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53" r:id="rId2"/>
    <p:sldId id="427" r:id="rId3"/>
    <p:sldId id="429" r:id="rId4"/>
    <p:sldId id="430" r:id="rId5"/>
    <p:sldId id="458" r:id="rId6"/>
    <p:sldId id="447" r:id="rId7"/>
    <p:sldId id="459" r:id="rId8"/>
    <p:sldId id="437" r:id="rId9"/>
    <p:sldId id="449" r:id="rId10"/>
    <p:sldId id="450" r:id="rId11"/>
    <p:sldId id="455" r:id="rId12"/>
    <p:sldId id="456" r:id="rId13"/>
    <p:sldId id="452" r:id="rId14"/>
    <p:sldId id="460" r:id="rId15"/>
    <p:sldId id="390" r:id="rId16"/>
    <p:sldId id="391" r:id="rId17"/>
    <p:sldId id="441" r:id="rId18"/>
    <p:sldId id="461" r:id="rId19"/>
    <p:sldId id="445" r:id="rId20"/>
    <p:sldId id="415" r:id="rId21"/>
    <p:sldId id="463" r:id="rId22"/>
    <p:sldId id="464" r:id="rId23"/>
    <p:sldId id="466" r:id="rId24"/>
    <p:sldId id="462" r:id="rId25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663300"/>
    <a:srgbClr val="0033CC"/>
    <a:srgbClr val="FFCCFF"/>
    <a:srgbClr val="000066"/>
    <a:srgbClr val="66CCF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38" autoAdjust="0"/>
    <p:restoredTop sz="94684" autoAdjust="0"/>
  </p:normalViewPr>
  <p:slideViewPr>
    <p:cSldViewPr>
      <p:cViewPr>
        <p:scale>
          <a:sx n="110" d="100"/>
          <a:sy n="110" d="100"/>
        </p:scale>
        <p:origin x="-123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3B37D03-DEBB-41CA-BA0A-47E8931F52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8572500" y="6500813"/>
            <a:ext cx="571500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 userDrawn="1"/>
        </p:nvSpPr>
        <p:spPr>
          <a:xfrm>
            <a:off x="8572500" y="6500813"/>
            <a:ext cx="571500" cy="3571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8"/>
          <p:cNvGrpSpPr>
            <a:grpSpLocks/>
          </p:cNvGrpSpPr>
          <p:nvPr userDrawn="1"/>
        </p:nvGrpSpPr>
        <p:grpSpPr bwMode="auto">
          <a:xfrm>
            <a:off x="0" y="6362700"/>
            <a:ext cx="9144000" cy="504825"/>
            <a:chOff x="0" y="4008"/>
            <a:chExt cx="5760" cy="318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>
              <a:off x="0" y="4020"/>
              <a:ext cx="5760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pic>
          <p:nvPicPr>
            <p:cNvPr id="3076" name="Picture 9" descr="logo abreviat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71" y="4008"/>
              <a:ext cx="4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887" y="4103"/>
              <a:ext cx="19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400" b="1" noProof="1">
                  <a:solidFill>
                    <a:schemeClr val="accent2"/>
                  </a:solidFill>
                </a:rPr>
                <a:t>Instituto Lean Management</a:t>
              </a:r>
            </a:p>
          </p:txBody>
        </p:sp>
        <p:sp>
          <p:nvSpPr>
            <p:cNvPr id="1035" name="Text Box 11"/>
            <p:cNvSpPr txBox="1">
              <a:spLocks noChangeArrowheads="1"/>
            </p:cNvSpPr>
            <p:nvPr userDrawn="1"/>
          </p:nvSpPr>
          <p:spPr bwMode="auto">
            <a:xfrm>
              <a:off x="4105" y="4104"/>
              <a:ext cx="127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500" b="1" noProof="1">
                  <a:solidFill>
                    <a:srgbClr val="0033CC"/>
                  </a:solidFill>
                  <a:latin typeface="Times New Roman" pitchFamily="18" charset="0"/>
                </a:rPr>
                <a:t>www.institutolean.org</a:t>
              </a:r>
            </a:p>
          </p:txBody>
        </p:sp>
        <p:sp>
          <p:nvSpPr>
            <p:cNvPr id="1040" name="Text Box 16"/>
            <p:cNvSpPr txBox="1">
              <a:spLocks noChangeArrowheads="1"/>
            </p:cNvSpPr>
            <p:nvPr userDrawn="1"/>
          </p:nvSpPr>
          <p:spPr bwMode="auto">
            <a:xfrm>
              <a:off x="5305" y="4089"/>
              <a:ext cx="3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defRPr/>
              </a:pPr>
              <a:fld id="{52635408-BA52-401F-94D8-F6733898972C}" type="slidenum">
                <a:rPr lang="ca-ES" sz="1200">
                  <a:solidFill>
                    <a:srgbClr val="0000CC"/>
                  </a:solidFill>
                </a:rPr>
                <a:pPr algn="r" eaLnBrk="0" hangingPunct="0">
                  <a:defRPr/>
                </a:pPr>
                <a:t>‹Nº›</a:t>
              </a:fld>
              <a:r>
                <a:rPr lang="ca-ES" sz="1200">
                  <a:solidFill>
                    <a:srgbClr val="0000CC"/>
                  </a:solidFill>
                </a:rPr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67" r:id="rId4"/>
    <p:sldLayoutId id="2147484168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  <p:sldLayoutId id="2147484163" r:id="rId12"/>
    <p:sldLayoutId id="2147484164" r:id="rId13"/>
    <p:sldLayoutId id="2147484165" r:id="rId14"/>
    <p:sldLayoutId id="21474841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25 Grupo"/>
          <p:cNvGrpSpPr/>
          <p:nvPr/>
        </p:nvGrpSpPr>
        <p:grpSpPr>
          <a:xfrm>
            <a:off x="0" y="0"/>
            <a:ext cx="9144032" cy="4837498"/>
            <a:chOff x="0" y="357190"/>
            <a:chExt cx="9144032" cy="4837498"/>
          </a:xfrm>
        </p:grpSpPr>
        <p:grpSp>
          <p:nvGrpSpPr>
            <p:cNvPr id="2" name="24 Grupo"/>
            <p:cNvGrpSpPr/>
            <p:nvPr/>
          </p:nvGrpSpPr>
          <p:grpSpPr>
            <a:xfrm>
              <a:off x="0" y="500042"/>
              <a:ext cx="9144032" cy="4694646"/>
              <a:chOff x="0" y="571480"/>
              <a:chExt cx="9144032" cy="4694646"/>
            </a:xfrm>
          </p:grpSpPr>
          <p:grpSp>
            <p:nvGrpSpPr>
              <p:cNvPr id="3" name="21 Grupo"/>
              <p:cNvGrpSpPr/>
              <p:nvPr/>
            </p:nvGrpSpPr>
            <p:grpSpPr>
              <a:xfrm>
                <a:off x="0" y="571480"/>
                <a:ext cx="9144032" cy="4694646"/>
                <a:chOff x="0" y="571480"/>
                <a:chExt cx="9144032" cy="4694646"/>
              </a:xfrm>
            </p:grpSpPr>
            <p:pic>
              <p:nvPicPr>
                <p:cNvPr id="21" name="Picture 4" descr="DSC0216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154" t="13853" r="12378" b="18614"/>
                <a:stretch>
                  <a:fillRect/>
                </a:stretch>
              </p:blipFill>
              <p:spPr bwMode="auto">
                <a:xfrm>
                  <a:off x="0" y="571500"/>
                  <a:ext cx="7643834" cy="4694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4" name="20 Grupo"/>
                <p:cNvGrpSpPr/>
                <p:nvPr/>
              </p:nvGrpSpPr>
              <p:grpSpPr>
                <a:xfrm flipH="1">
                  <a:off x="1643042" y="571480"/>
                  <a:ext cx="7500990" cy="4694646"/>
                  <a:chOff x="0" y="642918"/>
                  <a:chExt cx="5000628" cy="4762500"/>
                </a:xfrm>
              </p:grpSpPr>
              <p:sp>
                <p:nvSpPr>
                  <p:cNvPr id="11" name="10 Rectángulo"/>
                  <p:cNvSpPr/>
                  <p:nvPr/>
                </p:nvSpPr>
                <p:spPr>
                  <a:xfrm>
                    <a:off x="0" y="642918"/>
                    <a:ext cx="500034" cy="4762500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2" name="11 Rectángulo"/>
                  <p:cNvSpPr/>
                  <p:nvPr/>
                </p:nvSpPr>
                <p:spPr>
                  <a:xfrm>
                    <a:off x="1000100" y="642918"/>
                    <a:ext cx="500066" cy="4762500"/>
                  </a:xfrm>
                  <a:prstGeom prst="rect">
                    <a:avLst/>
                  </a:prstGeom>
                  <a:solidFill>
                    <a:srgbClr val="99CCFF">
                      <a:alpha val="8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" name="12 Rectángulo"/>
                  <p:cNvSpPr/>
                  <p:nvPr/>
                </p:nvSpPr>
                <p:spPr>
                  <a:xfrm>
                    <a:off x="2000232" y="642918"/>
                    <a:ext cx="500066" cy="4762500"/>
                  </a:xfrm>
                  <a:prstGeom prst="rect">
                    <a:avLst/>
                  </a:prstGeom>
                  <a:solidFill>
                    <a:srgbClr val="99CC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" name="14 Rectángulo"/>
                  <p:cNvSpPr/>
                  <p:nvPr/>
                </p:nvSpPr>
                <p:spPr>
                  <a:xfrm>
                    <a:off x="4000496" y="642918"/>
                    <a:ext cx="500066" cy="4762500"/>
                  </a:xfrm>
                  <a:prstGeom prst="rect">
                    <a:avLst/>
                  </a:prstGeom>
                  <a:solidFill>
                    <a:srgbClr val="99CCFF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" name="15 Rectángulo"/>
                  <p:cNvSpPr/>
                  <p:nvPr/>
                </p:nvSpPr>
                <p:spPr>
                  <a:xfrm>
                    <a:off x="500066" y="642918"/>
                    <a:ext cx="500034" cy="4762500"/>
                  </a:xfrm>
                  <a:prstGeom prst="rect">
                    <a:avLst/>
                  </a:prstGeom>
                  <a:solidFill>
                    <a:srgbClr val="99CCFF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7" name="16 Rectángulo"/>
                  <p:cNvSpPr/>
                  <p:nvPr/>
                </p:nvSpPr>
                <p:spPr>
                  <a:xfrm>
                    <a:off x="1500166" y="642918"/>
                    <a:ext cx="500066" cy="4762500"/>
                  </a:xfrm>
                  <a:prstGeom prst="rect">
                    <a:avLst/>
                  </a:prstGeom>
                  <a:solidFill>
                    <a:srgbClr val="99CCFF">
                      <a:alpha val="7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8" name="17 Rectángulo"/>
                  <p:cNvSpPr/>
                  <p:nvPr/>
                </p:nvSpPr>
                <p:spPr>
                  <a:xfrm>
                    <a:off x="2500298" y="642918"/>
                    <a:ext cx="1143008" cy="4762500"/>
                  </a:xfrm>
                  <a:prstGeom prst="rect">
                    <a:avLst/>
                  </a:prstGeom>
                  <a:solidFill>
                    <a:srgbClr val="99CCFF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9" name="18 Rectángulo"/>
                  <p:cNvSpPr/>
                  <p:nvPr/>
                </p:nvSpPr>
                <p:spPr>
                  <a:xfrm>
                    <a:off x="3629852" y="642918"/>
                    <a:ext cx="370644" cy="4762500"/>
                  </a:xfrm>
                  <a:prstGeom prst="rect">
                    <a:avLst/>
                  </a:prstGeom>
                  <a:solidFill>
                    <a:srgbClr val="99CCFF">
                      <a:alpha val="3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0" name="19 Rectángulo"/>
                  <p:cNvSpPr/>
                  <p:nvPr/>
                </p:nvSpPr>
                <p:spPr>
                  <a:xfrm>
                    <a:off x="4500562" y="642918"/>
                    <a:ext cx="500066" cy="4762500"/>
                  </a:xfrm>
                  <a:prstGeom prst="rect">
                    <a:avLst/>
                  </a:prstGeom>
                  <a:solidFill>
                    <a:srgbClr val="99CCFF">
                      <a:alpha val="1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4286248" y="1394144"/>
                <a:ext cx="4572005" cy="3539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777777"/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s-ES_tradnl" sz="4000" b="1" i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Lean</a:t>
                </a:r>
                <a:r>
                  <a:rPr lang="es-ES_tradnl" sz="2000" b="1" i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s-ES_tradnl" sz="4000" b="1" i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Management:</a:t>
                </a:r>
              </a:p>
              <a:p>
                <a:pPr algn="ctr">
                  <a:spcBef>
                    <a:spcPts val="1800"/>
                  </a:spcBef>
                  <a:defRPr/>
                </a:pPr>
                <a:r>
                  <a:rPr lang="es-ES_tradnl" sz="2800" b="1" i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La gestión competitiva por excelencia</a:t>
                </a:r>
              </a:p>
              <a:p>
                <a:pPr algn="ctr">
                  <a:spcBef>
                    <a:spcPts val="2400"/>
                  </a:spcBef>
                  <a:defRPr/>
                </a:pPr>
                <a:r>
                  <a:rPr lang="es-ES_tradnl" sz="2000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Lluís Cuatrecasas</a:t>
                </a:r>
              </a:p>
              <a:p>
                <a:pPr algn="ctr">
                  <a:spcBef>
                    <a:spcPts val="600"/>
                  </a:spcBef>
                  <a:defRPr/>
                </a:pPr>
                <a:r>
                  <a:rPr lang="es-ES_tradnl" sz="1400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Catedrático de la UPC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s-ES_tradnl" sz="1400" i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Presidente del Instituto Lean Management de España</a:t>
                </a:r>
                <a:endParaRPr lang="es-ES_tradnl" sz="1400" i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5" name="24 Rectángulo"/>
            <p:cNvSpPr/>
            <p:nvPr/>
          </p:nvSpPr>
          <p:spPr>
            <a:xfrm>
              <a:off x="0" y="357190"/>
              <a:ext cx="9144000" cy="642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0" y="5097204"/>
            <a:ext cx="9001156" cy="1046440"/>
            <a:chOff x="86260" y="5059932"/>
            <a:chExt cx="9001156" cy="1046440"/>
          </a:xfrm>
        </p:grpSpPr>
        <p:sp>
          <p:nvSpPr>
            <p:cNvPr id="24" name="23 CuadroTexto"/>
            <p:cNvSpPr txBox="1"/>
            <p:nvPr/>
          </p:nvSpPr>
          <p:spPr>
            <a:xfrm>
              <a:off x="86260" y="5059932"/>
              <a:ext cx="90011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200" b="1" i="1" dirty="0" smtClean="0">
                  <a:solidFill>
                    <a:srgbClr val="C00000"/>
                  </a:solidFill>
                  <a:latin typeface="Arial Narrow" pitchFamily="34" charset="0"/>
                  <a:cs typeface="Calibri" pitchFamily="34" charset="0"/>
                </a:rPr>
                <a:t>La función directiva y el Lean Management</a:t>
              </a:r>
              <a:endParaRPr lang="es-ES" sz="2200" b="1" i="1" dirty="0">
                <a:solidFill>
                  <a:srgbClr val="C00000"/>
                </a:solidFill>
                <a:latin typeface="Arial Narrow" pitchFamily="34" charset="0"/>
                <a:cs typeface="Calibri" pitchFamily="34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729434" y="5429264"/>
              <a:ext cx="52864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i="1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UPC - ETSEIB</a:t>
              </a:r>
            </a:p>
            <a:p>
              <a:pPr algn="ctr"/>
              <a:r>
                <a:rPr lang="es-ES" b="1" i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28 </a:t>
              </a:r>
              <a:r>
                <a:rPr lang="es-ES" b="1" i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de </a:t>
              </a:r>
              <a:r>
                <a:rPr lang="es-ES" b="1" i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abril </a:t>
              </a:r>
              <a:r>
                <a:rPr lang="es-ES" b="1" i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de </a:t>
              </a:r>
              <a:r>
                <a:rPr lang="es-ES" b="1" i="1" dirty="0" smtClean="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rPr>
                <a:t>2011</a:t>
              </a:r>
              <a:endParaRPr lang="es-ES" b="1" i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43000" y="1517037"/>
          <a:ext cx="6929486" cy="386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555636"/>
                <a:gridCol w="1285884"/>
                <a:gridCol w="1357322"/>
                <a:gridCol w="1357322"/>
                <a:gridCol w="135732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endParaRPr lang="es-ES" dirty="0"/>
                    </a:p>
                  </a:txBody>
                  <a:tcPr marL="0" marR="0" marT="180000" marB="18000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marL="0" marR="0" marT="180000" marB="180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PROCESO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INDUSTRIAL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SERVICIOS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MATERIALES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SERVICIOS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PERSONALES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PROCESO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ADMINISTRATIVO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0099"/>
                          </a:solidFill>
                        </a:rPr>
                        <a:t>Operación</a:t>
                      </a:r>
                      <a:endParaRPr lang="es-E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Conexión del motor en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un molinillo de café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Adición de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la salsa a</a:t>
                      </a:r>
                    </a:p>
                    <a:p>
                      <a:pPr algn="ctr"/>
                      <a:r>
                        <a:rPr lang="es-ES" sz="1200" baseline="0" dirty="0" smtClean="0">
                          <a:latin typeface="Arial Narrow" pitchFamily="34" charset="0"/>
                        </a:rPr>
                        <a:t>un plato de pescado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Radiografía en un proceso de chequeo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Introducción de los datos de una factura,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en un ordenador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144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0099"/>
                          </a:solidFill>
                        </a:rPr>
                        <a:t>Inspección</a:t>
                      </a:r>
                      <a:endParaRPr lang="es-E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Control de calidad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de la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conexión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Control del sabor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y </a:t>
                      </a:r>
                    </a:p>
                    <a:p>
                      <a:pPr algn="ctr"/>
                      <a:r>
                        <a:rPr lang="es-ES" sz="1200" baseline="0" dirty="0" smtClean="0">
                          <a:latin typeface="Arial Narrow" pitchFamily="34" charset="0"/>
                        </a:rPr>
                        <a:t>PH de la salsa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Control de datos de identidad del paciente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Comprobación de los datos de la factura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0099"/>
                          </a:solidFill>
                        </a:rPr>
                        <a:t>Espera</a:t>
                      </a:r>
                      <a:endParaRPr lang="es-E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Puesto de conexión esperando el suministro de cables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Pescado esperando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la adición de la salsa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Paciente tendido en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una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camilla, en</a:t>
                      </a:r>
                    </a:p>
                    <a:p>
                      <a:pPr algn="ctr"/>
                      <a:r>
                        <a:rPr lang="es-ES" sz="1200" baseline="0" dirty="0" smtClean="0">
                          <a:latin typeface="Arial Narrow" pitchFamily="34" charset="0"/>
                        </a:rPr>
                        <a:t>espera del médico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Factura esperando la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firma del responsable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0099"/>
                          </a:solidFill>
                        </a:rPr>
                        <a:t>Almacenaje</a:t>
                      </a:r>
                      <a:endParaRPr lang="es-E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Molinillos montados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almacenados en un carro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Recipiente con salsa ya elaborada para varios platos de pescado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Sala de espera con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pacientes esperando ser llamados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Cubeta con facturas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 introducir en</a:t>
                      </a:r>
                    </a:p>
                    <a:p>
                      <a:pPr algn="ctr"/>
                      <a:r>
                        <a:rPr lang="es-ES" sz="1200" baseline="0" dirty="0" smtClean="0">
                          <a:latin typeface="Arial Narrow" pitchFamily="34" charset="0"/>
                        </a:rPr>
                        <a:t>un ordenador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0099"/>
                          </a:solidFill>
                        </a:rPr>
                        <a:t>Transporte</a:t>
                      </a:r>
                      <a:endParaRPr lang="es-ES" sz="1400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rgbClr val="000099"/>
                        </a:solidFill>
                      </a:endParaRPr>
                    </a:p>
                  </a:txBody>
                  <a:tcPr marL="0" marR="0" marT="180000" marB="180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Carro con molinillos transportados a área de embalaje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Platos</a:t>
                      </a:r>
                      <a:r>
                        <a:rPr lang="es-ES" sz="1200" baseline="0" dirty="0" smtClean="0">
                          <a:latin typeface="Arial Narrow" pitchFamily="34" charset="0"/>
                        </a:rPr>
                        <a:t> de pescado con salsa llevados a la mesa del cliente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Camilla con un 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paciente trasladada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a un quirófano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Arial Narrow" pitchFamily="34" charset="0"/>
                        </a:rPr>
                        <a:t>Cubeta de facturas llevada a un archivador</a:t>
                      </a:r>
                      <a:endParaRPr lang="es-ES" sz="1200" dirty="0"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912813" y="1526562"/>
            <a:ext cx="7373937" cy="4597400"/>
            <a:chOff x="913032" y="1142984"/>
            <a:chExt cx="7373744" cy="4598208"/>
          </a:xfrm>
        </p:grpSpPr>
        <p:sp>
          <p:nvSpPr>
            <p:cNvPr id="6" name="5 Elipse"/>
            <p:cNvSpPr/>
            <p:nvPr/>
          </p:nvSpPr>
          <p:spPr>
            <a:xfrm>
              <a:off x="2286183" y="1909882"/>
              <a:ext cx="285743" cy="284212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346" name="6 CuadroTexto"/>
            <p:cNvSpPr txBox="1">
              <a:spLocks noChangeArrowheads="1"/>
            </p:cNvSpPr>
            <p:nvPr/>
          </p:nvSpPr>
          <p:spPr bwMode="auto">
            <a:xfrm>
              <a:off x="2198916" y="3052104"/>
              <a:ext cx="42862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3200">
                  <a:solidFill>
                    <a:srgbClr val="000099"/>
                  </a:solidFill>
                  <a:latin typeface="Tahoma" pitchFamily="34" charset="0"/>
                  <a:cs typeface="Tahoma" pitchFamily="34" charset="0"/>
                </a:rPr>
                <a:t>D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2284596" y="2551344"/>
              <a:ext cx="285743" cy="285800"/>
            </a:xfrm>
            <a:prstGeom prst="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9" name="8 Triángulo isósceles"/>
            <p:cNvSpPr/>
            <p:nvPr/>
          </p:nvSpPr>
          <p:spPr>
            <a:xfrm>
              <a:off x="2286183" y="3837445"/>
              <a:ext cx="285743" cy="285800"/>
            </a:xfrm>
            <a:prstGeom prst="triangl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2286183" y="4480495"/>
              <a:ext cx="285743" cy="285800"/>
            </a:xfrm>
            <a:prstGeom prst="rightArrow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1143213" y="1142984"/>
              <a:ext cx="6929257" cy="385830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5" name="14 Rectángulo redondeado"/>
            <p:cNvSpPr/>
            <p:nvPr/>
          </p:nvSpPr>
          <p:spPr>
            <a:xfrm>
              <a:off x="913032" y="2340169"/>
              <a:ext cx="7373744" cy="29786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2348" name="11 CuadroTexto"/>
            <p:cNvSpPr txBox="1">
              <a:spLocks noChangeArrowheads="1"/>
            </p:cNvSpPr>
            <p:nvPr/>
          </p:nvSpPr>
          <p:spPr bwMode="auto">
            <a:xfrm>
              <a:off x="2627487" y="5187058"/>
              <a:ext cx="4143267" cy="5541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Actividades que no aportan valor alguno</a:t>
              </a:r>
            </a:p>
            <a:p>
              <a:pPr algn="ctr">
                <a:defRPr/>
              </a:pPr>
              <a:r>
                <a:rPr lang="es-ES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(desperdicios)</a:t>
              </a: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60" y="75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Desperdicios: </a:t>
              </a:r>
              <a:r>
                <a:rPr lang="es-E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u</a:t>
              </a:r>
              <a:r>
                <a:rPr lang="es-ES" sz="20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na pérdida de competitividad</a:t>
              </a:r>
              <a:endParaRPr lang="es-E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1214414" y="916528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Actividades de todo proceso empresarial:</a:t>
            </a:r>
            <a:endParaRPr lang="es-E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93 Rectángulo"/>
          <p:cNvSpPr/>
          <p:nvPr/>
        </p:nvSpPr>
        <p:spPr>
          <a:xfrm>
            <a:off x="8572500" y="6386513"/>
            <a:ext cx="571500" cy="46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55650" y="1363663"/>
            <a:ext cx="7915275" cy="4422775"/>
            <a:chOff x="151" y="754"/>
            <a:chExt cx="5493" cy="2955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756" y="885"/>
              <a:ext cx="368" cy="224"/>
            </a:xfrm>
            <a:prstGeom prst="rect">
              <a:avLst/>
            </a:prstGeom>
            <a:solidFill>
              <a:srgbClr val="D9FFD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7" name="Freeform 4"/>
            <p:cNvSpPr>
              <a:spLocks/>
            </p:cNvSpPr>
            <p:nvPr/>
          </p:nvSpPr>
          <p:spPr bwMode="auto">
            <a:xfrm>
              <a:off x="1420" y="877"/>
              <a:ext cx="721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0"/>
                </a:cxn>
                <a:cxn ang="0">
                  <a:pos x="720" y="256"/>
                </a:cxn>
                <a:cxn ang="0">
                  <a:pos x="600" y="256"/>
                </a:cxn>
                <a:cxn ang="0">
                  <a:pos x="600" y="384"/>
                </a:cxn>
                <a:cxn ang="0">
                  <a:pos x="300" y="384"/>
                </a:cxn>
                <a:cxn ang="0">
                  <a:pos x="300" y="256"/>
                </a:cxn>
                <a:cxn ang="0">
                  <a:pos x="0" y="256"/>
                </a:cxn>
                <a:cxn ang="0">
                  <a:pos x="0" y="0"/>
                </a:cxn>
              </a:cxnLst>
              <a:rect l="0" t="0" r="r" b="b"/>
              <a:pathLst>
                <a:path w="721" h="385">
                  <a:moveTo>
                    <a:pt x="0" y="0"/>
                  </a:moveTo>
                  <a:lnTo>
                    <a:pt x="720" y="0"/>
                  </a:lnTo>
                  <a:lnTo>
                    <a:pt x="720" y="256"/>
                  </a:lnTo>
                  <a:lnTo>
                    <a:pt x="600" y="256"/>
                  </a:lnTo>
                  <a:lnTo>
                    <a:pt x="600" y="384"/>
                  </a:lnTo>
                  <a:lnTo>
                    <a:pt x="300" y="384"/>
                  </a:lnTo>
                  <a:lnTo>
                    <a:pt x="300" y="256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>
              <a:off x="2284" y="877"/>
              <a:ext cx="722" cy="337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720" y="0"/>
                </a:cxn>
                <a:cxn ang="0">
                  <a:pos x="720" y="168"/>
                </a:cxn>
                <a:cxn ang="0">
                  <a:pos x="443" y="168"/>
                </a:cxn>
                <a:cxn ang="0">
                  <a:pos x="443" y="336"/>
                </a:cxn>
                <a:cxn ang="0">
                  <a:pos x="0" y="336"/>
                </a:cxn>
              </a:cxnLst>
              <a:rect l="0" t="0" r="r" b="b"/>
              <a:pathLst>
                <a:path w="721" h="337">
                  <a:moveTo>
                    <a:pt x="0" y="336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68"/>
                  </a:lnTo>
                  <a:lnTo>
                    <a:pt x="443" y="168"/>
                  </a:lnTo>
                  <a:lnTo>
                    <a:pt x="443" y="336"/>
                  </a:lnTo>
                  <a:lnTo>
                    <a:pt x="0" y="336"/>
                  </a:lnTo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489" name="Freeform 6"/>
            <p:cNvSpPr>
              <a:spLocks/>
            </p:cNvSpPr>
            <p:nvPr/>
          </p:nvSpPr>
          <p:spPr bwMode="auto">
            <a:xfrm>
              <a:off x="3724" y="781"/>
              <a:ext cx="625" cy="529"/>
            </a:xfrm>
            <a:custGeom>
              <a:avLst/>
              <a:gdLst>
                <a:gd name="T0" fmla="*/ 0 w 625"/>
                <a:gd name="T1" fmla="*/ 0 h 529"/>
                <a:gd name="T2" fmla="*/ 0 w 625"/>
                <a:gd name="T3" fmla="*/ 528 h 529"/>
                <a:gd name="T4" fmla="*/ 624 w 625"/>
                <a:gd name="T5" fmla="*/ 528 h 529"/>
                <a:gd name="T6" fmla="*/ 624 w 625"/>
                <a:gd name="T7" fmla="*/ 288 h 529"/>
                <a:gd name="T8" fmla="*/ 432 w 625"/>
                <a:gd name="T9" fmla="*/ 288 h 529"/>
                <a:gd name="T10" fmla="*/ 432 w 625"/>
                <a:gd name="T11" fmla="*/ 0 h 529"/>
                <a:gd name="T12" fmla="*/ 0 w 625"/>
                <a:gd name="T13" fmla="*/ 0 h 5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5"/>
                <a:gd name="T22" fmla="*/ 0 h 529"/>
                <a:gd name="T23" fmla="*/ 625 w 625"/>
                <a:gd name="T24" fmla="*/ 529 h 5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5" h="529">
                  <a:moveTo>
                    <a:pt x="0" y="0"/>
                  </a:moveTo>
                  <a:lnTo>
                    <a:pt x="0" y="528"/>
                  </a:lnTo>
                  <a:lnTo>
                    <a:pt x="624" y="528"/>
                  </a:lnTo>
                  <a:lnTo>
                    <a:pt x="624" y="288"/>
                  </a:lnTo>
                  <a:lnTo>
                    <a:pt x="432" y="288"/>
                  </a:lnTo>
                  <a:lnTo>
                    <a:pt x="43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endParaRPr lang="es-ES"/>
            </a:p>
          </p:txBody>
        </p:sp>
        <p:sp>
          <p:nvSpPr>
            <p:cNvPr id="100" name="Rectangle 7"/>
            <p:cNvSpPr>
              <a:spLocks noChangeArrowheads="1"/>
            </p:cNvSpPr>
            <p:nvPr/>
          </p:nvSpPr>
          <p:spPr bwMode="auto">
            <a:xfrm>
              <a:off x="3148" y="781"/>
              <a:ext cx="384" cy="52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4505" y="911"/>
              <a:ext cx="983" cy="889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0" y="401"/>
                </a:cxn>
                <a:cxn ang="0">
                  <a:pos x="434" y="849"/>
                </a:cxn>
                <a:cxn ang="0">
                  <a:pos x="537" y="749"/>
                </a:cxn>
                <a:cxn ang="0">
                  <a:pos x="671" y="888"/>
                </a:cxn>
                <a:cxn ang="0">
                  <a:pos x="982" y="587"/>
                </a:cxn>
                <a:cxn ang="0">
                  <a:pos x="415" y="0"/>
                </a:cxn>
              </a:cxnLst>
              <a:rect l="0" t="0" r="r" b="b"/>
              <a:pathLst>
                <a:path w="983" h="889">
                  <a:moveTo>
                    <a:pt x="415" y="0"/>
                  </a:moveTo>
                  <a:lnTo>
                    <a:pt x="0" y="401"/>
                  </a:lnTo>
                  <a:lnTo>
                    <a:pt x="434" y="849"/>
                  </a:lnTo>
                  <a:lnTo>
                    <a:pt x="537" y="749"/>
                  </a:lnTo>
                  <a:lnTo>
                    <a:pt x="671" y="888"/>
                  </a:lnTo>
                  <a:lnTo>
                    <a:pt x="982" y="587"/>
                  </a:lnTo>
                  <a:lnTo>
                    <a:pt x="415" y="0"/>
                  </a:lnTo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918" y="1933"/>
              <a:ext cx="726" cy="576"/>
              <a:chOff x="4918" y="1933"/>
              <a:chExt cx="726" cy="576"/>
            </a:xfrm>
          </p:grpSpPr>
          <p:sp>
            <p:nvSpPr>
              <p:cNvPr id="182" name="Rectangle 10"/>
              <p:cNvSpPr>
                <a:spLocks noChangeArrowheads="1"/>
              </p:cNvSpPr>
              <p:nvPr/>
            </p:nvSpPr>
            <p:spPr bwMode="auto">
              <a:xfrm>
                <a:off x="4918" y="1933"/>
                <a:ext cx="436" cy="576"/>
              </a:xfrm>
              <a:prstGeom prst="rect">
                <a:avLst/>
              </a:prstGeom>
              <a:solidFill>
                <a:srgbClr val="99CCFF"/>
              </a:solidFill>
              <a:ln w="9525" cap="rnd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3" name="Oval 11"/>
              <p:cNvSpPr>
                <a:spLocks noChangeArrowheads="1"/>
              </p:cNvSpPr>
              <p:nvPr/>
            </p:nvSpPr>
            <p:spPr bwMode="auto">
              <a:xfrm>
                <a:off x="5068" y="1933"/>
                <a:ext cx="576" cy="576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03" name="Rectangle 12"/>
            <p:cNvSpPr>
              <a:spLocks noChangeArrowheads="1"/>
            </p:cNvSpPr>
            <p:nvPr/>
          </p:nvSpPr>
          <p:spPr bwMode="auto">
            <a:xfrm rot="2700000">
              <a:off x="4587" y="2800"/>
              <a:ext cx="769" cy="575"/>
            </a:xfrm>
            <a:prstGeom prst="rect">
              <a:avLst/>
            </a:prstGeom>
            <a:solidFill>
              <a:srgbClr val="99CCFF"/>
            </a:solidFill>
            <a:ln w="9525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4" name="Oval 13"/>
            <p:cNvSpPr>
              <a:spLocks noChangeArrowheads="1"/>
            </p:cNvSpPr>
            <p:nvPr/>
          </p:nvSpPr>
          <p:spPr bwMode="auto">
            <a:xfrm>
              <a:off x="3868" y="3037"/>
              <a:ext cx="672" cy="672"/>
            </a:xfrm>
            <a:prstGeom prst="ellipse">
              <a:avLst/>
            </a:prstGeom>
            <a:solidFill>
              <a:srgbClr val="99CCFF"/>
            </a:solidFill>
            <a:ln w="9525" cap="rnd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5" name="Rectangle 14"/>
            <p:cNvSpPr>
              <a:spLocks noChangeArrowheads="1"/>
            </p:cNvSpPr>
            <p:nvPr/>
          </p:nvSpPr>
          <p:spPr bwMode="auto">
            <a:xfrm>
              <a:off x="3052" y="3181"/>
              <a:ext cx="672" cy="384"/>
            </a:xfrm>
            <a:prstGeom prst="rect">
              <a:avLst/>
            </a:prstGeom>
            <a:solidFill>
              <a:srgbClr val="99CCFF"/>
            </a:solidFill>
            <a:ln w="9525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6" name="Rectangle 15"/>
            <p:cNvSpPr>
              <a:spLocks noChangeArrowheads="1"/>
            </p:cNvSpPr>
            <p:nvPr/>
          </p:nvSpPr>
          <p:spPr bwMode="auto">
            <a:xfrm>
              <a:off x="2380" y="2989"/>
              <a:ext cx="576" cy="720"/>
            </a:xfrm>
            <a:prstGeom prst="rect">
              <a:avLst/>
            </a:prstGeom>
            <a:solidFill>
              <a:srgbClr val="99CCFF"/>
            </a:solidFill>
            <a:ln w="9525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7" name="Freeform 16"/>
            <p:cNvSpPr>
              <a:spLocks/>
            </p:cNvSpPr>
            <p:nvPr/>
          </p:nvSpPr>
          <p:spPr bwMode="auto">
            <a:xfrm>
              <a:off x="1296" y="2941"/>
              <a:ext cx="963" cy="625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480" y="0"/>
                </a:cxn>
                <a:cxn ang="0">
                  <a:pos x="480" y="96"/>
                </a:cxn>
                <a:cxn ang="0">
                  <a:pos x="960" y="96"/>
                </a:cxn>
                <a:cxn ang="0">
                  <a:pos x="960" y="528"/>
                </a:cxn>
                <a:cxn ang="0">
                  <a:pos x="480" y="528"/>
                </a:cxn>
                <a:cxn ang="0">
                  <a:pos x="480" y="624"/>
                </a:cxn>
                <a:cxn ang="0">
                  <a:pos x="144" y="624"/>
                </a:cxn>
                <a:cxn ang="0">
                  <a:pos x="144" y="528"/>
                </a:cxn>
                <a:cxn ang="0">
                  <a:pos x="0" y="528"/>
                </a:cxn>
                <a:cxn ang="0">
                  <a:pos x="0" y="96"/>
                </a:cxn>
              </a:cxnLst>
              <a:rect l="0" t="0" r="r" b="b"/>
              <a:pathLst>
                <a:path w="961" h="625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960" y="96"/>
                  </a:lnTo>
                  <a:lnTo>
                    <a:pt x="960" y="528"/>
                  </a:lnTo>
                  <a:lnTo>
                    <a:pt x="480" y="528"/>
                  </a:lnTo>
                  <a:lnTo>
                    <a:pt x="480" y="624"/>
                  </a:lnTo>
                  <a:lnTo>
                    <a:pt x="144" y="624"/>
                  </a:lnTo>
                  <a:lnTo>
                    <a:pt x="144" y="528"/>
                  </a:lnTo>
                  <a:lnTo>
                    <a:pt x="0" y="528"/>
                  </a:lnTo>
                  <a:lnTo>
                    <a:pt x="0" y="96"/>
                  </a:lnTo>
                </a:path>
              </a:pathLst>
            </a:custGeom>
            <a:solidFill>
              <a:srgbClr val="99CCFF"/>
            </a:solidFill>
            <a:ln w="9525" cap="rnd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>
              <a:off x="748" y="877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9" name="Line 18"/>
            <p:cNvSpPr>
              <a:spLocks noChangeShapeType="1"/>
            </p:cNvSpPr>
            <p:nvPr/>
          </p:nvSpPr>
          <p:spPr bwMode="auto">
            <a:xfrm flipH="1">
              <a:off x="748" y="877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0" name="Rectangle 19"/>
            <p:cNvSpPr>
              <a:spLocks noChangeArrowheads="1"/>
            </p:cNvSpPr>
            <p:nvPr/>
          </p:nvSpPr>
          <p:spPr bwMode="auto">
            <a:xfrm>
              <a:off x="756" y="3141"/>
              <a:ext cx="368" cy="224"/>
            </a:xfrm>
            <a:prstGeom prst="rect">
              <a:avLst/>
            </a:prstGeom>
            <a:solidFill>
              <a:srgbClr val="D9FFD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1" name="Line 20"/>
            <p:cNvSpPr>
              <a:spLocks noChangeShapeType="1"/>
            </p:cNvSpPr>
            <p:nvPr/>
          </p:nvSpPr>
          <p:spPr bwMode="auto">
            <a:xfrm>
              <a:off x="748" y="3133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2" name="Line 21"/>
            <p:cNvSpPr>
              <a:spLocks noChangeShapeType="1"/>
            </p:cNvSpPr>
            <p:nvPr/>
          </p:nvSpPr>
          <p:spPr bwMode="auto">
            <a:xfrm flipH="1">
              <a:off x="748" y="3133"/>
              <a:ext cx="38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3" name="AutoShape 22"/>
            <p:cNvSpPr>
              <a:spLocks noChangeArrowheads="1"/>
            </p:cNvSpPr>
            <p:nvPr/>
          </p:nvSpPr>
          <p:spPr bwMode="auto">
            <a:xfrm>
              <a:off x="372" y="837"/>
              <a:ext cx="272" cy="320"/>
            </a:xfrm>
            <a:prstGeom prst="rightArrow">
              <a:avLst>
                <a:gd name="adj1" fmla="val 50000"/>
                <a:gd name="adj2" fmla="val 73708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4" name="AutoShape 23"/>
            <p:cNvSpPr>
              <a:spLocks noChangeArrowheads="1"/>
            </p:cNvSpPr>
            <p:nvPr/>
          </p:nvSpPr>
          <p:spPr bwMode="auto">
            <a:xfrm>
              <a:off x="372" y="3093"/>
              <a:ext cx="272" cy="320"/>
            </a:xfrm>
            <a:prstGeom prst="leftArrow">
              <a:avLst>
                <a:gd name="adj1" fmla="val 50000"/>
                <a:gd name="adj2" fmla="val 73699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5" name="Rectangle 24"/>
            <p:cNvSpPr>
              <a:spLocks noChangeArrowheads="1"/>
            </p:cNvSpPr>
            <p:nvPr/>
          </p:nvSpPr>
          <p:spPr bwMode="auto">
            <a:xfrm>
              <a:off x="1746" y="858"/>
              <a:ext cx="19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6" name="Rectangle 25"/>
            <p:cNvSpPr>
              <a:spLocks noChangeArrowheads="1"/>
            </p:cNvSpPr>
            <p:nvPr/>
          </p:nvSpPr>
          <p:spPr bwMode="auto">
            <a:xfrm>
              <a:off x="2418" y="913"/>
              <a:ext cx="19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</a:t>
              </a:r>
              <a:endParaRPr lang="ca-ES" sz="16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7" name="Rectangle 26"/>
            <p:cNvSpPr>
              <a:spLocks noChangeArrowheads="1"/>
            </p:cNvSpPr>
            <p:nvPr/>
          </p:nvSpPr>
          <p:spPr bwMode="auto">
            <a:xfrm>
              <a:off x="3186" y="858"/>
              <a:ext cx="19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8" name="Rectangle 27"/>
            <p:cNvSpPr>
              <a:spLocks noChangeArrowheads="1"/>
            </p:cNvSpPr>
            <p:nvPr/>
          </p:nvSpPr>
          <p:spPr bwMode="auto">
            <a:xfrm>
              <a:off x="3810" y="858"/>
              <a:ext cx="510" cy="22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4</a:t>
              </a:r>
            </a:p>
          </p:txBody>
        </p:sp>
        <p:sp>
          <p:nvSpPr>
            <p:cNvPr id="119" name="Rectangle 28"/>
            <p:cNvSpPr>
              <a:spLocks noChangeArrowheads="1"/>
            </p:cNvSpPr>
            <p:nvPr/>
          </p:nvSpPr>
          <p:spPr bwMode="auto">
            <a:xfrm>
              <a:off x="4818" y="1194"/>
              <a:ext cx="19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>
              <a:off x="5106" y="2058"/>
              <a:ext cx="19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4866" y="2922"/>
              <a:ext cx="19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22" name="Rectangle 31"/>
            <p:cNvSpPr>
              <a:spLocks noChangeArrowheads="1"/>
            </p:cNvSpPr>
            <p:nvPr/>
          </p:nvSpPr>
          <p:spPr bwMode="auto">
            <a:xfrm>
              <a:off x="4098" y="3162"/>
              <a:ext cx="19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23" name="Rectangle 32"/>
            <p:cNvSpPr>
              <a:spLocks noChangeArrowheads="1"/>
            </p:cNvSpPr>
            <p:nvPr/>
          </p:nvSpPr>
          <p:spPr bwMode="auto">
            <a:xfrm>
              <a:off x="3282" y="3209"/>
              <a:ext cx="19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24" name="Rectangle 33"/>
            <p:cNvSpPr>
              <a:spLocks noChangeArrowheads="1"/>
            </p:cNvSpPr>
            <p:nvPr/>
          </p:nvSpPr>
          <p:spPr bwMode="auto">
            <a:xfrm>
              <a:off x="2466" y="3162"/>
              <a:ext cx="26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25" name="Rectangle 34"/>
            <p:cNvSpPr>
              <a:spLocks noChangeArrowheads="1"/>
            </p:cNvSpPr>
            <p:nvPr/>
          </p:nvSpPr>
          <p:spPr bwMode="auto">
            <a:xfrm>
              <a:off x="1602" y="3066"/>
              <a:ext cx="26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0516" name="Arc 35"/>
            <p:cNvSpPr>
              <a:spLocks/>
            </p:cNvSpPr>
            <p:nvPr/>
          </p:nvSpPr>
          <p:spPr bwMode="auto">
            <a:xfrm>
              <a:off x="936" y="1165"/>
              <a:ext cx="869" cy="240"/>
            </a:xfrm>
            <a:custGeom>
              <a:avLst/>
              <a:gdLst>
                <a:gd name="T0" fmla="*/ 0 w 35981"/>
                <a:gd name="T1" fmla="*/ 0 h 21600"/>
                <a:gd name="T2" fmla="*/ 0 w 35981"/>
                <a:gd name="T3" fmla="*/ 0 h 21600"/>
                <a:gd name="T4" fmla="*/ 0 w 359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5981"/>
                <a:gd name="T10" fmla="*/ 0 h 21600"/>
                <a:gd name="T11" fmla="*/ 35981 w 359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81" h="21600" fill="none" extrusionOk="0">
                  <a:moveTo>
                    <a:pt x="35981" y="15975"/>
                  </a:moveTo>
                  <a:cubicBezTo>
                    <a:pt x="32004" y="19594"/>
                    <a:pt x="26820" y="21599"/>
                    <a:pt x="21443" y="21600"/>
                  </a:cubicBezTo>
                  <a:cubicBezTo>
                    <a:pt x="10520" y="21600"/>
                    <a:pt x="1316" y="13445"/>
                    <a:pt x="0" y="2602"/>
                  </a:cubicBezTo>
                </a:path>
                <a:path w="35981" h="21600" stroke="0" extrusionOk="0">
                  <a:moveTo>
                    <a:pt x="35981" y="15975"/>
                  </a:moveTo>
                  <a:cubicBezTo>
                    <a:pt x="32004" y="19594"/>
                    <a:pt x="26820" y="21599"/>
                    <a:pt x="21443" y="21600"/>
                  </a:cubicBezTo>
                  <a:cubicBezTo>
                    <a:pt x="10520" y="21600"/>
                    <a:pt x="1316" y="13445"/>
                    <a:pt x="0" y="2602"/>
                  </a:cubicBezTo>
                  <a:lnTo>
                    <a:pt x="21443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7" name="Arc 36"/>
            <p:cNvSpPr>
              <a:spLocks/>
            </p:cNvSpPr>
            <p:nvPr/>
          </p:nvSpPr>
          <p:spPr bwMode="auto">
            <a:xfrm>
              <a:off x="2572" y="1213"/>
              <a:ext cx="740" cy="240"/>
            </a:xfrm>
            <a:custGeom>
              <a:avLst/>
              <a:gdLst>
                <a:gd name="T0" fmla="*/ 0 w 35971"/>
                <a:gd name="T1" fmla="*/ 0 h 21600"/>
                <a:gd name="T2" fmla="*/ 0 w 35971"/>
                <a:gd name="T3" fmla="*/ 0 h 21600"/>
                <a:gd name="T4" fmla="*/ 0 w 35971"/>
                <a:gd name="T5" fmla="*/ 0 h 21600"/>
                <a:gd name="T6" fmla="*/ 0 60000 65536"/>
                <a:gd name="T7" fmla="*/ 0 60000 65536"/>
                <a:gd name="T8" fmla="*/ 0 60000 65536"/>
                <a:gd name="T9" fmla="*/ 0 w 35971"/>
                <a:gd name="T10" fmla="*/ 0 h 21600"/>
                <a:gd name="T11" fmla="*/ 35971 w 359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71" h="21600" fill="none" extrusionOk="0">
                  <a:moveTo>
                    <a:pt x="35971" y="15983"/>
                  </a:moveTo>
                  <a:cubicBezTo>
                    <a:pt x="31995" y="19597"/>
                    <a:pt x="26815" y="21599"/>
                    <a:pt x="21442" y="21600"/>
                  </a:cubicBezTo>
                  <a:cubicBezTo>
                    <a:pt x="10520" y="21600"/>
                    <a:pt x="1317" y="13447"/>
                    <a:pt x="-1" y="2606"/>
                  </a:cubicBezTo>
                </a:path>
                <a:path w="35971" h="21600" stroke="0" extrusionOk="0">
                  <a:moveTo>
                    <a:pt x="35971" y="15983"/>
                  </a:moveTo>
                  <a:cubicBezTo>
                    <a:pt x="31995" y="19597"/>
                    <a:pt x="26815" y="21599"/>
                    <a:pt x="21442" y="21600"/>
                  </a:cubicBezTo>
                  <a:cubicBezTo>
                    <a:pt x="10520" y="21600"/>
                    <a:pt x="1317" y="13447"/>
                    <a:pt x="-1" y="2606"/>
                  </a:cubicBezTo>
                  <a:lnTo>
                    <a:pt x="21442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8" name="Arc 37"/>
            <p:cNvSpPr>
              <a:spLocks/>
            </p:cNvSpPr>
            <p:nvPr/>
          </p:nvSpPr>
          <p:spPr bwMode="auto">
            <a:xfrm>
              <a:off x="1875" y="1213"/>
              <a:ext cx="648" cy="192"/>
            </a:xfrm>
            <a:custGeom>
              <a:avLst/>
              <a:gdLst>
                <a:gd name="T0" fmla="*/ 0 w 40250"/>
                <a:gd name="T1" fmla="*/ 0 h 21600"/>
                <a:gd name="T2" fmla="*/ 0 w 40250"/>
                <a:gd name="T3" fmla="*/ 0 h 21600"/>
                <a:gd name="T4" fmla="*/ 0 w 40250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50"/>
                <a:gd name="T10" fmla="*/ 0 h 21600"/>
                <a:gd name="T11" fmla="*/ 40250 w 402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50" h="21600" fill="none" extrusionOk="0">
                  <a:moveTo>
                    <a:pt x="40249" y="2368"/>
                  </a:moveTo>
                  <a:cubicBezTo>
                    <a:pt x="39041" y="13315"/>
                    <a:pt x="29792" y="21599"/>
                    <a:pt x="18780" y="21600"/>
                  </a:cubicBezTo>
                  <a:cubicBezTo>
                    <a:pt x="11010" y="21600"/>
                    <a:pt x="3839" y="17426"/>
                    <a:pt x="0" y="10671"/>
                  </a:cubicBezTo>
                </a:path>
                <a:path w="40250" h="21600" stroke="0" extrusionOk="0">
                  <a:moveTo>
                    <a:pt x="40249" y="2368"/>
                  </a:moveTo>
                  <a:cubicBezTo>
                    <a:pt x="39041" y="13315"/>
                    <a:pt x="29792" y="21599"/>
                    <a:pt x="18780" y="21600"/>
                  </a:cubicBezTo>
                  <a:cubicBezTo>
                    <a:pt x="11010" y="21600"/>
                    <a:pt x="3839" y="17426"/>
                    <a:pt x="0" y="10671"/>
                  </a:cubicBezTo>
                  <a:lnTo>
                    <a:pt x="18780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9" name="Arc 38"/>
            <p:cNvSpPr>
              <a:spLocks/>
            </p:cNvSpPr>
            <p:nvPr/>
          </p:nvSpPr>
          <p:spPr bwMode="auto">
            <a:xfrm>
              <a:off x="3392" y="1309"/>
              <a:ext cx="622" cy="192"/>
            </a:xfrm>
            <a:custGeom>
              <a:avLst/>
              <a:gdLst>
                <a:gd name="T0" fmla="*/ 0 w 38775"/>
                <a:gd name="T1" fmla="*/ 0 h 21600"/>
                <a:gd name="T2" fmla="*/ 0 w 38775"/>
                <a:gd name="T3" fmla="*/ 0 h 21600"/>
                <a:gd name="T4" fmla="*/ 0 w 387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8775"/>
                <a:gd name="T10" fmla="*/ 0 h 21600"/>
                <a:gd name="T11" fmla="*/ 38775 w 387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775" h="21600" fill="none" extrusionOk="0">
                  <a:moveTo>
                    <a:pt x="38774" y="8481"/>
                  </a:moveTo>
                  <a:cubicBezTo>
                    <a:pt x="35377" y="16438"/>
                    <a:pt x="27561" y="21599"/>
                    <a:pt x="18910" y="21600"/>
                  </a:cubicBezTo>
                  <a:cubicBezTo>
                    <a:pt x="11045" y="21600"/>
                    <a:pt x="3801" y="17325"/>
                    <a:pt x="0" y="10439"/>
                  </a:cubicBezTo>
                </a:path>
                <a:path w="38775" h="21600" stroke="0" extrusionOk="0">
                  <a:moveTo>
                    <a:pt x="38774" y="8481"/>
                  </a:moveTo>
                  <a:cubicBezTo>
                    <a:pt x="35377" y="16438"/>
                    <a:pt x="27561" y="21599"/>
                    <a:pt x="18910" y="21600"/>
                  </a:cubicBezTo>
                  <a:cubicBezTo>
                    <a:pt x="11045" y="21600"/>
                    <a:pt x="3801" y="17325"/>
                    <a:pt x="0" y="10439"/>
                  </a:cubicBezTo>
                  <a:lnTo>
                    <a:pt x="18910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0" name="Arc 39"/>
            <p:cNvSpPr>
              <a:spLocks/>
            </p:cNvSpPr>
            <p:nvPr/>
          </p:nvSpPr>
          <p:spPr bwMode="auto">
            <a:xfrm rot="1140000">
              <a:off x="4037" y="1440"/>
              <a:ext cx="712" cy="220"/>
            </a:xfrm>
            <a:custGeom>
              <a:avLst/>
              <a:gdLst>
                <a:gd name="T0" fmla="*/ 0 w 41038"/>
                <a:gd name="T1" fmla="*/ 0 h 21600"/>
                <a:gd name="T2" fmla="*/ 0 w 41038"/>
                <a:gd name="T3" fmla="*/ 0 h 21600"/>
                <a:gd name="T4" fmla="*/ 0 w 41038"/>
                <a:gd name="T5" fmla="*/ 0 h 21600"/>
                <a:gd name="T6" fmla="*/ 0 60000 65536"/>
                <a:gd name="T7" fmla="*/ 0 60000 65536"/>
                <a:gd name="T8" fmla="*/ 0 60000 65536"/>
                <a:gd name="T9" fmla="*/ 0 w 41038"/>
                <a:gd name="T10" fmla="*/ 0 h 21600"/>
                <a:gd name="T11" fmla="*/ 41038 w 410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38" h="21600" fill="none" extrusionOk="0">
                  <a:moveTo>
                    <a:pt x="41038" y="8551"/>
                  </a:moveTo>
                  <a:cubicBezTo>
                    <a:pt x="37624" y="16470"/>
                    <a:pt x="29826" y="21599"/>
                    <a:pt x="21203" y="21600"/>
                  </a:cubicBezTo>
                  <a:cubicBezTo>
                    <a:pt x="10864" y="21600"/>
                    <a:pt x="1974" y="14273"/>
                    <a:pt x="0" y="4124"/>
                  </a:cubicBezTo>
                </a:path>
                <a:path w="41038" h="21600" stroke="0" extrusionOk="0">
                  <a:moveTo>
                    <a:pt x="41038" y="8551"/>
                  </a:moveTo>
                  <a:cubicBezTo>
                    <a:pt x="37624" y="16470"/>
                    <a:pt x="29826" y="21599"/>
                    <a:pt x="21203" y="21600"/>
                  </a:cubicBezTo>
                  <a:cubicBezTo>
                    <a:pt x="10864" y="21600"/>
                    <a:pt x="1974" y="14273"/>
                    <a:pt x="0" y="4124"/>
                  </a:cubicBezTo>
                  <a:lnTo>
                    <a:pt x="21203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1" name="Arc 40"/>
            <p:cNvSpPr>
              <a:spLocks/>
            </p:cNvSpPr>
            <p:nvPr/>
          </p:nvSpPr>
          <p:spPr bwMode="auto">
            <a:xfrm>
              <a:off x="4637" y="1694"/>
              <a:ext cx="266" cy="480"/>
            </a:xfrm>
            <a:custGeom>
              <a:avLst/>
              <a:gdLst>
                <a:gd name="T0" fmla="*/ 0 w 21600"/>
                <a:gd name="T1" fmla="*/ 0 h 35959"/>
                <a:gd name="T2" fmla="*/ 0 w 21600"/>
                <a:gd name="T3" fmla="*/ 0 h 35959"/>
                <a:gd name="T4" fmla="*/ 0 w 21600"/>
                <a:gd name="T5" fmla="*/ 0 h 3595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959"/>
                <a:gd name="T11" fmla="*/ 21600 w 21600"/>
                <a:gd name="T12" fmla="*/ 35959 h 359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959" fill="none" extrusionOk="0">
                  <a:moveTo>
                    <a:pt x="19318" y="35959"/>
                  </a:moveTo>
                  <a:cubicBezTo>
                    <a:pt x="8334" y="34792"/>
                    <a:pt x="0" y="25526"/>
                    <a:pt x="0" y="14480"/>
                  </a:cubicBezTo>
                  <a:cubicBezTo>
                    <a:pt x="-1" y="9129"/>
                    <a:pt x="1985" y="3970"/>
                    <a:pt x="5572" y="0"/>
                  </a:cubicBezTo>
                </a:path>
                <a:path w="21600" h="35959" stroke="0" extrusionOk="0">
                  <a:moveTo>
                    <a:pt x="19318" y="35959"/>
                  </a:moveTo>
                  <a:cubicBezTo>
                    <a:pt x="8334" y="34792"/>
                    <a:pt x="0" y="25526"/>
                    <a:pt x="0" y="14480"/>
                  </a:cubicBezTo>
                  <a:cubicBezTo>
                    <a:pt x="-1" y="9129"/>
                    <a:pt x="1985" y="3970"/>
                    <a:pt x="5572" y="0"/>
                  </a:cubicBezTo>
                  <a:lnTo>
                    <a:pt x="21600" y="1448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2" name="Arc 41"/>
            <p:cNvSpPr>
              <a:spLocks/>
            </p:cNvSpPr>
            <p:nvPr/>
          </p:nvSpPr>
          <p:spPr bwMode="auto">
            <a:xfrm rot="1140000">
              <a:off x="4589" y="2219"/>
              <a:ext cx="362" cy="581"/>
            </a:xfrm>
            <a:custGeom>
              <a:avLst/>
              <a:gdLst>
                <a:gd name="T0" fmla="*/ 0 w 21600"/>
                <a:gd name="T1" fmla="*/ 0 h 37211"/>
                <a:gd name="T2" fmla="*/ 0 w 21600"/>
                <a:gd name="T3" fmla="*/ 0 h 37211"/>
                <a:gd name="T4" fmla="*/ 0 w 21600"/>
                <a:gd name="T5" fmla="*/ 0 h 372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211"/>
                <a:gd name="T11" fmla="*/ 21600 w 21600"/>
                <a:gd name="T12" fmla="*/ 37211 h 37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211" fill="none" extrusionOk="0">
                  <a:moveTo>
                    <a:pt x="12166" y="37211"/>
                  </a:moveTo>
                  <a:cubicBezTo>
                    <a:pt x="4724" y="33598"/>
                    <a:pt x="0" y="26052"/>
                    <a:pt x="0" y="17780"/>
                  </a:cubicBezTo>
                  <a:cubicBezTo>
                    <a:pt x="-1" y="10679"/>
                    <a:pt x="3489" y="4031"/>
                    <a:pt x="9334" y="-1"/>
                  </a:cubicBezTo>
                </a:path>
                <a:path w="21600" h="37211" stroke="0" extrusionOk="0">
                  <a:moveTo>
                    <a:pt x="12166" y="37211"/>
                  </a:moveTo>
                  <a:cubicBezTo>
                    <a:pt x="4724" y="33598"/>
                    <a:pt x="0" y="26052"/>
                    <a:pt x="0" y="17780"/>
                  </a:cubicBezTo>
                  <a:cubicBezTo>
                    <a:pt x="-1" y="10679"/>
                    <a:pt x="3489" y="4031"/>
                    <a:pt x="9334" y="-1"/>
                  </a:cubicBezTo>
                  <a:lnTo>
                    <a:pt x="21600" y="1778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3" name="Arc 42"/>
            <p:cNvSpPr>
              <a:spLocks/>
            </p:cNvSpPr>
            <p:nvPr/>
          </p:nvSpPr>
          <p:spPr bwMode="auto">
            <a:xfrm rot="4560000">
              <a:off x="4252" y="2639"/>
              <a:ext cx="324" cy="534"/>
            </a:xfrm>
            <a:custGeom>
              <a:avLst/>
              <a:gdLst>
                <a:gd name="T0" fmla="*/ 0 w 21600"/>
                <a:gd name="T1" fmla="*/ 0 h 37958"/>
                <a:gd name="T2" fmla="*/ 0 w 21600"/>
                <a:gd name="T3" fmla="*/ 0 h 37958"/>
                <a:gd name="T4" fmla="*/ 0 w 21600"/>
                <a:gd name="T5" fmla="*/ 0 h 379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958"/>
                <a:gd name="T11" fmla="*/ 21600 w 21600"/>
                <a:gd name="T12" fmla="*/ 37958 h 379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958" fill="none" extrusionOk="0">
                  <a:moveTo>
                    <a:pt x="13928" y="37957"/>
                  </a:moveTo>
                  <a:cubicBezTo>
                    <a:pt x="5543" y="34771"/>
                    <a:pt x="0" y="26735"/>
                    <a:pt x="0" y="17766"/>
                  </a:cubicBezTo>
                  <a:cubicBezTo>
                    <a:pt x="-1" y="10674"/>
                    <a:pt x="3481" y="4034"/>
                    <a:pt x="9314" y="0"/>
                  </a:cubicBezTo>
                </a:path>
                <a:path w="21600" h="37958" stroke="0" extrusionOk="0">
                  <a:moveTo>
                    <a:pt x="13928" y="37957"/>
                  </a:moveTo>
                  <a:cubicBezTo>
                    <a:pt x="5543" y="34771"/>
                    <a:pt x="0" y="26735"/>
                    <a:pt x="0" y="17766"/>
                  </a:cubicBezTo>
                  <a:cubicBezTo>
                    <a:pt x="-1" y="10674"/>
                    <a:pt x="3481" y="4034"/>
                    <a:pt x="9314" y="0"/>
                  </a:cubicBezTo>
                  <a:lnTo>
                    <a:pt x="21600" y="17766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4" name="Arc 43"/>
            <p:cNvSpPr>
              <a:spLocks/>
            </p:cNvSpPr>
            <p:nvPr/>
          </p:nvSpPr>
          <p:spPr bwMode="auto">
            <a:xfrm>
              <a:off x="3461" y="2892"/>
              <a:ext cx="649" cy="199"/>
            </a:xfrm>
            <a:custGeom>
              <a:avLst/>
              <a:gdLst>
                <a:gd name="T0" fmla="*/ 0 w 40432"/>
                <a:gd name="T1" fmla="*/ 0 h 22386"/>
                <a:gd name="T2" fmla="*/ 0 w 40432"/>
                <a:gd name="T3" fmla="*/ 0 h 22386"/>
                <a:gd name="T4" fmla="*/ 0 w 40432"/>
                <a:gd name="T5" fmla="*/ 0 h 22386"/>
                <a:gd name="T6" fmla="*/ 0 60000 65536"/>
                <a:gd name="T7" fmla="*/ 0 60000 65536"/>
                <a:gd name="T8" fmla="*/ 0 60000 65536"/>
                <a:gd name="T9" fmla="*/ 0 w 40432"/>
                <a:gd name="T10" fmla="*/ 0 h 22386"/>
                <a:gd name="T11" fmla="*/ 40432 w 40432"/>
                <a:gd name="T12" fmla="*/ 22386 h 22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32" h="22386" fill="none" extrusionOk="0">
                  <a:moveTo>
                    <a:pt x="14" y="22385"/>
                  </a:moveTo>
                  <a:cubicBezTo>
                    <a:pt x="4" y="22124"/>
                    <a:pt x="0" y="218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7" y="-1"/>
                    <a:pt x="36607" y="4213"/>
                    <a:pt x="40432" y="11020"/>
                  </a:cubicBezTo>
                </a:path>
                <a:path w="40432" h="22386" stroke="0" extrusionOk="0">
                  <a:moveTo>
                    <a:pt x="14" y="22385"/>
                  </a:moveTo>
                  <a:cubicBezTo>
                    <a:pt x="4" y="22124"/>
                    <a:pt x="0" y="218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7" y="-1"/>
                    <a:pt x="36607" y="4213"/>
                    <a:pt x="40432" y="110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5" name="Arc 44"/>
            <p:cNvSpPr>
              <a:spLocks/>
            </p:cNvSpPr>
            <p:nvPr/>
          </p:nvSpPr>
          <p:spPr bwMode="auto">
            <a:xfrm rot="1200000">
              <a:off x="2700" y="2850"/>
              <a:ext cx="764" cy="262"/>
            </a:xfrm>
            <a:custGeom>
              <a:avLst/>
              <a:gdLst>
                <a:gd name="T0" fmla="*/ 0 w 40432"/>
                <a:gd name="T1" fmla="*/ 0 h 22368"/>
                <a:gd name="T2" fmla="*/ 0 w 40432"/>
                <a:gd name="T3" fmla="*/ 0 h 22368"/>
                <a:gd name="T4" fmla="*/ 0 w 40432"/>
                <a:gd name="T5" fmla="*/ 0 h 22368"/>
                <a:gd name="T6" fmla="*/ 0 60000 65536"/>
                <a:gd name="T7" fmla="*/ 0 60000 65536"/>
                <a:gd name="T8" fmla="*/ 0 60000 65536"/>
                <a:gd name="T9" fmla="*/ 0 w 40432"/>
                <a:gd name="T10" fmla="*/ 0 h 22368"/>
                <a:gd name="T11" fmla="*/ 40432 w 40432"/>
                <a:gd name="T12" fmla="*/ 22368 h 223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32" h="22368" fill="none" extrusionOk="0">
                  <a:moveTo>
                    <a:pt x="13" y="22368"/>
                  </a:moveTo>
                  <a:cubicBezTo>
                    <a:pt x="4" y="22112"/>
                    <a:pt x="0" y="218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8" y="-1"/>
                    <a:pt x="36608" y="4214"/>
                    <a:pt x="40432" y="11021"/>
                  </a:cubicBezTo>
                </a:path>
                <a:path w="40432" h="22368" stroke="0" extrusionOk="0">
                  <a:moveTo>
                    <a:pt x="13" y="22368"/>
                  </a:moveTo>
                  <a:cubicBezTo>
                    <a:pt x="4" y="22112"/>
                    <a:pt x="0" y="218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8" y="-1"/>
                    <a:pt x="36608" y="4214"/>
                    <a:pt x="40432" y="1102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6" name="Arc 45"/>
            <p:cNvSpPr>
              <a:spLocks/>
            </p:cNvSpPr>
            <p:nvPr/>
          </p:nvSpPr>
          <p:spPr bwMode="auto">
            <a:xfrm>
              <a:off x="1837" y="2846"/>
              <a:ext cx="816" cy="192"/>
            </a:xfrm>
            <a:custGeom>
              <a:avLst/>
              <a:gdLst>
                <a:gd name="T0" fmla="*/ 0 w 40219"/>
                <a:gd name="T1" fmla="*/ 0 h 21600"/>
                <a:gd name="T2" fmla="*/ 0 w 40219"/>
                <a:gd name="T3" fmla="*/ 0 h 21600"/>
                <a:gd name="T4" fmla="*/ 0 w 40219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19"/>
                <a:gd name="T10" fmla="*/ 0 h 21600"/>
                <a:gd name="T11" fmla="*/ 40219 w 4021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19" h="21600" fill="none" extrusionOk="0">
                  <a:moveTo>
                    <a:pt x="-1" y="13289"/>
                  </a:moveTo>
                  <a:cubicBezTo>
                    <a:pt x="3354" y="5241"/>
                    <a:pt x="11218" y="-1"/>
                    <a:pt x="19937" y="0"/>
                  </a:cubicBezTo>
                  <a:cubicBezTo>
                    <a:pt x="29001" y="0"/>
                    <a:pt x="37101" y="5659"/>
                    <a:pt x="40218" y="14170"/>
                  </a:cubicBezTo>
                </a:path>
                <a:path w="40219" h="21600" stroke="0" extrusionOk="0">
                  <a:moveTo>
                    <a:pt x="-1" y="13289"/>
                  </a:moveTo>
                  <a:cubicBezTo>
                    <a:pt x="3354" y="5241"/>
                    <a:pt x="11218" y="-1"/>
                    <a:pt x="19937" y="0"/>
                  </a:cubicBezTo>
                  <a:cubicBezTo>
                    <a:pt x="29001" y="0"/>
                    <a:pt x="37101" y="5659"/>
                    <a:pt x="40218" y="14170"/>
                  </a:cubicBezTo>
                  <a:lnTo>
                    <a:pt x="19937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7" name="Arc 46"/>
            <p:cNvSpPr>
              <a:spLocks/>
            </p:cNvSpPr>
            <p:nvPr/>
          </p:nvSpPr>
          <p:spPr bwMode="auto">
            <a:xfrm rot="-540000">
              <a:off x="943" y="2750"/>
              <a:ext cx="845" cy="288"/>
            </a:xfrm>
            <a:custGeom>
              <a:avLst/>
              <a:gdLst>
                <a:gd name="T0" fmla="*/ 0 w 41673"/>
                <a:gd name="T1" fmla="*/ 0 h 21600"/>
                <a:gd name="T2" fmla="*/ 0 w 41673"/>
                <a:gd name="T3" fmla="*/ 0 h 21600"/>
                <a:gd name="T4" fmla="*/ 0 w 416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1673"/>
                <a:gd name="T10" fmla="*/ 0 h 21600"/>
                <a:gd name="T11" fmla="*/ 41673 w 416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73" h="21600" fill="none" extrusionOk="0">
                  <a:moveTo>
                    <a:pt x="0" y="18602"/>
                  </a:moveTo>
                  <a:cubicBezTo>
                    <a:pt x="1495" y="7935"/>
                    <a:pt x="10619" y="-1"/>
                    <a:pt x="21391" y="0"/>
                  </a:cubicBezTo>
                  <a:cubicBezTo>
                    <a:pt x="30455" y="0"/>
                    <a:pt x="38555" y="5659"/>
                    <a:pt x="41672" y="14170"/>
                  </a:cubicBezTo>
                </a:path>
                <a:path w="41673" h="21600" stroke="0" extrusionOk="0">
                  <a:moveTo>
                    <a:pt x="0" y="18602"/>
                  </a:moveTo>
                  <a:cubicBezTo>
                    <a:pt x="1495" y="7935"/>
                    <a:pt x="10619" y="-1"/>
                    <a:pt x="21391" y="0"/>
                  </a:cubicBezTo>
                  <a:cubicBezTo>
                    <a:pt x="30455" y="0"/>
                    <a:pt x="38555" y="5659"/>
                    <a:pt x="41672" y="14170"/>
                  </a:cubicBezTo>
                  <a:lnTo>
                    <a:pt x="21391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8" name="Oval 47"/>
            <p:cNvSpPr>
              <a:spLocks noChangeArrowheads="1"/>
            </p:cNvSpPr>
            <p:nvPr/>
          </p:nvSpPr>
          <p:spPr bwMode="auto">
            <a:xfrm>
              <a:off x="1780" y="1397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9" name="Oval 48"/>
            <p:cNvSpPr>
              <a:spLocks noChangeArrowheads="1"/>
            </p:cNvSpPr>
            <p:nvPr/>
          </p:nvSpPr>
          <p:spPr bwMode="auto">
            <a:xfrm>
              <a:off x="2590" y="2738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30" name="Oval 49"/>
            <p:cNvSpPr>
              <a:spLocks noChangeArrowheads="1"/>
            </p:cNvSpPr>
            <p:nvPr/>
          </p:nvSpPr>
          <p:spPr bwMode="auto">
            <a:xfrm>
              <a:off x="2500" y="1368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31" name="Oval 50"/>
            <p:cNvSpPr>
              <a:spLocks noChangeArrowheads="1"/>
            </p:cNvSpPr>
            <p:nvPr/>
          </p:nvSpPr>
          <p:spPr bwMode="auto">
            <a:xfrm>
              <a:off x="1780" y="2671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2003" y="1965"/>
              <a:ext cx="366" cy="174"/>
              <a:chOff x="2003" y="1965"/>
              <a:chExt cx="366" cy="174"/>
            </a:xfrm>
          </p:grpSpPr>
          <p:sp>
            <p:nvSpPr>
              <p:cNvPr id="20570" name="Arc 52"/>
              <p:cNvSpPr>
                <a:spLocks/>
              </p:cNvSpPr>
              <p:nvPr/>
            </p:nvSpPr>
            <p:spPr bwMode="auto">
              <a:xfrm>
                <a:off x="2003" y="2017"/>
                <a:ext cx="366" cy="122"/>
              </a:xfrm>
              <a:custGeom>
                <a:avLst/>
                <a:gdLst>
                  <a:gd name="T0" fmla="*/ 0 w 43182"/>
                  <a:gd name="T1" fmla="*/ 0 h 21600"/>
                  <a:gd name="T2" fmla="*/ 0 w 43182"/>
                  <a:gd name="T3" fmla="*/ 0 h 21600"/>
                  <a:gd name="T4" fmla="*/ 0 w 431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2"/>
                  <a:gd name="T10" fmla="*/ 0 h 21600"/>
                  <a:gd name="T11" fmla="*/ 43182 w 431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2" h="21600" fill="none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6" y="21600"/>
                      <a:pt x="474" y="12460"/>
                      <a:pt x="0" y="884"/>
                    </a:cubicBezTo>
                  </a:path>
                  <a:path w="43182" h="21600" stroke="0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6" y="21600"/>
                      <a:pt x="474" y="12460"/>
                      <a:pt x="0" y="884"/>
                    </a:cubicBezTo>
                    <a:lnTo>
                      <a:pt x="21582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CC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71" name="Oval 53"/>
              <p:cNvSpPr>
                <a:spLocks noChangeArrowheads="1"/>
              </p:cNvSpPr>
              <p:nvPr/>
            </p:nvSpPr>
            <p:spPr bwMode="auto">
              <a:xfrm>
                <a:off x="2103" y="1965"/>
                <a:ext cx="148" cy="148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0533" name="Rectangle 54"/>
            <p:cNvSpPr>
              <a:spLocks noChangeArrowheads="1"/>
            </p:cNvSpPr>
            <p:nvPr/>
          </p:nvSpPr>
          <p:spPr bwMode="auto">
            <a:xfrm>
              <a:off x="1750" y="1364"/>
              <a:ext cx="1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0534" name="Rectangle 55"/>
            <p:cNvSpPr>
              <a:spLocks noChangeArrowheads="1"/>
            </p:cNvSpPr>
            <p:nvPr/>
          </p:nvSpPr>
          <p:spPr bwMode="auto">
            <a:xfrm>
              <a:off x="2467" y="1332"/>
              <a:ext cx="1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0535" name="Rectangle 56"/>
            <p:cNvSpPr>
              <a:spLocks noChangeArrowheads="1"/>
            </p:cNvSpPr>
            <p:nvPr/>
          </p:nvSpPr>
          <p:spPr bwMode="auto">
            <a:xfrm>
              <a:off x="2560" y="2706"/>
              <a:ext cx="1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20536" name="Rectangle 57"/>
            <p:cNvSpPr>
              <a:spLocks noChangeArrowheads="1"/>
            </p:cNvSpPr>
            <p:nvPr/>
          </p:nvSpPr>
          <p:spPr bwMode="auto">
            <a:xfrm>
              <a:off x="1745" y="2639"/>
              <a:ext cx="1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0537" name="Oval 58"/>
            <p:cNvSpPr>
              <a:spLocks noChangeArrowheads="1"/>
            </p:cNvSpPr>
            <p:nvPr/>
          </p:nvSpPr>
          <p:spPr bwMode="auto">
            <a:xfrm>
              <a:off x="3316" y="1445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38" name="Rectangle 59"/>
            <p:cNvSpPr>
              <a:spLocks noChangeArrowheads="1"/>
            </p:cNvSpPr>
            <p:nvPr/>
          </p:nvSpPr>
          <p:spPr bwMode="auto">
            <a:xfrm>
              <a:off x="3286" y="1412"/>
              <a:ext cx="17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0539" name="Oval 60"/>
            <p:cNvSpPr>
              <a:spLocks noChangeArrowheads="1"/>
            </p:cNvSpPr>
            <p:nvPr/>
          </p:nvSpPr>
          <p:spPr bwMode="auto">
            <a:xfrm>
              <a:off x="3940" y="1493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40" name="Rectangle 61"/>
            <p:cNvSpPr>
              <a:spLocks noChangeArrowheads="1"/>
            </p:cNvSpPr>
            <p:nvPr/>
          </p:nvSpPr>
          <p:spPr bwMode="auto">
            <a:xfrm>
              <a:off x="3910" y="1460"/>
              <a:ext cx="17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20541" name="Oval 62"/>
            <p:cNvSpPr>
              <a:spLocks noChangeArrowheads="1"/>
            </p:cNvSpPr>
            <p:nvPr/>
          </p:nvSpPr>
          <p:spPr bwMode="auto">
            <a:xfrm>
              <a:off x="4468" y="1733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42" name="Rectangle 63"/>
            <p:cNvSpPr>
              <a:spLocks noChangeArrowheads="1"/>
            </p:cNvSpPr>
            <p:nvPr/>
          </p:nvSpPr>
          <p:spPr bwMode="auto">
            <a:xfrm>
              <a:off x="4438" y="1700"/>
              <a:ext cx="1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0543" name="Oval 64"/>
            <p:cNvSpPr>
              <a:spLocks noChangeArrowheads="1"/>
            </p:cNvSpPr>
            <p:nvPr/>
          </p:nvSpPr>
          <p:spPr bwMode="auto">
            <a:xfrm>
              <a:off x="4612" y="2117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44" name="Rectangle 65"/>
            <p:cNvSpPr>
              <a:spLocks noChangeArrowheads="1"/>
            </p:cNvSpPr>
            <p:nvPr/>
          </p:nvSpPr>
          <p:spPr bwMode="auto">
            <a:xfrm>
              <a:off x="4582" y="2084"/>
              <a:ext cx="1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20545" name="Oval 66"/>
            <p:cNvSpPr>
              <a:spLocks noChangeArrowheads="1"/>
            </p:cNvSpPr>
            <p:nvPr/>
          </p:nvSpPr>
          <p:spPr bwMode="auto">
            <a:xfrm>
              <a:off x="4420" y="2549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46" name="Rectangle 67"/>
            <p:cNvSpPr>
              <a:spLocks noChangeArrowheads="1"/>
            </p:cNvSpPr>
            <p:nvPr/>
          </p:nvSpPr>
          <p:spPr bwMode="auto">
            <a:xfrm>
              <a:off x="4365" y="2530"/>
              <a:ext cx="22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20547" name="Oval 68"/>
            <p:cNvSpPr>
              <a:spLocks noChangeArrowheads="1"/>
            </p:cNvSpPr>
            <p:nvPr/>
          </p:nvSpPr>
          <p:spPr bwMode="auto">
            <a:xfrm>
              <a:off x="3988" y="2789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48" name="Rectangle 69"/>
            <p:cNvSpPr>
              <a:spLocks noChangeArrowheads="1"/>
            </p:cNvSpPr>
            <p:nvPr/>
          </p:nvSpPr>
          <p:spPr bwMode="auto">
            <a:xfrm>
              <a:off x="3937" y="2771"/>
              <a:ext cx="225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20549" name="Oval 70"/>
            <p:cNvSpPr>
              <a:spLocks noChangeArrowheads="1"/>
            </p:cNvSpPr>
            <p:nvPr/>
          </p:nvSpPr>
          <p:spPr bwMode="auto">
            <a:xfrm>
              <a:off x="3364" y="2885"/>
              <a:ext cx="112" cy="112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0" name="Rectangle 71"/>
            <p:cNvSpPr>
              <a:spLocks noChangeArrowheads="1"/>
            </p:cNvSpPr>
            <p:nvPr/>
          </p:nvSpPr>
          <p:spPr bwMode="auto">
            <a:xfrm>
              <a:off x="3334" y="2852"/>
              <a:ext cx="17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20551" name="Line 72"/>
            <p:cNvSpPr>
              <a:spLocks noChangeShapeType="1"/>
            </p:cNvSpPr>
            <p:nvPr/>
          </p:nvSpPr>
          <p:spPr bwMode="auto">
            <a:xfrm flipV="1">
              <a:off x="1852" y="1549"/>
              <a:ext cx="0" cy="105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2" name="Line 73"/>
            <p:cNvSpPr>
              <a:spLocks noChangeShapeType="1"/>
            </p:cNvSpPr>
            <p:nvPr/>
          </p:nvSpPr>
          <p:spPr bwMode="auto">
            <a:xfrm>
              <a:off x="1948" y="1453"/>
              <a:ext cx="48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3" name="Line 74"/>
            <p:cNvSpPr>
              <a:spLocks noChangeShapeType="1"/>
            </p:cNvSpPr>
            <p:nvPr/>
          </p:nvSpPr>
          <p:spPr bwMode="auto">
            <a:xfrm>
              <a:off x="2572" y="1501"/>
              <a:ext cx="48" cy="120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4" name="Line 75"/>
            <p:cNvSpPr>
              <a:spLocks noChangeShapeType="1"/>
            </p:cNvSpPr>
            <p:nvPr/>
          </p:nvSpPr>
          <p:spPr bwMode="auto">
            <a:xfrm flipH="1" flipV="1">
              <a:off x="1948" y="2749"/>
              <a:ext cx="584" cy="39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5" name="Line 76"/>
            <p:cNvSpPr>
              <a:spLocks noChangeShapeType="1"/>
            </p:cNvSpPr>
            <p:nvPr/>
          </p:nvSpPr>
          <p:spPr bwMode="auto">
            <a:xfrm>
              <a:off x="3477" y="1534"/>
              <a:ext cx="432" cy="4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6" name="Line 77"/>
            <p:cNvSpPr>
              <a:spLocks noChangeShapeType="1"/>
            </p:cNvSpPr>
            <p:nvPr/>
          </p:nvSpPr>
          <p:spPr bwMode="auto">
            <a:xfrm flipH="1">
              <a:off x="3468" y="1657"/>
              <a:ext cx="496" cy="12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7" name="Line 78"/>
            <p:cNvSpPr>
              <a:spLocks noChangeShapeType="1"/>
            </p:cNvSpPr>
            <p:nvPr/>
          </p:nvSpPr>
          <p:spPr bwMode="auto">
            <a:xfrm>
              <a:off x="3357" y="1604"/>
              <a:ext cx="48" cy="124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8" name="Line 79"/>
            <p:cNvSpPr>
              <a:spLocks noChangeShapeType="1"/>
            </p:cNvSpPr>
            <p:nvPr/>
          </p:nvSpPr>
          <p:spPr bwMode="auto">
            <a:xfrm flipH="1">
              <a:off x="4057" y="1851"/>
              <a:ext cx="387" cy="89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59" name="Line 80"/>
            <p:cNvSpPr>
              <a:spLocks noChangeShapeType="1"/>
            </p:cNvSpPr>
            <p:nvPr/>
          </p:nvSpPr>
          <p:spPr bwMode="auto">
            <a:xfrm>
              <a:off x="4544" y="1866"/>
              <a:ext cx="70" cy="23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60" name="Line 81"/>
            <p:cNvSpPr>
              <a:spLocks noChangeShapeType="1"/>
            </p:cNvSpPr>
            <p:nvPr/>
          </p:nvSpPr>
          <p:spPr bwMode="auto">
            <a:xfrm flipH="1">
              <a:off x="4506" y="2254"/>
              <a:ext cx="108" cy="27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61" name="Line 82"/>
            <p:cNvSpPr>
              <a:spLocks noChangeShapeType="1"/>
            </p:cNvSpPr>
            <p:nvPr/>
          </p:nvSpPr>
          <p:spPr bwMode="auto">
            <a:xfrm flipH="1">
              <a:off x="4126" y="2641"/>
              <a:ext cx="271" cy="15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3469" y="1651"/>
              <a:ext cx="366" cy="174"/>
              <a:chOff x="3469" y="1651"/>
              <a:chExt cx="366" cy="174"/>
            </a:xfrm>
          </p:grpSpPr>
          <p:sp>
            <p:nvSpPr>
              <p:cNvPr id="20568" name="Arc 84"/>
              <p:cNvSpPr>
                <a:spLocks/>
              </p:cNvSpPr>
              <p:nvPr/>
            </p:nvSpPr>
            <p:spPr bwMode="auto">
              <a:xfrm>
                <a:off x="3469" y="1703"/>
                <a:ext cx="366" cy="122"/>
              </a:xfrm>
              <a:custGeom>
                <a:avLst/>
                <a:gdLst>
                  <a:gd name="T0" fmla="*/ 0 w 43182"/>
                  <a:gd name="T1" fmla="*/ 0 h 21600"/>
                  <a:gd name="T2" fmla="*/ 0 w 43182"/>
                  <a:gd name="T3" fmla="*/ 0 h 21600"/>
                  <a:gd name="T4" fmla="*/ 0 w 431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2"/>
                  <a:gd name="T10" fmla="*/ 0 h 21600"/>
                  <a:gd name="T11" fmla="*/ 43182 w 431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2" h="21600" fill="none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6" y="21600"/>
                      <a:pt x="474" y="12460"/>
                      <a:pt x="0" y="884"/>
                    </a:cubicBezTo>
                  </a:path>
                  <a:path w="43182" h="21600" stroke="0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6" y="21600"/>
                      <a:pt x="474" y="12460"/>
                      <a:pt x="0" y="884"/>
                    </a:cubicBezTo>
                    <a:lnTo>
                      <a:pt x="21582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CC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69" name="Oval 85"/>
              <p:cNvSpPr>
                <a:spLocks noChangeArrowheads="1"/>
              </p:cNvSpPr>
              <p:nvPr/>
            </p:nvSpPr>
            <p:spPr bwMode="auto">
              <a:xfrm>
                <a:off x="3569" y="1651"/>
                <a:ext cx="148" cy="148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7" name="Group 86"/>
            <p:cNvGrpSpPr>
              <a:grpSpLocks/>
            </p:cNvGrpSpPr>
            <p:nvPr/>
          </p:nvGrpSpPr>
          <p:grpSpPr bwMode="auto">
            <a:xfrm>
              <a:off x="4335" y="2154"/>
              <a:ext cx="174" cy="367"/>
              <a:chOff x="4335" y="2154"/>
              <a:chExt cx="174" cy="367"/>
            </a:xfrm>
          </p:grpSpPr>
          <p:sp>
            <p:nvSpPr>
              <p:cNvPr id="20566" name="Arc 87"/>
              <p:cNvSpPr>
                <a:spLocks/>
              </p:cNvSpPr>
              <p:nvPr/>
            </p:nvSpPr>
            <p:spPr bwMode="auto">
              <a:xfrm rot="6540000">
                <a:off x="4212" y="2277"/>
                <a:ext cx="367" cy="122"/>
              </a:xfrm>
              <a:custGeom>
                <a:avLst/>
                <a:gdLst>
                  <a:gd name="T0" fmla="*/ 0 w 43182"/>
                  <a:gd name="T1" fmla="*/ 0 h 21600"/>
                  <a:gd name="T2" fmla="*/ 0 w 43182"/>
                  <a:gd name="T3" fmla="*/ 0 h 21600"/>
                  <a:gd name="T4" fmla="*/ 0 w 431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2"/>
                  <a:gd name="T10" fmla="*/ 0 h 21600"/>
                  <a:gd name="T11" fmla="*/ 43182 w 431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2" h="21600" fill="none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5" y="21600"/>
                      <a:pt x="473" y="12458"/>
                      <a:pt x="0" y="881"/>
                    </a:cubicBezTo>
                  </a:path>
                  <a:path w="43182" h="21600" stroke="0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5" y="21600"/>
                      <a:pt x="473" y="12458"/>
                      <a:pt x="0" y="881"/>
                    </a:cubicBezTo>
                    <a:lnTo>
                      <a:pt x="21582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CC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0567" name="Oval 88"/>
              <p:cNvSpPr>
                <a:spLocks noChangeArrowheads="1"/>
              </p:cNvSpPr>
              <p:nvPr/>
            </p:nvSpPr>
            <p:spPr bwMode="auto">
              <a:xfrm rot="6540000">
                <a:off x="4361" y="2269"/>
                <a:ext cx="148" cy="1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0564" name="Rectangle 89"/>
            <p:cNvSpPr>
              <a:spLocks noChangeArrowheads="1"/>
            </p:cNvSpPr>
            <p:nvPr/>
          </p:nvSpPr>
          <p:spPr bwMode="auto">
            <a:xfrm rot="-5400000">
              <a:off x="-63" y="968"/>
              <a:ext cx="619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200" b="1">
                  <a:solidFill>
                    <a:srgbClr val="006633"/>
                  </a:solidFill>
                </a:rPr>
                <a:t>ENTRADA</a:t>
              </a:r>
            </a:p>
          </p:txBody>
        </p:sp>
        <p:sp>
          <p:nvSpPr>
            <p:cNvPr id="20565" name="Rectangle 90"/>
            <p:cNvSpPr>
              <a:spLocks noChangeArrowheads="1"/>
            </p:cNvSpPr>
            <p:nvPr/>
          </p:nvSpPr>
          <p:spPr bwMode="auto">
            <a:xfrm rot="-5400000">
              <a:off x="11" y="3220"/>
              <a:ext cx="50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200" b="1">
                  <a:solidFill>
                    <a:srgbClr val="006633"/>
                  </a:solidFill>
                </a:rPr>
                <a:t>SALIDA</a:t>
              </a:r>
            </a:p>
          </p:txBody>
        </p:sp>
      </p:grpSp>
      <p:sp>
        <p:nvSpPr>
          <p:cNvPr id="184" name="Text Box 103"/>
          <p:cNvSpPr txBox="1">
            <a:spLocks noChangeArrowheads="1"/>
          </p:cNvSpPr>
          <p:nvPr/>
        </p:nvSpPr>
        <p:spPr bwMode="auto">
          <a:xfrm>
            <a:off x="3357563" y="773113"/>
            <a:ext cx="52451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Célula flexible en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«U» con tres puestos de trabajo</a:t>
            </a:r>
          </a:p>
        </p:txBody>
      </p:sp>
      <p:grpSp>
        <p:nvGrpSpPr>
          <p:cNvPr id="96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469" y="75"/>
              <a:ext cx="51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Implantación lean: Células flexibles eliminación de desperdicios (flujo) y flexibilidad (U)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2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5" name="Text Box 103"/>
          <p:cNvSpPr txBox="1">
            <a:spLocks noChangeArrowheads="1"/>
          </p:cNvSpPr>
          <p:nvPr/>
        </p:nvSpPr>
        <p:spPr bwMode="auto">
          <a:xfrm>
            <a:off x="3643313" y="701675"/>
            <a:ext cx="52451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Célula flexible en </a:t>
            </a:r>
            <a:r>
              <a:rPr lang="en-U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«U» con dos puestos</a:t>
            </a:r>
          </a:p>
        </p:txBody>
      </p:sp>
      <p:grpSp>
        <p:nvGrpSpPr>
          <p:cNvPr id="2" name="99 Grupo"/>
          <p:cNvGrpSpPr>
            <a:grpSpLocks/>
          </p:cNvGrpSpPr>
          <p:nvPr/>
        </p:nvGrpSpPr>
        <p:grpSpPr bwMode="auto">
          <a:xfrm>
            <a:off x="755650" y="1363663"/>
            <a:ext cx="7915275" cy="4422775"/>
            <a:chOff x="755651" y="1670049"/>
            <a:chExt cx="7915274" cy="4422776"/>
          </a:xfrm>
        </p:grpSpPr>
        <p:sp>
          <p:nvSpPr>
            <p:cNvPr id="21511" name="Rectangle 3"/>
            <p:cNvSpPr>
              <a:spLocks noChangeArrowheads="1"/>
            </p:cNvSpPr>
            <p:nvPr/>
          </p:nvSpPr>
          <p:spPr bwMode="auto">
            <a:xfrm>
              <a:off x="1627440" y="1866119"/>
              <a:ext cx="530279" cy="335263"/>
            </a:xfrm>
            <a:prstGeom prst="rect">
              <a:avLst/>
            </a:prstGeom>
            <a:solidFill>
              <a:srgbClr val="D9FFD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596" name="Freeform 4"/>
            <p:cNvSpPr>
              <a:spLocks/>
            </p:cNvSpPr>
            <p:nvPr/>
          </p:nvSpPr>
          <p:spPr bwMode="auto">
            <a:xfrm>
              <a:off x="2584451" y="1854199"/>
              <a:ext cx="1038225" cy="576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0" y="0"/>
                </a:cxn>
                <a:cxn ang="0">
                  <a:pos x="720" y="256"/>
                </a:cxn>
                <a:cxn ang="0">
                  <a:pos x="600" y="256"/>
                </a:cxn>
                <a:cxn ang="0">
                  <a:pos x="600" y="384"/>
                </a:cxn>
                <a:cxn ang="0">
                  <a:pos x="300" y="384"/>
                </a:cxn>
                <a:cxn ang="0">
                  <a:pos x="300" y="256"/>
                </a:cxn>
                <a:cxn ang="0">
                  <a:pos x="0" y="256"/>
                </a:cxn>
                <a:cxn ang="0">
                  <a:pos x="0" y="0"/>
                </a:cxn>
              </a:cxnLst>
              <a:rect l="0" t="0" r="r" b="b"/>
              <a:pathLst>
                <a:path w="721" h="385">
                  <a:moveTo>
                    <a:pt x="0" y="0"/>
                  </a:moveTo>
                  <a:lnTo>
                    <a:pt x="720" y="0"/>
                  </a:lnTo>
                  <a:lnTo>
                    <a:pt x="720" y="256"/>
                  </a:lnTo>
                  <a:lnTo>
                    <a:pt x="600" y="256"/>
                  </a:lnTo>
                  <a:lnTo>
                    <a:pt x="600" y="384"/>
                  </a:lnTo>
                  <a:lnTo>
                    <a:pt x="300" y="384"/>
                  </a:lnTo>
                  <a:lnTo>
                    <a:pt x="300" y="256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597" name="Freeform 5"/>
            <p:cNvSpPr>
              <a:spLocks/>
            </p:cNvSpPr>
            <p:nvPr/>
          </p:nvSpPr>
          <p:spPr bwMode="auto">
            <a:xfrm>
              <a:off x="3829051" y="1854199"/>
              <a:ext cx="1039813" cy="504825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0"/>
                </a:cxn>
                <a:cxn ang="0">
                  <a:pos x="720" y="0"/>
                </a:cxn>
                <a:cxn ang="0">
                  <a:pos x="720" y="168"/>
                </a:cxn>
                <a:cxn ang="0">
                  <a:pos x="443" y="168"/>
                </a:cxn>
                <a:cxn ang="0">
                  <a:pos x="443" y="336"/>
                </a:cxn>
                <a:cxn ang="0">
                  <a:pos x="0" y="336"/>
                </a:cxn>
              </a:cxnLst>
              <a:rect l="0" t="0" r="r" b="b"/>
              <a:pathLst>
                <a:path w="721" h="337">
                  <a:moveTo>
                    <a:pt x="0" y="336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68"/>
                  </a:lnTo>
                  <a:lnTo>
                    <a:pt x="443" y="168"/>
                  </a:lnTo>
                  <a:lnTo>
                    <a:pt x="443" y="336"/>
                  </a:lnTo>
                  <a:lnTo>
                    <a:pt x="0" y="336"/>
                  </a:lnTo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514" name="Freeform 6"/>
            <p:cNvSpPr>
              <a:spLocks/>
            </p:cNvSpPr>
            <p:nvPr/>
          </p:nvSpPr>
          <p:spPr bwMode="auto">
            <a:xfrm>
              <a:off x="5904253" y="1710461"/>
              <a:ext cx="900609" cy="791759"/>
            </a:xfrm>
            <a:custGeom>
              <a:avLst/>
              <a:gdLst>
                <a:gd name="T0" fmla="*/ 0 w 625"/>
                <a:gd name="T1" fmla="*/ 0 h 529"/>
                <a:gd name="T2" fmla="*/ 0 w 625"/>
                <a:gd name="T3" fmla="*/ 2147483647 h 529"/>
                <a:gd name="T4" fmla="*/ 2147483647 w 625"/>
                <a:gd name="T5" fmla="*/ 2147483647 h 529"/>
                <a:gd name="T6" fmla="*/ 2147483647 w 625"/>
                <a:gd name="T7" fmla="*/ 2147483647 h 529"/>
                <a:gd name="T8" fmla="*/ 2147483647 w 625"/>
                <a:gd name="T9" fmla="*/ 2147483647 h 529"/>
                <a:gd name="T10" fmla="*/ 2147483647 w 625"/>
                <a:gd name="T11" fmla="*/ 0 h 529"/>
                <a:gd name="T12" fmla="*/ 0 w 625"/>
                <a:gd name="T13" fmla="*/ 0 h 5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5"/>
                <a:gd name="T22" fmla="*/ 0 h 529"/>
                <a:gd name="T23" fmla="*/ 625 w 625"/>
                <a:gd name="T24" fmla="*/ 529 h 5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5" h="529">
                  <a:moveTo>
                    <a:pt x="0" y="0"/>
                  </a:moveTo>
                  <a:lnTo>
                    <a:pt x="0" y="528"/>
                  </a:lnTo>
                  <a:lnTo>
                    <a:pt x="624" y="528"/>
                  </a:lnTo>
                  <a:lnTo>
                    <a:pt x="624" y="288"/>
                  </a:lnTo>
                  <a:lnTo>
                    <a:pt x="432" y="288"/>
                  </a:lnTo>
                  <a:lnTo>
                    <a:pt x="43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endParaRPr lang="es-ES"/>
            </a:p>
          </p:txBody>
        </p:sp>
        <p:sp>
          <p:nvSpPr>
            <p:cNvPr id="110599" name="Rectangle 7"/>
            <p:cNvSpPr>
              <a:spLocks noChangeArrowheads="1"/>
            </p:cNvSpPr>
            <p:nvPr/>
          </p:nvSpPr>
          <p:spPr bwMode="auto">
            <a:xfrm>
              <a:off x="5073650" y="1709736"/>
              <a:ext cx="554038" cy="79057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auto">
            <a:xfrm>
              <a:off x="7029450" y="1904999"/>
              <a:ext cx="1416050" cy="1330325"/>
            </a:xfrm>
            <a:custGeom>
              <a:avLst/>
              <a:gdLst/>
              <a:ahLst/>
              <a:cxnLst>
                <a:cxn ang="0">
                  <a:pos x="415" y="0"/>
                </a:cxn>
                <a:cxn ang="0">
                  <a:pos x="0" y="401"/>
                </a:cxn>
                <a:cxn ang="0">
                  <a:pos x="434" y="849"/>
                </a:cxn>
                <a:cxn ang="0">
                  <a:pos x="537" y="749"/>
                </a:cxn>
                <a:cxn ang="0">
                  <a:pos x="671" y="888"/>
                </a:cxn>
                <a:cxn ang="0">
                  <a:pos x="982" y="587"/>
                </a:cxn>
                <a:cxn ang="0">
                  <a:pos x="415" y="0"/>
                </a:cxn>
              </a:cxnLst>
              <a:rect l="0" t="0" r="r" b="b"/>
              <a:pathLst>
                <a:path w="983" h="889">
                  <a:moveTo>
                    <a:pt x="415" y="0"/>
                  </a:moveTo>
                  <a:lnTo>
                    <a:pt x="0" y="401"/>
                  </a:lnTo>
                  <a:lnTo>
                    <a:pt x="434" y="849"/>
                  </a:lnTo>
                  <a:lnTo>
                    <a:pt x="537" y="749"/>
                  </a:lnTo>
                  <a:lnTo>
                    <a:pt x="671" y="888"/>
                  </a:lnTo>
                  <a:lnTo>
                    <a:pt x="982" y="587"/>
                  </a:lnTo>
                  <a:lnTo>
                    <a:pt x="415" y="0"/>
                  </a:lnTo>
                </a:path>
              </a:pathLst>
            </a:custGeom>
            <a:solidFill>
              <a:srgbClr val="99CCFF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633423" y="3434670"/>
              <a:ext cx="1037502" cy="862104"/>
              <a:chOff x="4924" y="1933"/>
              <a:chExt cx="720" cy="576"/>
            </a:xfrm>
          </p:grpSpPr>
          <p:sp>
            <p:nvSpPr>
              <p:cNvPr id="110602" name="Rectangle 10"/>
              <p:cNvSpPr>
                <a:spLocks noChangeArrowheads="1"/>
              </p:cNvSpPr>
              <p:nvPr/>
            </p:nvSpPr>
            <p:spPr bwMode="auto">
              <a:xfrm>
                <a:off x="4918" y="1933"/>
                <a:ext cx="436" cy="576"/>
              </a:xfrm>
              <a:prstGeom prst="rect">
                <a:avLst/>
              </a:prstGeom>
              <a:solidFill>
                <a:srgbClr val="99CCFF"/>
              </a:solidFill>
              <a:ln w="9525" cap="rnd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0603" name="Oval 11"/>
              <p:cNvSpPr>
                <a:spLocks noChangeArrowheads="1"/>
              </p:cNvSpPr>
              <p:nvPr/>
            </p:nvSpPr>
            <p:spPr bwMode="auto">
              <a:xfrm>
                <a:off x="5068" y="1933"/>
                <a:ext cx="576" cy="576"/>
              </a:xfrm>
              <a:prstGeom prst="ellipse">
                <a:avLst/>
              </a:pr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lIns="92075" tIns="46038" rIns="92075" bIns="46038">
                <a:spAutoFit/>
              </a:bodyPr>
              <a:lstStyle/>
              <a:p>
                <a:pPr>
                  <a:defRPr/>
                </a:pPr>
                <a:endParaRPr lang="es-ES"/>
              </a:p>
            </p:txBody>
          </p:sp>
        </p:grpSp>
        <p:sp>
          <p:nvSpPr>
            <p:cNvPr id="110604" name="Rectangle 12"/>
            <p:cNvSpPr>
              <a:spLocks noChangeArrowheads="1"/>
            </p:cNvSpPr>
            <p:nvPr/>
          </p:nvSpPr>
          <p:spPr bwMode="auto">
            <a:xfrm rot="2700000">
              <a:off x="7127876" y="4748212"/>
              <a:ext cx="1149350" cy="828675"/>
            </a:xfrm>
            <a:prstGeom prst="rect">
              <a:avLst/>
            </a:prstGeom>
            <a:solidFill>
              <a:srgbClr val="99CCFF"/>
            </a:solidFill>
            <a:ln w="9525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5" name="Oval 13"/>
            <p:cNvSpPr>
              <a:spLocks noChangeArrowheads="1"/>
            </p:cNvSpPr>
            <p:nvPr/>
          </p:nvSpPr>
          <p:spPr bwMode="auto">
            <a:xfrm>
              <a:off x="6111875" y="5086350"/>
              <a:ext cx="968375" cy="1006475"/>
            </a:xfrm>
            <a:prstGeom prst="ellipse">
              <a:avLst/>
            </a:prstGeom>
            <a:solidFill>
              <a:srgbClr val="99CCFF"/>
            </a:solidFill>
            <a:ln w="9525" cap="rnd">
              <a:noFill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6" name="Rectangle 14"/>
            <p:cNvSpPr>
              <a:spLocks noChangeArrowheads="1"/>
            </p:cNvSpPr>
            <p:nvPr/>
          </p:nvSpPr>
          <p:spPr bwMode="auto">
            <a:xfrm>
              <a:off x="4935538" y="5302250"/>
              <a:ext cx="968375" cy="574675"/>
            </a:xfrm>
            <a:prstGeom prst="rect">
              <a:avLst/>
            </a:prstGeom>
            <a:solidFill>
              <a:srgbClr val="99CCFF"/>
            </a:solidFill>
            <a:ln w="9525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7" name="Rectangle 15"/>
            <p:cNvSpPr>
              <a:spLocks noChangeArrowheads="1"/>
            </p:cNvSpPr>
            <p:nvPr/>
          </p:nvSpPr>
          <p:spPr bwMode="auto">
            <a:xfrm>
              <a:off x="3967164" y="5014912"/>
              <a:ext cx="830262" cy="1077913"/>
            </a:xfrm>
            <a:prstGeom prst="rect">
              <a:avLst/>
            </a:prstGeom>
            <a:solidFill>
              <a:srgbClr val="99CCFF"/>
            </a:solidFill>
            <a:ln w="9525" cap="rnd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0608" name="Freeform 16"/>
            <p:cNvSpPr>
              <a:spLocks/>
            </p:cNvSpPr>
            <p:nvPr/>
          </p:nvSpPr>
          <p:spPr bwMode="auto">
            <a:xfrm>
              <a:off x="2405064" y="4943475"/>
              <a:ext cx="1387475" cy="93503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44" y="96"/>
                </a:cxn>
                <a:cxn ang="0">
                  <a:pos x="144" y="0"/>
                </a:cxn>
                <a:cxn ang="0">
                  <a:pos x="480" y="0"/>
                </a:cxn>
                <a:cxn ang="0">
                  <a:pos x="480" y="96"/>
                </a:cxn>
                <a:cxn ang="0">
                  <a:pos x="960" y="96"/>
                </a:cxn>
                <a:cxn ang="0">
                  <a:pos x="960" y="528"/>
                </a:cxn>
                <a:cxn ang="0">
                  <a:pos x="480" y="528"/>
                </a:cxn>
                <a:cxn ang="0">
                  <a:pos x="480" y="624"/>
                </a:cxn>
                <a:cxn ang="0">
                  <a:pos x="144" y="624"/>
                </a:cxn>
                <a:cxn ang="0">
                  <a:pos x="144" y="528"/>
                </a:cxn>
                <a:cxn ang="0">
                  <a:pos x="0" y="528"/>
                </a:cxn>
                <a:cxn ang="0">
                  <a:pos x="0" y="96"/>
                </a:cxn>
              </a:cxnLst>
              <a:rect l="0" t="0" r="r" b="b"/>
              <a:pathLst>
                <a:path w="961" h="625">
                  <a:moveTo>
                    <a:pt x="0" y="96"/>
                  </a:moveTo>
                  <a:lnTo>
                    <a:pt x="144" y="96"/>
                  </a:lnTo>
                  <a:lnTo>
                    <a:pt x="144" y="0"/>
                  </a:lnTo>
                  <a:lnTo>
                    <a:pt x="480" y="0"/>
                  </a:lnTo>
                  <a:lnTo>
                    <a:pt x="480" y="96"/>
                  </a:lnTo>
                  <a:lnTo>
                    <a:pt x="960" y="96"/>
                  </a:lnTo>
                  <a:lnTo>
                    <a:pt x="960" y="528"/>
                  </a:lnTo>
                  <a:lnTo>
                    <a:pt x="480" y="528"/>
                  </a:lnTo>
                  <a:lnTo>
                    <a:pt x="480" y="624"/>
                  </a:lnTo>
                  <a:lnTo>
                    <a:pt x="144" y="624"/>
                  </a:lnTo>
                  <a:lnTo>
                    <a:pt x="144" y="528"/>
                  </a:lnTo>
                  <a:lnTo>
                    <a:pt x="0" y="528"/>
                  </a:lnTo>
                  <a:lnTo>
                    <a:pt x="0" y="96"/>
                  </a:lnTo>
                </a:path>
              </a:pathLst>
            </a:custGeom>
            <a:solidFill>
              <a:srgbClr val="99CCFF"/>
            </a:solidFill>
            <a:ln w="9525" cap="rnd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523" name="Line 17"/>
            <p:cNvSpPr>
              <a:spLocks noChangeShapeType="1"/>
            </p:cNvSpPr>
            <p:nvPr/>
          </p:nvSpPr>
          <p:spPr bwMode="auto">
            <a:xfrm>
              <a:off x="1615912" y="1854145"/>
              <a:ext cx="553334" cy="359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4" name="Line 18"/>
            <p:cNvSpPr>
              <a:spLocks noChangeShapeType="1"/>
            </p:cNvSpPr>
            <p:nvPr/>
          </p:nvSpPr>
          <p:spPr bwMode="auto">
            <a:xfrm flipH="1">
              <a:off x="1615912" y="1854145"/>
              <a:ext cx="553334" cy="359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5" name="Rectangle 19"/>
            <p:cNvSpPr>
              <a:spLocks noChangeArrowheads="1"/>
            </p:cNvSpPr>
            <p:nvPr/>
          </p:nvSpPr>
          <p:spPr bwMode="auto">
            <a:xfrm>
              <a:off x="1627440" y="5242694"/>
              <a:ext cx="530279" cy="335263"/>
            </a:xfrm>
            <a:prstGeom prst="rect">
              <a:avLst/>
            </a:prstGeom>
            <a:solidFill>
              <a:srgbClr val="D9FFD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6" name="Line 20"/>
            <p:cNvSpPr>
              <a:spLocks noChangeShapeType="1"/>
            </p:cNvSpPr>
            <p:nvPr/>
          </p:nvSpPr>
          <p:spPr bwMode="auto">
            <a:xfrm>
              <a:off x="1615912" y="5230721"/>
              <a:ext cx="553334" cy="359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7" name="Line 21"/>
            <p:cNvSpPr>
              <a:spLocks noChangeShapeType="1"/>
            </p:cNvSpPr>
            <p:nvPr/>
          </p:nvSpPr>
          <p:spPr bwMode="auto">
            <a:xfrm flipH="1">
              <a:off x="1615912" y="5230721"/>
              <a:ext cx="553334" cy="359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8" name="AutoShape 22"/>
            <p:cNvSpPr>
              <a:spLocks noChangeArrowheads="1"/>
            </p:cNvSpPr>
            <p:nvPr/>
          </p:nvSpPr>
          <p:spPr bwMode="auto">
            <a:xfrm>
              <a:off x="1074105" y="1794277"/>
              <a:ext cx="391945" cy="478947"/>
            </a:xfrm>
            <a:prstGeom prst="rightArrow">
              <a:avLst>
                <a:gd name="adj1" fmla="val 50000"/>
                <a:gd name="adj2" fmla="val 73708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29" name="AutoShape 23"/>
            <p:cNvSpPr>
              <a:spLocks noChangeArrowheads="1"/>
            </p:cNvSpPr>
            <p:nvPr/>
          </p:nvSpPr>
          <p:spPr bwMode="auto">
            <a:xfrm>
              <a:off x="1074105" y="5170852"/>
              <a:ext cx="391945" cy="478947"/>
            </a:xfrm>
            <a:prstGeom prst="leftArrow">
              <a:avLst>
                <a:gd name="adj1" fmla="val 50000"/>
                <a:gd name="adj2" fmla="val 73699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0616" name="Rectangle 24"/>
            <p:cNvSpPr>
              <a:spLocks noChangeArrowheads="1"/>
            </p:cNvSpPr>
            <p:nvPr/>
          </p:nvSpPr>
          <p:spPr bwMode="auto">
            <a:xfrm>
              <a:off x="3054351" y="1825624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0617" name="Rectangle 25"/>
            <p:cNvSpPr>
              <a:spLocks noChangeArrowheads="1"/>
            </p:cNvSpPr>
            <p:nvPr/>
          </p:nvSpPr>
          <p:spPr bwMode="auto">
            <a:xfrm>
              <a:off x="4022726" y="1908174"/>
              <a:ext cx="2841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2</a:t>
              </a:r>
              <a:endParaRPr lang="ca-ES" sz="16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0618" name="Rectangle 26"/>
            <p:cNvSpPr>
              <a:spLocks noChangeArrowheads="1"/>
            </p:cNvSpPr>
            <p:nvPr/>
          </p:nvSpPr>
          <p:spPr bwMode="auto">
            <a:xfrm>
              <a:off x="5129213" y="1825624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0619" name="Rectangle 27"/>
            <p:cNvSpPr>
              <a:spLocks noChangeArrowheads="1"/>
            </p:cNvSpPr>
            <p:nvPr/>
          </p:nvSpPr>
          <p:spPr bwMode="auto">
            <a:xfrm>
              <a:off x="6027738" y="1825624"/>
              <a:ext cx="735012" cy="336550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   4</a:t>
              </a:r>
            </a:p>
          </p:txBody>
        </p:sp>
        <p:sp>
          <p:nvSpPr>
            <p:cNvPr id="110620" name="Rectangle 28"/>
            <p:cNvSpPr>
              <a:spLocks noChangeArrowheads="1"/>
            </p:cNvSpPr>
            <p:nvPr/>
          </p:nvSpPr>
          <p:spPr bwMode="auto">
            <a:xfrm>
              <a:off x="7480300" y="2328861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10621" name="Rectangle 29"/>
            <p:cNvSpPr>
              <a:spLocks noChangeArrowheads="1"/>
            </p:cNvSpPr>
            <p:nvPr/>
          </p:nvSpPr>
          <p:spPr bwMode="auto">
            <a:xfrm>
              <a:off x="7896225" y="3621086"/>
              <a:ext cx="2825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110622" name="Rectangle 30"/>
            <p:cNvSpPr>
              <a:spLocks noChangeArrowheads="1"/>
            </p:cNvSpPr>
            <p:nvPr/>
          </p:nvSpPr>
          <p:spPr bwMode="auto">
            <a:xfrm>
              <a:off x="7550150" y="4914900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110623" name="Rectangle 31"/>
            <p:cNvSpPr>
              <a:spLocks noChangeArrowheads="1"/>
            </p:cNvSpPr>
            <p:nvPr/>
          </p:nvSpPr>
          <p:spPr bwMode="auto">
            <a:xfrm>
              <a:off x="6443663" y="5273675"/>
              <a:ext cx="2841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110624" name="Rectangle 32"/>
            <p:cNvSpPr>
              <a:spLocks noChangeArrowheads="1"/>
            </p:cNvSpPr>
            <p:nvPr/>
          </p:nvSpPr>
          <p:spPr bwMode="auto">
            <a:xfrm>
              <a:off x="5267325" y="5345112"/>
              <a:ext cx="285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110625" name="Rectangle 33"/>
            <p:cNvSpPr>
              <a:spLocks noChangeArrowheads="1"/>
            </p:cNvSpPr>
            <p:nvPr/>
          </p:nvSpPr>
          <p:spPr bwMode="auto">
            <a:xfrm>
              <a:off x="4090989" y="5273675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110626" name="Rectangle 34"/>
            <p:cNvSpPr>
              <a:spLocks noChangeArrowheads="1"/>
            </p:cNvSpPr>
            <p:nvPr/>
          </p:nvSpPr>
          <p:spPr bwMode="auto">
            <a:xfrm>
              <a:off x="2846389" y="5130800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>
                <a:defRPr/>
              </a:pPr>
              <a:r>
                <a:rPr lang="ca-ES" sz="1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21541" name="Arc 35"/>
            <p:cNvSpPr>
              <a:spLocks/>
            </p:cNvSpPr>
            <p:nvPr/>
          </p:nvSpPr>
          <p:spPr bwMode="auto">
            <a:xfrm>
              <a:off x="1886815" y="2285197"/>
              <a:ext cx="1252207" cy="359210"/>
            </a:xfrm>
            <a:custGeom>
              <a:avLst/>
              <a:gdLst>
                <a:gd name="T0" fmla="*/ 2147483647 w 35981"/>
                <a:gd name="T1" fmla="*/ 0 h 21600"/>
                <a:gd name="T2" fmla="*/ 0 w 35981"/>
                <a:gd name="T3" fmla="*/ 0 h 21600"/>
                <a:gd name="T4" fmla="*/ 0 w 359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5981"/>
                <a:gd name="T10" fmla="*/ 0 h 21600"/>
                <a:gd name="T11" fmla="*/ 35981 w 359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81" h="21600" fill="none" extrusionOk="0">
                  <a:moveTo>
                    <a:pt x="35981" y="15975"/>
                  </a:moveTo>
                  <a:cubicBezTo>
                    <a:pt x="32004" y="19594"/>
                    <a:pt x="26820" y="21599"/>
                    <a:pt x="21443" y="21600"/>
                  </a:cubicBezTo>
                  <a:cubicBezTo>
                    <a:pt x="10520" y="21600"/>
                    <a:pt x="1316" y="13445"/>
                    <a:pt x="0" y="2602"/>
                  </a:cubicBezTo>
                </a:path>
                <a:path w="35981" h="21600" stroke="0" extrusionOk="0">
                  <a:moveTo>
                    <a:pt x="35981" y="15975"/>
                  </a:moveTo>
                  <a:cubicBezTo>
                    <a:pt x="32004" y="19594"/>
                    <a:pt x="26820" y="21599"/>
                    <a:pt x="21443" y="21600"/>
                  </a:cubicBezTo>
                  <a:cubicBezTo>
                    <a:pt x="10520" y="21600"/>
                    <a:pt x="1316" y="13445"/>
                    <a:pt x="0" y="2602"/>
                  </a:cubicBezTo>
                  <a:lnTo>
                    <a:pt x="21443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2" name="Arc 36"/>
            <p:cNvSpPr>
              <a:spLocks/>
            </p:cNvSpPr>
            <p:nvPr/>
          </p:nvSpPr>
          <p:spPr bwMode="auto">
            <a:xfrm>
              <a:off x="4244250" y="2357039"/>
              <a:ext cx="1066321" cy="359210"/>
            </a:xfrm>
            <a:custGeom>
              <a:avLst/>
              <a:gdLst>
                <a:gd name="T0" fmla="*/ 0 w 35971"/>
                <a:gd name="T1" fmla="*/ 0 h 21600"/>
                <a:gd name="T2" fmla="*/ 0 w 35971"/>
                <a:gd name="T3" fmla="*/ 0 h 21600"/>
                <a:gd name="T4" fmla="*/ 0 w 35971"/>
                <a:gd name="T5" fmla="*/ 0 h 21600"/>
                <a:gd name="T6" fmla="*/ 0 60000 65536"/>
                <a:gd name="T7" fmla="*/ 0 60000 65536"/>
                <a:gd name="T8" fmla="*/ 0 60000 65536"/>
                <a:gd name="T9" fmla="*/ 0 w 35971"/>
                <a:gd name="T10" fmla="*/ 0 h 21600"/>
                <a:gd name="T11" fmla="*/ 35971 w 3597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71" h="21600" fill="none" extrusionOk="0">
                  <a:moveTo>
                    <a:pt x="35971" y="15983"/>
                  </a:moveTo>
                  <a:cubicBezTo>
                    <a:pt x="31995" y="19597"/>
                    <a:pt x="26815" y="21599"/>
                    <a:pt x="21442" y="21600"/>
                  </a:cubicBezTo>
                  <a:cubicBezTo>
                    <a:pt x="10520" y="21600"/>
                    <a:pt x="1317" y="13447"/>
                    <a:pt x="-1" y="2606"/>
                  </a:cubicBezTo>
                </a:path>
                <a:path w="35971" h="21600" stroke="0" extrusionOk="0">
                  <a:moveTo>
                    <a:pt x="35971" y="15983"/>
                  </a:moveTo>
                  <a:cubicBezTo>
                    <a:pt x="31995" y="19597"/>
                    <a:pt x="26815" y="21599"/>
                    <a:pt x="21442" y="21600"/>
                  </a:cubicBezTo>
                  <a:cubicBezTo>
                    <a:pt x="10520" y="21600"/>
                    <a:pt x="1317" y="13447"/>
                    <a:pt x="-1" y="2606"/>
                  </a:cubicBezTo>
                  <a:lnTo>
                    <a:pt x="21442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3" name="Arc 37"/>
            <p:cNvSpPr>
              <a:spLocks/>
            </p:cNvSpPr>
            <p:nvPr/>
          </p:nvSpPr>
          <p:spPr bwMode="auto">
            <a:xfrm>
              <a:off x="3239891" y="2357039"/>
              <a:ext cx="933752" cy="287368"/>
            </a:xfrm>
            <a:custGeom>
              <a:avLst/>
              <a:gdLst>
                <a:gd name="T0" fmla="*/ 0 w 40250"/>
                <a:gd name="T1" fmla="*/ 0 h 21600"/>
                <a:gd name="T2" fmla="*/ 0 w 40250"/>
                <a:gd name="T3" fmla="*/ 0 h 21600"/>
                <a:gd name="T4" fmla="*/ 0 w 40250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50"/>
                <a:gd name="T10" fmla="*/ 0 h 21600"/>
                <a:gd name="T11" fmla="*/ 40250 w 402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50" h="21600" fill="none" extrusionOk="0">
                  <a:moveTo>
                    <a:pt x="40249" y="2368"/>
                  </a:moveTo>
                  <a:cubicBezTo>
                    <a:pt x="39041" y="13315"/>
                    <a:pt x="29792" y="21599"/>
                    <a:pt x="18780" y="21600"/>
                  </a:cubicBezTo>
                  <a:cubicBezTo>
                    <a:pt x="11010" y="21600"/>
                    <a:pt x="3839" y="17426"/>
                    <a:pt x="0" y="10671"/>
                  </a:cubicBezTo>
                </a:path>
                <a:path w="40250" h="21600" stroke="0" extrusionOk="0">
                  <a:moveTo>
                    <a:pt x="40249" y="2368"/>
                  </a:moveTo>
                  <a:cubicBezTo>
                    <a:pt x="39041" y="13315"/>
                    <a:pt x="29792" y="21599"/>
                    <a:pt x="18780" y="21600"/>
                  </a:cubicBezTo>
                  <a:cubicBezTo>
                    <a:pt x="11010" y="21600"/>
                    <a:pt x="3839" y="17426"/>
                    <a:pt x="0" y="10671"/>
                  </a:cubicBezTo>
                  <a:lnTo>
                    <a:pt x="18780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4" name="Arc 38"/>
            <p:cNvSpPr>
              <a:spLocks/>
            </p:cNvSpPr>
            <p:nvPr/>
          </p:nvSpPr>
          <p:spPr bwMode="auto">
            <a:xfrm>
              <a:off x="5425850" y="2500723"/>
              <a:ext cx="896286" cy="287368"/>
            </a:xfrm>
            <a:custGeom>
              <a:avLst/>
              <a:gdLst>
                <a:gd name="T0" fmla="*/ 0 w 38775"/>
                <a:gd name="T1" fmla="*/ 0 h 21600"/>
                <a:gd name="T2" fmla="*/ 0 w 38775"/>
                <a:gd name="T3" fmla="*/ 0 h 21600"/>
                <a:gd name="T4" fmla="*/ 0 w 38775"/>
                <a:gd name="T5" fmla="*/ 0 h 21600"/>
                <a:gd name="T6" fmla="*/ 0 60000 65536"/>
                <a:gd name="T7" fmla="*/ 0 60000 65536"/>
                <a:gd name="T8" fmla="*/ 0 60000 65536"/>
                <a:gd name="T9" fmla="*/ 0 w 38775"/>
                <a:gd name="T10" fmla="*/ 0 h 21600"/>
                <a:gd name="T11" fmla="*/ 38775 w 387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775" h="21600" fill="none" extrusionOk="0">
                  <a:moveTo>
                    <a:pt x="38774" y="8481"/>
                  </a:moveTo>
                  <a:cubicBezTo>
                    <a:pt x="35377" y="16438"/>
                    <a:pt x="27561" y="21599"/>
                    <a:pt x="18910" y="21600"/>
                  </a:cubicBezTo>
                  <a:cubicBezTo>
                    <a:pt x="11045" y="21600"/>
                    <a:pt x="3801" y="17325"/>
                    <a:pt x="0" y="10439"/>
                  </a:cubicBezTo>
                </a:path>
                <a:path w="38775" h="21600" stroke="0" extrusionOk="0">
                  <a:moveTo>
                    <a:pt x="38774" y="8481"/>
                  </a:moveTo>
                  <a:cubicBezTo>
                    <a:pt x="35377" y="16438"/>
                    <a:pt x="27561" y="21599"/>
                    <a:pt x="18910" y="21600"/>
                  </a:cubicBezTo>
                  <a:cubicBezTo>
                    <a:pt x="11045" y="21600"/>
                    <a:pt x="3801" y="17325"/>
                    <a:pt x="0" y="10439"/>
                  </a:cubicBezTo>
                  <a:lnTo>
                    <a:pt x="18910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5" name="Arc 39"/>
            <p:cNvSpPr>
              <a:spLocks/>
            </p:cNvSpPr>
            <p:nvPr/>
          </p:nvSpPr>
          <p:spPr bwMode="auto">
            <a:xfrm rot="1140000">
              <a:off x="6355278" y="2696792"/>
              <a:ext cx="1025974" cy="329276"/>
            </a:xfrm>
            <a:custGeom>
              <a:avLst/>
              <a:gdLst>
                <a:gd name="T0" fmla="*/ 0 w 41038"/>
                <a:gd name="T1" fmla="*/ 0 h 21600"/>
                <a:gd name="T2" fmla="*/ 0 w 41038"/>
                <a:gd name="T3" fmla="*/ 0 h 21600"/>
                <a:gd name="T4" fmla="*/ 0 w 41038"/>
                <a:gd name="T5" fmla="*/ 0 h 21600"/>
                <a:gd name="T6" fmla="*/ 0 60000 65536"/>
                <a:gd name="T7" fmla="*/ 0 60000 65536"/>
                <a:gd name="T8" fmla="*/ 0 60000 65536"/>
                <a:gd name="T9" fmla="*/ 0 w 41038"/>
                <a:gd name="T10" fmla="*/ 0 h 21600"/>
                <a:gd name="T11" fmla="*/ 41038 w 410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038" h="21600" fill="none" extrusionOk="0">
                  <a:moveTo>
                    <a:pt x="41038" y="8551"/>
                  </a:moveTo>
                  <a:cubicBezTo>
                    <a:pt x="37624" y="16470"/>
                    <a:pt x="29826" y="21599"/>
                    <a:pt x="21203" y="21600"/>
                  </a:cubicBezTo>
                  <a:cubicBezTo>
                    <a:pt x="10864" y="21600"/>
                    <a:pt x="1974" y="14273"/>
                    <a:pt x="0" y="4124"/>
                  </a:cubicBezTo>
                </a:path>
                <a:path w="41038" h="21600" stroke="0" extrusionOk="0">
                  <a:moveTo>
                    <a:pt x="41038" y="8551"/>
                  </a:moveTo>
                  <a:cubicBezTo>
                    <a:pt x="37624" y="16470"/>
                    <a:pt x="29826" y="21599"/>
                    <a:pt x="21203" y="21600"/>
                  </a:cubicBezTo>
                  <a:cubicBezTo>
                    <a:pt x="10864" y="21600"/>
                    <a:pt x="1974" y="14273"/>
                    <a:pt x="0" y="4124"/>
                  </a:cubicBezTo>
                  <a:lnTo>
                    <a:pt x="21203" y="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6" name="Arc 40"/>
            <p:cNvSpPr>
              <a:spLocks/>
            </p:cNvSpPr>
            <p:nvPr/>
          </p:nvSpPr>
          <p:spPr bwMode="auto">
            <a:xfrm>
              <a:off x="7219863" y="3076956"/>
              <a:ext cx="383299" cy="718420"/>
            </a:xfrm>
            <a:custGeom>
              <a:avLst/>
              <a:gdLst>
                <a:gd name="T0" fmla="*/ 0 w 21600"/>
                <a:gd name="T1" fmla="*/ 0 h 35959"/>
                <a:gd name="T2" fmla="*/ 0 w 21600"/>
                <a:gd name="T3" fmla="*/ 0 h 35959"/>
                <a:gd name="T4" fmla="*/ 0 w 21600"/>
                <a:gd name="T5" fmla="*/ 0 h 3595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959"/>
                <a:gd name="T11" fmla="*/ 21600 w 21600"/>
                <a:gd name="T12" fmla="*/ 35959 h 359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959" fill="none" extrusionOk="0">
                  <a:moveTo>
                    <a:pt x="19318" y="35959"/>
                  </a:moveTo>
                  <a:cubicBezTo>
                    <a:pt x="8334" y="34792"/>
                    <a:pt x="0" y="25526"/>
                    <a:pt x="0" y="14480"/>
                  </a:cubicBezTo>
                  <a:cubicBezTo>
                    <a:pt x="-1" y="9129"/>
                    <a:pt x="1985" y="3970"/>
                    <a:pt x="5572" y="0"/>
                  </a:cubicBezTo>
                </a:path>
                <a:path w="21600" h="35959" stroke="0" extrusionOk="0">
                  <a:moveTo>
                    <a:pt x="19318" y="35959"/>
                  </a:moveTo>
                  <a:cubicBezTo>
                    <a:pt x="8334" y="34792"/>
                    <a:pt x="0" y="25526"/>
                    <a:pt x="0" y="14480"/>
                  </a:cubicBezTo>
                  <a:cubicBezTo>
                    <a:pt x="-1" y="9129"/>
                    <a:pt x="1985" y="3970"/>
                    <a:pt x="5572" y="0"/>
                  </a:cubicBezTo>
                  <a:lnTo>
                    <a:pt x="21600" y="1448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7" name="Arc 41"/>
            <p:cNvSpPr>
              <a:spLocks/>
            </p:cNvSpPr>
            <p:nvPr/>
          </p:nvSpPr>
          <p:spPr bwMode="auto">
            <a:xfrm rot="1140000">
              <a:off x="7150697" y="3862729"/>
              <a:ext cx="521633" cy="869588"/>
            </a:xfrm>
            <a:custGeom>
              <a:avLst/>
              <a:gdLst>
                <a:gd name="T0" fmla="*/ 0 w 21600"/>
                <a:gd name="T1" fmla="*/ 0 h 37211"/>
                <a:gd name="T2" fmla="*/ 0 w 21600"/>
                <a:gd name="T3" fmla="*/ 0 h 37211"/>
                <a:gd name="T4" fmla="*/ 0 w 21600"/>
                <a:gd name="T5" fmla="*/ 0 h 3721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211"/>
                <a:gd name="T11" fmla="*/ 21600 w 21600"/>
                <a:gd name="T12" fmla="*/ 37211 h 37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211" fill="none" extrusionOk="0">
                  <a:moveTo>
                    <a:pt x="12166" y="37211"/>
                  </a:moveTo>
                  <a:cubicBezTo>
                    <a:pt x="4724" y="33598"/>
                    <a:pt x="0" y="26052"/>
                    <a:pt x="0" y="17780"/>
                  </a:cubicBezTo>
                  <a:cubicBezTo>
                    <a:pt x="-1" y="10679"/>
                    <a:pt x="3489" y="4031"/>
                    <a:pt x="9334" y="-1"/>
                  </a:cubicBezTo>
                </a:path>
                <a:path w="21600" h="37211" stroke="0" extrusionOk="0">
                  <a:moveTo>
                    <a:pt x="12166" y="37211"/>
                  </a:moveTo>
                  <a:cubicBezTo>
                    <a:pt x="4724" y="33598"/>
                    <a:pt x="0" y="26052"/>
                    <a:pt x="0" y="17780"/>
                  </a:cubicBezTo>
                  <a:cubicBezTo>
                    <a:pt x="-1" y="10679"/>
                    <a:pt x="3489" y="4031"/>
                    <a:pt x="9334" y="-1"/>
                  </a:cubicBezTo>
                  <a:lnTo>
                    <a:pt x="21600" y="1778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8" name="Arc 42"/>
            <p:cNvSpPr>
              <a:spLocks/>
            </p:cNvSpPr>
            <p:nvPr/>
          </p:nvSpPr>
          <p:spPr bwMode="auto">
            <a:xfrm rot="4560000">
              <a:off x="6656059" y="4506227"/>
              <a:ext cx="484934" cy="769481"/>
            </a:xfrm>
            <a:custGeom>
              <a:avLst/>
              <a:gdLst>
                <a:gd name="T0" fmla="*/ 0 w 21600"/>
                <a:gd name="T1" fmla="*/ 0 h 37958"/>
                <a:gd name="T2" fmla="*/ 0 w 21600"/>
                <a:gd name="T3" fmla="*/ 0 h 37958"/>
                <a:gd name="T4" fmla="*/ 0 w 21600"/>
                <a:gd name="T5" fmla="*/ 0 h 379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958"/>
                <a:gd name="T11" fmla="*/ 21600 w 21600"/>
                <a:gd name="T12" fmla="*/ 37958 h 379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958" fill="none" extrusionOk="0">
                  <a:moveTo>
                    <a:pt x="13928" y="37957"/>
                  </a:moveTo>
                  <a:cubicBezTo>
                    <a:pt x="5543" y="34771"/>
                    <a:pt x="0" y="26735"/>
                    <a:pt x="0" y="17766"/>
                  </a:cubicBezTo>
                  <a:cubicBezTo>
                    <a:pt x="-1" y="10674"/>
                    <a:pt x="3481" y="4034"/>
                    <a:pt x="9314" y="0"/>
                  </a:cubicBezTo>
                </a:path>
                <a:path w="21600" h="37958" stroke="0" extrusionOk="0">
                  <a:moveTo>
                    <a:pt x="13928" y="37957"/>
                  </a:moveTo>
                  <a:cubicBezTo>
                    <a:pt x="5543" y="34771"/>
                    <a:pt x="0" y="26735"/>
                    <a:pt x="0" y="17766"/>
                  </a:cubicBezTo>
                  <a:cubicBezTo>
                    <a:pt x="-1" y="10674"/>
                    <a:pt x="3481" y="4034"/>
                    <a:pt x="9314" y="0"/>
                  </a:cubicBezTo>
                  <a:lnTo>
                    <a:pt x="21600" y="17766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49" name="Arc 43"/>
            <p:cNvSpPr>
              <a:spLocks/>
            </p:cNvSpPr>
            <p:nvPr/>
          </p:nvSpPr>
          <p:spPr bwMode="auto">
            <a:xfrm>
              <a:off x="5525277" y="4870014"/>
              <a:ext cx="935193" cy="297845"/>
            </a:xfrm>
            <a:custGeom>
              <a:avLst/>
              <a:gdLst>
                <a:gd name="T0" fmla="*/ 0 w 40432"/>
                <a:gd name="T1" fmla="*/ 0 h 22386"/>
                <a:gd name="T2" fmla="*/ 0 w 40432"/>
                <a:gd name="T3" fmla="*/ 0 h 22386"/>
                <a:gd name="T4" fmla="*/ 0 w 40432"/>
                <a:gd name="T5" fmla="*/ 0 h 22386"/>
                <a:gd name="T6" fmla="*/ 0 60000 65536"/>
                <a:gd name="T7" fmla="*/ 0 60000 65536"/>
                <a:gd name="T8" fmla="*/ 0 60000 65536"/>
                <a:gd name="T9" fmla="*/ 0 w 40432"/>
                <a:gd name="T10" fmla="*/ 0 h 22386"/>
                <a:gd name="T11" fmla="*/ 40432 w 40432"/>
                <a:gd name="T12" fmla="*/ 22386 h 223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32" h="22386" fill="none" extrusionOk="0">
                  <a:moveTo>
                    <a:pt x="14" y="22385"/>
                  </a:moveTo>
                  <a:cubicBezTo>
                    <a:pt x="4" y="22124"/>
                    <a:pt x="0" y="218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7" y="-1"/>
                    <a:pt x="36607" y="4213"/>
                    <a:pt x="40432" y="11020"/>
                  </a:cubicBezTo>
                </a:path>
                <a:path w="40432" h="22386" stroke="0" extrusionOk="0">
                  <a:moveTo>
                    <a:pt x="14" y="22385"/>
                  </a:moveTo>
                  <a:cubicBezTo>
                    <a:pt x="4" y="22124"/>
                    <a:pt x="0" y="218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7" y="-1"/>
                    <a:pt x="36607" y="4213"/>
                    <a:pt x="40432" y="1102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50" name="Arc 44"/>
            <p:cNvSpPr>
              <a:spLocks/>
            </p:cNvSpPr>
            <p:nvPr/>
          </p:nvSpPr>
          <p:spPr bwMode="auto">
            <a:xfrm rot="1200000">
              <a:off x="4428695" y="4807152"/>
              <a:ext cx="1100905" cy="392138"/>
            </a:xfrm>
            <a:custGeom>
              <a:avLst/>
              <a:gdLst>
                <a:gd name="T0" fmla="*/ 0 w 40432"/>
                <a:gd name="T1" fmla="*/ 0 h 22368"/>
                <a:gd name="T2" fmla="*/ 0 w 40432"/>
                <a:gd name="T3" fmla="*/ 0 h 22368"/>
                <a:gd name="T4" fmla="*/ 0 w 40432"/>
                <a:gd name="T5" fmla="*/ 0 h 22368"/>
                <a:gd name="T6" fmla="*/ 0 60000 65536"/>
                <a:gd name="T7" fmla="*/ 0 60000 65536"/>
                <a:gd name="T8" fmla="*/ 0 60000 65536"/>
                <a:gd name="T9" fmla="*/ 0 w 40432"/>
                <a:gd name="T10" fmla="*/ 0 h 22368"/>
                <a:gd name="T11" fmla="*/ 40432 w 40432"/>
                <a:gd name="T12" fmla="*/ 22368 h 223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32" h="22368" fill="none" extrusionOk="0">
                  <a:moveTo>
                    <a:pt x="13" y="22368"/>
                  </a:moveTo>
                  <a:cubicBezTo>
                    <a:pt x="4" y="22112"/>
                    <a:pt x="0" y="218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8" y="-1"/>
                    <a:pt x="36608" y="4214"/>
                    <a:pt x="40432" y="11021"/>
                  </a:cubicBezTo>
                </a:path>
                <a:path w="40432" h="22368" stroke="0" extrusionOk="0">
                  <a:moveTo>
                    <a:pt x="13" y="22368"/>
                  </a:moveTo>
                  <a:cubicBezTo>
                    <a:pt x="4" y="22112"/>
                    <a:pt x="0" y="218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9408" y="-1"/>
                    <a:pt x="36608" y="4214"/>
                    <a:pt x="40432" y="1102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51" name="Arc 45"/>
            <p:cNvSpPr>
              <a:spLocks/>
            </p:cNvSpPr>
            <p:nvPr/>
          </p:nvSpPr>
          <p:spPr bwMode="auto">
            <a:xfrm>
              <a:off x="3185134" y="4801165"/>
              <a:ext cx="1175835" cy="287368"/>
            </a:xfrm>
            <a:custGeom>
              <a:avLst/>
              <a:gdLst>
                <a:gd name="T0" fmla="*/ 0 w 40219"/>
                <a:gd name="T1" fmla="*/ 0 h 21600"/>
                <a:gd name="T2" fmla="*/ 0 w 40219"/>
                <a:gd name="T3" fmla="*/ 0 h 21600"/>
                <a:gd name="T4" fmla="*/ 0 w 40219"/>
                <a:gd name="T5" fmla="*/ 0 h 21600"/>
                <a:gd name="T6" fmla="*/ 0 60000 65536"/>
                <a:gd name="T7" fmla="*/ 0 60000 65536"/>
                <a:gd name="T8" fmla="*/ 0 60000 65536"/>
                <a:gd name="T9" fmla="*/ 0 w 40219"/>
                <a:gd name="T10" fmla="*/ 0 h 21600"/>
                <a:gd name="T11" fmla="*/ 40219 w 4021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219" h="21600" fill="none" extrusionOk="0">
                  <a:moveTo>
                    <a:pt x="-1" y="13289"/>
                  </a:moveTo>
                  <a:cubicBezTo>
                    <a:pt x="3354" y="5241"/>
                    <a:pt x="11218" y="-1"/>
                    <a:pt x="19937" y="0"/>
                  </a:cubicBezTo>
                  <a:cubicBezTo>
                    <a:pt x="29001" y="0"/>
                    <a:pt x="37101" y="5659"/>
                    <a:pt x="40218" y="14170"/>
                  </a:cubicBezTo>
                </a:path>
                <a:path w="40219" h="21600" stroke="0" extrusionOk="0">
                  <a:moveTo>
                    <a:pt x="-1" y="13289"/>
                  </a:moveTo>
                  <a:cubicBezTo>
                    <a:pt x="3354" y="5241"/>
                    <a:pt x="11218" y="-1"/>
                    <a:pt x="19937" y="0"/>
                  </a:cubicBezTo>
                  <a:cubicBezTo>
                    <a:pt x="29001" y="0"/>
                    <a:pt x="37101" y="5659"/>
                    <a:pt x="40218" y="14170"/>
                  </a:cubicBezTo>
                  <a:lnTo>
                    <a:pt x="19937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52" name="Arc 46"/>
            <p:cNvSpPr>
              <a:spLocks/>
            </p:cNvSpPr>
            <p:nvPr/>
          </p:nvSpPr>
          <p:spPr bwMode="auto">
            <a:xfrm rot="-540000">
              <a:off x="1896902" y="4657481"/>
              <a:ext cx="1217624" cy="431052"/>
            </a:xfrm>
            <a:custGeom>
              <a:avLst/>
              <a:gdLst>
                <a:gd name="T0" fmla="*/ 0 w 41673"/>
                <a:gd name="T1" fmla="*/ 0 h 21600"/>
                <a:gd name="T2" fmla="*/ 0 w 41673"/>
                <a:gd name="T3" fmla="*/ 0 h 21600"/>
                <a:gd name="T4" fmla="*/ 0 w 41673"/>
                <a:gd name="T5" fmla="*/ 0 h 21600"/>
                <a:gd name="T6" fmla="*/ 0 60000 65536"/>
                <a:gd name="T7" fmla="*/ 0 60000 65536"/>
                <a:gd name="T8" fmla="*/ 0 60000 65536"/>
                <a:gd name="T9" fmla="*/ 0 w 41673"/>
                <a:gd name="T10" fmla="*/ 0 h 21600"/>
                <a:gd name="T11" fmla="*/ 41673 w 416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673" h="21600" fill="none" extrusionOk="0">
                  <a:moveTo>
                    <a:pt x="0" y="18602"/>
                  </a:moveTo>
                  <a:cubicBezTo>
                    <a:pt x="1495" y="7935"/>
                    <a:pt x="10619" y="-1"/>
                    <a:pt x="21391" y="0"/>
                  </a:cubicBezTo>
                  <a:cubicBezTo>
                    <a:pt x="30455" y="0"/>
                    <a:pt x="38555" y="5659"/>
                    <a:pt x="41672" y="14170"/>
                  </a:cubicBezTo>
                </a:path>
                <a:path w="41673" h="21600" stroke="0" extrusionOk="0">
                  <a:moveTo>
                    <a:pt x="0" y="18602"/>
                  </a:moveTo>
                  <a:cubicBezTo>
                    <a:pt x="1495" y="7935"/>
                    <a:pt x="10619" y="-1"/>
                    <a:pt x="21391" y="0"/>
                  </a:cubicBezTo>
                  <a:cubicBezTo>
                    <a:pt x="30455" y="0"/>
                    <a:pt x="38555" y="5659"/>
                    <a:pt x="41672" y="14170"/>
                  </a:cubicBezTo>
                  <a:lnTo>
                    <a:pt x="21391" y="21600"/>
                  </a:lnTo>
                  <a:close/>
                </a:path>
              </a:pathLst>
            </a:custGeom>
            <a:noFill/>
            <a:ln w="25400" cap="rnd">
              <a:solidFill>
                <a:srgbClr val="FF00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53" name="Oval 47"/>
            <p:cNvSpPr>
              <a:spLocks noChangeArrowheads="1"/>
            </p:cNvSpPr>
            <p:nvPr/>
          </p:nvSpPr>
          <p:spPr bwMode="auto">
            <a:xfrm>
              <a:off x="3102998" y="2632434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54" name="Oval 48"/>
            <p:cNvSpPr>
              <a:spLocks noChangeArrowheads="1"/>
            </p:cNvSpPr>
            <p:nvPr/>
          </p:nvSpPr>
          <p:spPr bwMode="auto">
            <a:xfrm>
              <a:off x="4270188" y="4639521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55" name="Oval 49"/>
            <p:cNvSpPr>
              <a:spLocks noChangeArrowheads="1"/>
            </p:cNvSpPr>
            <p:nvPr/>
          </p:nvSpPr>
          <p:spPr bwMode="auto">
            <a:xfrm>
              <a:off x="4140500" y="2589029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56" name="Oval 50"/>
            <p:cNvSpPr>
              <a:spLocks noChangeArrowheads="1"/>
            </p:cNvSpPr>
            <p:nvPr/>
          </p:nvSpPr>
          <p:spPr bwMode="auto">
            <a:xfrm>
              <a:off x="3102998" y="4539241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3929058" y="3286124"/>
              <a:ext cx="527397" cy="260427"/>
              <a:chOff x="2003" y="1965"/>
              <a:chExt cx="366" cy="174"/>
            </a:xfrm>
          </p:grpSpPr>
          <p:sp>
            <p:nvSpPr>
              <p:cNvPr id="21592" name="Arc 52"/>
              <p:cNvSpPr>
                <a:spLocks/>
              </p:cNvSpPr>
              <p:nvPr/>
            </p:nvSpPr>
            <p:spPr bwMode="auto">
              <a:xfrm>
                <a:off x="2003" y="2017"/>
                <a:ext cx="366" cy="122"/>
              </a:xfrm>
              <a:custGeom>
                <a:avLst/>
                <a:gdLst>
                  <a:gd name="T0" fmla="*/ 0 w 43182"/>
                  <a:gd name="T1" fmla="*/ 0 h 21600"/>
                  <a:gd name="T2" fmla="*/ 0 w 43182"/>
                  <a:gd name="T3" fmla="*/ 0 h 21600"/>
                  <a:gd name="T4" fmla="*/ 0 w 431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2"/>
                  <a:gd name="T10" fmla="*/ 0 h 21600"/>
                  <a:gd name="T11" fmla="*/ 43182 w 431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2" h="21600" fill="none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6" y="21600"/>
                      <a:pt x="474" y="12460"/>
                      <a:pt x="0" y="884"/>
                    </a:cubicBezTo>
                  </a:path>
                  <a:path w="43182" h="21600" stroke="0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6" y="21600"/>
                      <a:pt x="474" y="12460"/>
                      <a:pt x="0" y="884"/>
                    </a:cubicBezTo>
                    <a:lnTo>
                      <a:pt x="21582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CC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593" name="Oval 53"/>
              <p:cNvSpPr>
                <a:spLocks noChangeArrowheads="1"/>
              </p:cNvSpPr>
              <p:nvPr/>
            </p:nvSpPr>
            <p:spPr bwMode="auto">
              <a:xfrm>
                <a:off x="2103" y="1965"/>
                <a:ext cx="148" cy="148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3059769" y="2583042"/>
              <a:ext cx="253612" cy="243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4092948" y="2535148"/>
              <a:ext cx="253612" cy="243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4226958" y="4591626"/>
              <a:ext cx="256480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3052564" y="4491346"/>
              <a:ext cx="256480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auto">
            <a:xfrm>
              <a:off x="5316335" y="2704276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5273106" y="2654885"/>
              <a:ext cx="327013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33</a:t>
              </a:r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auto">
            <a:xfrm>
              <a:off x="6215504" y="2776118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65" name="Rectangle 61"/>
            <p:cNvSpPr>
              <a:spLocks noChangeArrowheads="1"/>
            </p:cNvSpPr>
            <p:nvPr/>
          </p:nvSpPr>
          <p:spPr bwMode="auto">
            <a:xfrm>
              <a:off x="6172275" y="2726727"/>
              <a:ext cx="253612" cy="24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6</a:t>
              </a:r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auto">
            <a:xfrm>
              <a:off x="6976339" y="3135328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67" name="Rectangle 63"/>
            <p:cNvSpPr>
              <a:spLocks noChangeArrowheads="1"/>
            </p:cNvSpPr>
            <p:nvPr/>
          </p:nvSpPr>
          <p:spPr bwMode="auto">
            <a:xfrm>
              <a:off x="6933109" y="3085937"/>
              <a:ext cx="256480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7</a:t>
              </a:r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auto">
            <a:xfrm>
              <a:off x="7183839" y="3710064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69" name="Rectangle 65"/>
            <p:cNvSpPr>
              <a:spLocks noChangeArrowheads="1"/>
            </p:cNvSpPr>
            <p:nvPr/>
          </p:nvSpPr>
          <p:spPr bwMode="auto">
            <a:xfrm>
              <a:off x="7140610" y="3660673"/>
              <a:ext cx="256480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8</a:t>
              </a:r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auto">
            <a:xfrm>
              <a:off x="6907172" y="4356643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71" name="Rectangle 67"/>
            <p:cNvSpPr>
              <a:spLocks noChangeArrowheads="1"/>
            </p:cNvSpPr>
            <p:nvPr/>
          </p:nvSpPr>
          <p:spPr bwMode="auto">
            <a:xfrm>
              <a:off x="6827918" y="4328205"/>
              <a:ext cx="291747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 9</a:t>
              </a:r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auto">
            <a:xfrm>
              <a:off x="6284671" y="4715853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73" name="Rectangle 69"/>
            <p:cNvSpPr>
              <a:spLocks noChangeArrowheads="1"/>
            </p:cNvSpPr>
            <p:nvPr/>
          </p:nvSpPr>
          <p:spPr bwMode="auto">
            <a:xfrm>
              <a:off x="6211181" y="4688912"/>
              <a:ext cx="324219" cy="245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auto">
            <a:xfrm>
              <a:off x="5385502" y="4859537"/>
              <a:ext cx="161389" cy="167631"/>
            </a:xfrm>
            <a:prstGeom prst="ellips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75" name="Rectangle 71"/>
            <p:cNvSpPr>
              <a:spLocks noChangeArrowheads="1"/>
            </p:cNvSpPr>
            <p:nvPr/>
          </p:nvSpPr>
          <p:spPr bwMode="auto">
            <a:xfrm>
              <a:off x="5304173" y="4819670"/>
              <a:ext cx="327013" cy="24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000" b="1">
                  <a:solidFill>
                    <a:schemeClr val="accent2"/>
                  </a:solidFill>
                </a:rPr>
                <a:t>11</a:t>
              </a:r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 flipV="1">
              <a:off x="3206748" y="2859934"/>
              <a:ext cx="0" cy="1580525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77" name="Line 73"/>
            <p:cNvSpPr>
              <a:spLocks noChangeShapeType="1"/>
            </p:cNvSpPr>
            <p:nvPr/>
          </p:nvSpPr>
          <p:spPr bwMode="auto">
            <a:xfrm>
              <a:off x="3345082" y="2716250"/>
              <a:ext cx="69166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78" name="Line 75"/>
            <p:cNvSpPr>
              <a:spLocks noChangeShapeType="1"/>
            </p:cNvSpPr>
            <p:nvPr/>
          </p:nvSpPr>
          <p:spPr bwMode="auto">
            <a:xfrm flipH="1" flipV="1">
              <a:off x="3345082" y="4655984"/>
              <a:ext cx="841529" cy="583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79" name="Line 77"/>
            <p:cNvSpPr>
              <a:spLocks noChangeShapeType="1"/>
            </p:cNvSpPr>
            <p:nvPr/>
          </p:nvSpPr>
          <p:spPr bwMode="auto">
            <a:xfrm flipH="1">
              <a:off x="4429124" y="2928934"/>
              <a:ext cx="857256" cy="167712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80" name="Line 78"/>
            <p:cNvSpPr>
              <a:spLocks noChangeShapeType="1"/>
            </p:cNvSpPr>
            <p:nvPr/>
          </p:nvSpPr>
          <p:spPr bwMode="auto">
            <a:xfrm flipH="1">
              <a:off x="5444582" y="3071810"/>
              <a:ext cx="770492" cy="173833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"/>
              <a:round/>
              <a:headEnd type="stealth" w="med" len="med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81" name="Line 80"/>
            <p:cNvSpPr>
              <a:spLocks noChangeShapeType="1"/>
            </p:cNvSpPr>
            <p:nvPr/>
          </p:nvSpPr>
          <p:spPr bwMode="auto">
            <a:xfrm>
              <a:off x="7085853" y="3334390"/>
              <a:ext cx="100868" cy="34873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82" name="Line 81"/>
            <p:cNvSpPr>
              <a:spLocks noChangeShapeType="1"/>
            </p:cNvSpPr>
            <p:nvPr/>
          </p:nvSpPr>
          <p:spPr bwMode="auto">
            <a:xfrm flipH="1">
              <a:off x="7031096" y="3915113"/>
              <a:ext cx="155625" cy="40560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83" name="Line 82"/>
            <p:cNvSpPr>
              <a:spLocks noChangeShapeType="1"/>
            </p:cNvSpPr>
            <p:nvPr/>
          </p:nvSpPr>
          <p:spPr bwMode="auto">
            <a:xfrm flipH="1">
              <a:off x="6483525" y="4494340"/>
              <a:ext cx="390504" cy="23199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" name="Group 86"/>
            <p:cNvGrpSpPr>
              <a:grpSpLocks/>
            </p:cNvGrpSpPr>
            <p:nvPr/>
          </p:nvGrpSpPr>
          <p:grpSpPr bwMode="auto">
            <a:xfrm>
              <a:off x="6286512" y="3643314"/>
              <a:ext cx="250730" cy="549292"/>
              <a:chOff x="4335" y="2154"/>
              <a:chExt cx="174" cy="367"/>
            </a:xfrm>
          </p:grpSpPr>
          <p:sp>
            <p:nvSpPr>
              <p:cNvPr id="21590" name="Arc 87"/>
              <p:cNvSpPr>
                <a:spLocks/>
              </p:cNvSpPr>
              <p:nvPr/>
            </p:nvSpPr>
            <p:spPr bwMode="auto">
              <a:xfrm rot="6540000">
                <a:off x="4212" y="2277"/>
                <a:ext cx="367" cy="122"/>
              </a:xfrm>
              <a:custGeom>
                <a:avLst/>
                <a:gdLst>
                  <a:gd name="T0" fmla="*/ 0 w 43182"/>
                  <a:gd name="T1" fmla="*/ 0 h 21600"/>
                  <a:gd name="T2" fmla="*/ 0 w 43182"/>
                  <a:gd name="T3" fmla="*/ 0 h 21600"/>
                  <a:gd name="T4" fmla="*/ 0 w 431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82"/>
                  <a:gd name="T10" fmla="*/ 0 h 21600"/>
                  <a:gd name="T11" fmla="*/ 43182 w 431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82" h="21600" fill="none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5" y="21600"/>
                      <a:pt x="473" y="12458"/>
                      <a:pt x="0" y="881"/>
                    </a:cubicBezTo>
                  </a:path>
                  <a:path w="43182" h="21600" stroke="0" extrusionOk="0">
                    <a:moveTo>
                      <a:pt x="43182" y="0"/>
                    </a:moveTo>
                    <a:cubicBezTo>
                      <a:pt x="43182" y="11929"/>
                      <a:pt x="33511" y="21600"/>
                      <a:pt x="21582" y="21600"/>
                    </a:cubicBezTo>
                    <a:cubicBezTo>
                      <a:pt x="9995" y="21600"/>
                      <a:pt x="473" y="12458"/>
                      <a:pt x="0" y="881"/>
                    </a:cubicBezTo>
                    <a:lnTo>
                      <a:pt x="21582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CC6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1591" name="Oval 88"/>
              <p:cNvSpPr>
                <a:spLocks noChangeArrowheads="1"/>
              </p:cNvSpPr>
              <p:nvPr/>
            </p:nvSpPr>
            <p:spPr bwMode="auto">
              <a:xfrm rot="6540000">
                <a:off x="4361" y="2269"/>
                <a:ext cx="148" cy="148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21585" name="Rectangle 89"/>
            <p:cNvSpPr>
              <a:spLocks noChangeArrowheads="1"/>
            </p:cNvSpPr>
            <p:nvPr/>
          </p:nvSpPr>
          <p:spPr bwMode="auto">
            <a:xfrm rot="-5400000">
              <a:off x="430032" y="1995668"/>
              <a:ext cx="926463" cy="275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200" b="1">
                  <a:solidFill>
                    <a:srgbClr val="006633"/>
                  </a:solidFill>
                </a:rPr>
                <a:t>ENTRADA</a:t>
              </a:r>
            </a:p>
          </p:txBody>
        </p:sp>
        <p:sp>
          <p:nvSpPr>
            <p:cNvPr id="21586" name="Rectangle 90"/>
            <p:cNvSpPr>
              <a:spLocks noChangeArrowheads="1"/>
            </p:cNvSpPr>
            <p:nvPr/>
          </p:nvSpPr>
          <p:spPr bwMode="auto">
            <a:xfrm rot="-5400000">
              <a:off x="539924" y="5366229"/>
              <a:ext cx="751348" cy="273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hangingPunct="0"/>
              <a:r>
                <a:rPr lang="ca-ES" sz="1200" b="1">
                  <a:solidFill>
                    <a:srgbClr val="006633"/>
                  </a:solidFill>
                </a:rPr>
                <a:t>SALIDA</a:t>
              </a:r>
            </a:p>
          </p:txBody>
        </p:sp>
        <p:sp>
          <p:nvSpPr>
            <p:cNvPr id="21587" name="Line 73"/>
            <p:cNvSpPr>
              <a:spLocks noChangeShapeType="1"/>
            </p:cNvSpPr>
            <p:nvPr/>
          </p:nvSpPr>
          <p:spPr bwMode="auto">
            <a:xfrm>
              <a:off x="4429124" y="2733670"/>
              <a:ext cx="785818" cy="12382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88" name="Line 82"/>
            <p:cNvSpPr>
              <a:spLocks noChangeShapeType="1"/>
            </p:cNvSpPr>
            <p:nvPr/>
          </p:nvSpPr>
          <p:spPr bwMode="auto">
            <a:xfrm flipH="1">
              <a:off x="5572132" y="4776797"/>
              <a:ext cx="642942" cy="8911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89" name="Line 73"/>
            <p:cNvSpPr>
              <a:spLocks noChangeShapeType="1"/>
            </p:cNvSpPr>
            <p:nvPr/>
          </p:nvSpPr>
          <p:spPr bwMode="auto">
            <a:xfrm>
              <a:off x="6481776" y="2962272"/>
              <a:ext cx="428628" cy="21431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93" name="Text Box 6"/>
            <p:cNvSpPr txBox="1">
              <a:spLocks noChangeArrowheads="1"/>
            </p:cNvSpPr>
            <p:nvPr/>
          </p:nvSpPr>
          <p:spPr bwMode="auto">
            <a:xfrm>
              <a:off x="469" y="75"/>
              <a:ext cx="51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Implantación lean: Células flexibles eliminación de desperdicios (flujo) y flexibilidad (U)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 b="10353"/>
          <a:stretch>
            <a:fillRect/>
          </a:stretch>
        </p:blipFill>
        <p:spPr bwMode="auto">
          <a:xfrm>
            <a:off x="1690688" y="1120775"/>
            <a:ext cx="5932487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69" y="75"/>
              <a:ext cx="51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Implantación lean: Células flexibles eliminación de desperdicios (flujo) y flexibilidad (U)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lum bright="-12000" contrast="54000"/>
          </a:blip>
          <a:srcRect/>
          <a:stretch>
            <a:fillRect/>
          </a:stretch>
        </p:blipFill>
        <p:spPr bwMode="auto">
          <a:xfrm>
            <a:off x="320675" y="1357313"/>
            <a:ext cx="4121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1844675" y="3262313"/>
            <a:ext cx="7620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54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+</a:t>
            </a:r>
            <a:endParaRPr lang="ca-ES" sz="54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320675" y="1357313"/>
            <a:ext cx="4114800" cy="4495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pSp>
        <p:nvGrpSpPr>
          <p:cNvPr id="2" name="15 Grupo"/>
          <p:cNvGrpSpPr/>
          <p:nvPr/>
        </p:nvGrpSpPr>
        <p:grpSpPr>
          <a:xfrm>
            <a:off x="3444875" y="1357313"/>
            <a:ext cx="5387976" cy="4533900"/>
            <a:chOff x="3444875" y="1357313"/>
            <a:chExt cx="5387976" cy="4533900"/>
          </a:xfrm>
        </p:grpSpPr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4672013" y="1357313"/>
              <a:ext cx="4160838" cy="44958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pic>
          <p:nvPicPr>
            <p:cNvPr id="18438" name="Picture 5" descr="msotw9_temp0"/>
            <p:cNvPicPr>
              <a:picLocks noChangeAspect="1" noChangeArrowheads="1"/>
            </p:cNvPicPr>
            <p:nvPr/>
          </p:nvPicPr>
          <p:blipFill>
            <a:blip r:embed="rId3" cstate="print">
              <a:lum contrast="42000"/>
            </a:blip>
            <a:srcRect/>
            <a:stretch>
              <a:fillRect/>
            </a:stretch>
          </p:blipFill>
          <p:spPr bwMode="auto">
            <a:xfrm>
              <a:off x="4664075" y="1357313"/>
              <a:ext cx="4159250" cy="453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AutoShape 9"/>
            <p:cNvSpPr>
              <a:spLocks noChangeArrowheads="1"/>
            </p:cNvSpPr>
            <p:nvPr/>
          </p:nvSpPr>
          <p:spPr bwMode="auto">
            <a:xfrm>
              <a:off x="3444875" y="4633913"/>
              <a:ext cx="3505200" cy="533400"/>
            </a:xfrm>
            <a:prstGeom prst="curvedUpArrow">
              <a:avLst>
                <a:gd name="adj1" fmla="val 131429"/>
                <a:gd name="adj2" fmla="val 262857"/>
                <a:gd name="adj3" fmla="val 33333"/>
              </a:avLst>
            </a:prstGeom>
            <a:solidFill>
              <a:srgbClr val="C0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s-ES"/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8572500" y="6386513"/>
            <a:ext cx="571500" cy="46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469" y="75"/>
              <a:ext cx="51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Implantación lean: Células flexibles eliminación de desperdicios (flujo) y flexibilidad (U)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28625" y="714375"/>
            <a:ext cx="8364538" cy="536575"/>
            <a:chOff x="288" y="648"/>
            <a:chExt cx="5269" cy="338"/>
          </a:xfrm>
        </p:grpSpPr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288" y="648"/>
              <a:ext cx="2411" cy="3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marL="331788" indent="-331788" algn="ctr" defTabSz="736600">
                <a:spcBef>
                  <a:spcPct val="20000"/>
                </a:spcBef>
                <a:defRPr/>
              </a:pPr>
              <a:r>
                <a:rPr lang="es-ES_tradnl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Empresa tradicional</a:t>
              </a:r>
            </a:p>
            <a:p>
              <a:pPr marL="331788" indent="-331788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  <a:p>
              <a:pPr marL="331788" indent="-331788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latin typeface="Tahoma" pitchFamily="34" charset="0"/>
              </a:endParaRPr>
            </a:p>
            <a:p>
              <a:pPr marL="717550" lvl="1" indent="-276225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latin typeface="Tahoma" pitchFamily="34" charset="0"/>
              </a:endParaRPr>
            </a:p>
            <a:p>
              <a:pPr marL="331788" indent="-331788" algn="ct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None/>
                <a:defRPr/>
              </a:pPr>
              <a:endParaRPr lang="es-ES_tradnl" sz="2000" b="1" dirty="0">
                <a:solidFill>
                  <a:srgbClr val="CC3300"/>
                </a:solidFill>
                <a:latin typeface="Tahoma" pitchFamily="34" charset="0"/>
              </a:endParaRPr>
            </a:p>
          </p:txBody>
        </p:sp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3334" y="663"/>
              <a:ext cx="2223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marL="331788" indent="-331788" algn="ctr" defTabSz="736600">
                <a:spcBef>
                  <a:spcPct val="20000"/>
                </a:spcBef>
                <a:defRPr/>
              </a:pPr>
              <a:r>
                <a:rPr lang="es-ES_tradnl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Empresa LEAN</a:t>
              </a:r>
            </a:p>
            <a:p>
              <a:pPr marL="331788" indent="-331788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  <a:p>
              <a:pPr marL="717550" lvl="1" indent="-276225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latin typeface="Tahoma" pitchFamily="34" charset="0"/>
              </a:endParaRPr>
            </a:p>
            <a:p>
              <a:pPr marL="717550" lvl="1" indent="-276225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latin typeface="Tahoma" pitchFamily="34" charset="0"/>
              </a:endParaRPr>
            </a:p>
          </p:txBody>
        </p:sp>
      </p:grpSp>
      <p:grpSp>
        <p:nvGrpSpPr>
          <p:cNvPr id="1029" name="Group 12"/>
          <p:cNvGrpSpPr>
            <a:grpSpLocks/>
          </p:cNvGrpSpPr>
          <p:nvPr/>
        </p:nvGrpSpPr>
        <p:grpSpPr bwMode="auto">
          <a:xfrm>
            <a:off x="722313" y="2463800"/>
            <a:ext cx="7607300" cy="1055688"/>
            <a:chOff x="473" y="3549"/>
            <a:chExt cx="4792" cy="665"/>
          </a:xfrm>
        </p:grpSpPr>
        <p:sp>
          <p:nvSpPr>
            <p:cNvPr id="1321" name="AutoShape 13"/>
            <p:cNvSpPr>
              <a:spLocks noChangeArrowheads="1"/>
            </p:cNvSpPr>
            <p:nvPr/>
          </p:nvSpPr>
          <p:spPr bwMode="auto">
            <a:xfrm>
              <a:off x="2549" y="3637"/>
              <a:ext cx="503" cy="295"/>
            </a:xfrm>
            <a:prstGeom prst="notchedRightArrow">
              <a:avLst>
                <a:gd name="adj1" fmla="val 50000"/>
                <a:gd name="adj2" fmla="val 4262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766" name="Rectangle 14"/>
            <p:cNvSpPr>
              <a:spLocks noChangeArrowheads="1"/>
            </p:cNvSpPr>
            <p:nvPr/>
          </p:nvSpPr>
          <p:spPr bwMode="auto">
            <a:xfrm>
              <a:off x="473" y="3627"/>
              <a:ext cx="1014" cy="3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algn="ctr" defTabSz="736600"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Flujo complejo de todos los procesos</a:t>
              </a:r>
            </a:p>
            <a:p>
              <a:pPr marL="331788" indent="-331788" algn="ct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Char char="Ø"/>
                <a:defRPr/>
              </a:pPr>
              <a:endParaRPr lang="es-ES_tradnl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4767" name="Rectangle 15"/>
            <p:cNvSpPr>
              <a:spLocks noChangeArrowheads="1"/>
            </p:cNvSpPr>
            <p:nvPr/>
          </p:nvSpPr>
          <p:spPr bwMode="auto">
            <a:xfrm>
              <a:off x="4398" y="3587"/>
              <a:ext cx="867" cy="4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Sistemas </a:t>
              </a:r>
              <a:r>
                <a:rPr lang="es-ES_tradnl" sz="1600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Pull</a:t>
              </a:r>
            </a:p>
            <a:p>
              <a:pPr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y flujo visible</a:t>
              </a:r>
            </a:p>
            <a:p>
              <a:pPr marL="717550" lvl="1" indent="-276225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1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1324" name="Group 16"/>
            <p:cNvGrpSpPr>
              <a:grpSpLocks noChangeAspect="1"/>
            </p:cNvGrpSpPr>
            <p:nvPr/>
          </p:nvGrpSpPr>
          <p:grpSpPr bwMode="auto">
            <a:xfrm>
              <a:off x="3148" y="3630"/>
              <a:ext cx="1148" cy="335"/>
              <a:chOff x="2232" y="2982"/>
              <a:chExt cx="3480" cy="714"/>
            </a:xfrm>
          </p:grpSpPr>
          <p:sp>
            <p:nvSpPr>
              <p:cNvPr id="138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2232" y="3071"/>
                <a:ext cx="540" cy="600"/>
              </a:xfrm>
              <a:prstGeom prst="rect">
                <a:avLst/>
              </a:prstGeom>
              <a:solidFill>
                <a:srgbClr val="99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 eaLnBrk="0" hangingPunct="0"/>
                <a:r>
                  <a:rPr lang="es-ES_tradnl" sz="500" b="1">
                    <a:solidFill>
                      <a:schemeClr val="bg1"/>
                    </a:solidFill>
                  </a:rPr>
                  <a:t>Proceso</a:t>
                </a:r>
                <a:endParaRPr lang="es-ES_tradnl" sz="5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lang="es-ES_tradnl" sz="500" b="1">
                    <a:solidFill>
                      <a:schemeClr val="bg1"/>
                    </a:solidFill>
                  </a:rPr>
                  <a:t>A</a:t>
                </a:r>
                <a:endParaRPr lang="es-ES_tradnl" sz="500">
                  <a:latin typeface="Times New Roman" pitchFamily="18" charset="0"/>
                </a:endParaRPr>
              </a:p>
            </p:txBody>
          </p:sp>
          <p:grpSp>
            <p:nvGrpSpPr>
              <p:cNvPr id="1381" name="Group 18"/>
              <p:cNvGrpSpPr>
                <a:grpSpLocks noChangeAspect="1"/>
              </p:cNvGrpSpPr>
              <p:nvPr/>
            </p:nvGrpSpPr>
            <p:grpSpPr bwMode="auto">
              <a:xfrm>
                <a:off x="4542" y="2982"/>
                <a:ext cx="450" cy="714"/>
                <a:chOff x="3426" y="2274"/>
                <a:chExt cx="360" cy="571"/>
              </a:xfrm>
            </p:grpSpPr>
            <p:sp>
              <p:nvSpPr>
                <p:cNvPr id="1396" name="Freeform 19"/>
                <p:cNvSpPr>
                  <a:spLocks noChangeAspect="1"/>
                </p:cNvSpPr>
                <p:nvPr/>
              </p:nvSpPr>
              <p:spPr bwMode="auto">
                <a:xfrm>
                  <a:off x="3450" y="2274"/>
                  <a:ext cx="139" cy="129"/>
                </a:xfrm>
                <a:custGeom>
                  <a:avLst/>
                  <a:gdLst>
                    <a:gd name="T0" fmla="*/ 1 w 277"/>
                    <a:gd name="T1" fmla="*/ 1 h 258"/>
                    <a:gd name="T2" fmla="*/ 1 w 277"/>
                    <a:gd name="T3" fmla="*/ 1 h 258"/>
                    <a:gd name="T4" fmla="*/ 1 w 277"/>
                    <a:gd name="T5" fmla="*/ 1 h 258"/>
                    <a:gd name="T6" fmla="*/ 1 w 277"/>
                    <a:gd name="T7" fmla="*/ 1 h 258"/>
                    <a:gd name="T8" fmla="*/ 1 w 277"/>
                    <a:gd name="T9" fmla="*/ 1 h 258"/>
                    <a:gd name="T10" fmla="*/ 1 w 277"/>
                    <a:gd name="T11" fmla="*/ 1 h 258"/>
                    <a:gd name="T12" fmla="*/ 1 w 277"/>
                    <a:gd name="T13" fmla="*/ 1 h 258"/>
                    <a:gd name="T14" fmla="*/ 1 w 277"/>
                    <a:gd name="T15" fmla="*/ 0 h 258"/>
                    <a:gd name="T16" fmla="*/ 1 w 277"/>
                    <a:gd name="T17" fmla="*/ 1 h 258"/>
                    <a:gd name="T18" fmla="*/ 1 w 277"/>
                    <a:gd name="T19" fmla="*/ 1 h 258"/>
                    <a:gd name="T20" fmla="*/ 1 w 277"/>
                    <a:gd name="T21" fmla="*/ 1 h 258"/>
                    <a:gd name="T22" fmla="*/ 1 w 277"/>
                    <a:gd name="T23" fmla="*/ 1 h 258"/>
                    <a:gd name="T24" fmla="*/ 1 w 277"/>
                    <a:gd name="T25" fmla="*/ 1 h 258"/>
                    <a:gd name="T26" fmla="*/ 0 w 277"/>
                    <a:gd name="T27" fmla="*/ 1 h 258"/>
                    <a:gd name="T28" fmla="*/ 1 w 277"/>
                    <a:gd name="T29" fmla="*/ 1 h 258"/>
                    <a:gd name="T30" fmla="*/ 1 w 277"/>
                    <a:gd name="T31" fmla="*/ 1 h 258"/>
                    <a:gd name="T32" fmla="*/ 1 w 277"/>
                    <a:gd name="T33" fmla="*/ 1 h 258"/>
                    <a:gd name="T34" fmla="*/ 1 w 277"/>
                    <a:gd name="T35" fmla="*/ 1 h 258"/>
                    <a:gd name="T36" fmla="*/ 1 w 277"/>
                    <a:gd name="T37" fmla="*/ 1 h 258"/>
                    <a:gd name="T38" fmla="*/ 1 w 277"/>
                    <a:gd name="T39" fmla="*/ 1 h 258"/>
                    <a:gd name="T40" fmla="*/ 1 w 277"/>
                    <a:gd name="T41" fmla="*/ 1 h 258"/>
                    <a:gd name="T42" fmla="*/ 1 w 277"/>
                    <a:gd name="T43" fmla="*/ 1 h 258"/>
                    <a:gd name="T44" fmla="*/ 1 w 277"/>
                    <a:gd name="T45" fmla="*/ 1 h 258"/>
                    <a:gd name="T46" fmla="*/ 1 w 277"/>
                    <a:gd name="T47" fmla="*/ 1 h 258"/>
                    <a:gd name="T48" fmla="*/ 1 w 277"/>
                    <a:gd name="T49" fmla="*/ 1 h 258"/>
                    <a:gd name="T50" fmla="*/ 1 w 277"/>
                    <a:gd name="T51" fmla="*/ 1 h 258"/>
                    <a:gd name="T52" fmla="*/ 1 w 277"/>
                    <a:gd name="T53" fmla="*/ 1 h 258"/>
                    <a:gd name="T54" fmla="*/ 1 w 277"/>
                    <a:gd name="T55" fmla="*/ 1 h 258"/>
                    <a:gd name="T56" fmla="*/ 1 w 277"/>
                    <a:gd name="T57" fmla="*/ 1 h 258"/>
                    <a:gd name="T58" fmla="*/ 1 w 277"/>
                    <a:gd name="T59" fmla="*/ 1 h 258"/>
                    <a:gd name="T60" fmla="*/ 1 w 277"/>
                    <a:gd name="T61" fmla="*/ 1 h 258"/>
                    <a:gd name="T62" fmla="*/ 1 w 277"/>
                    <a:gd name="T63" fmla="*/ 1 h 258"/>
                    <a:gd name="T64" fmla="*/ 1 w 277"/>
                    <a:gd name="T65" fmla="*/ 1 h 258"/>
                    <a:gd name="T66" fmla="*/ 1 w 277"/>
                    <a:gd name="T67" fmla="*/ 1 h 258"/>
                    <a:gd name="T68" fmla="*/ 1 w 277"/>
                    <a:gd name="T69" fmla="*/ 1 h 258"/>
                    <a:gd name="T70" fmla="*/ 1 w 277"/>
                    <a:gd name="T71" fmla="*/ 1 h 258"/>
                    <a:gd name="T72" fmla="*/ 1 w 277"/>
                    <a:gd name="T73" fmla="*/ 1 h 258"/>
                    <a:gd name="T74" fmla="*/ 1 w 277"/>
                    <a:gd name="T75" fmla="*/ 1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97" name="Freeform 20"/>
                <p:cNvSpPr>
                  <a:spLocks noChangeAspect="1"/>
                </p:cNvSpPr>
                <p:nvPr/>
              </p:nvSpPr>
              <p:spPr bwMode="auto">
                <a:xfrm>
                  <a:off x="3431" y="2425"/>
                  <a:ext cx="110" cy="192"/>
                </a:xfrm>
                <a:custGeom>
                  <a:avLst/>
                  <a:gdLst>
                    <a:gd name="T0" fmla="*/ 1 w 220"/>
                    <a:gd name="T1" fmla="*/ 1 h 383"/>
                    <a:gd name="T2" fmla="*/ 1 w 220"/>
                    <a:gd name="T3" fmla="*/ 1 h 383"/>
                    <a:gd name="T4" fmla="*/ 1 w 220"/>
                    <a:gd name="T5" fmla="*/ 1 h 383"/>
                    <a:gd name="T6" fmla="*/ 1 w 220"/>
                    <a:gd name="T7" fmla="*/ 1 h 383"/>
                    <a:gd name="T8" fmla="*/ 1 w 220"/>
                    <a:gd name="T9" fmla="*/ 1 h 383"/>
                    <a:gd name="T10" fmla="*/ 1 w 220"/>
                    <a:gd name="T11" fmla="*/ 1 h 383"/>
                    <a:gd name="T12" fmla="*/ 1 w 220"/>
                    <a:gd name="T13" fmla="*/ 0 h 383"/>
                    <a:gd name="T14" fmla="*/ 1 w 220"/>
                    <a:gd name="T15" fmla="*/ 1 h 383"/>
                    <a:gd name="T16" fmla="*/ 1 w 220"/>
                    <a:gd name="T17" fmla="*/ 1 h 383"/>
                    <a:gd name="T18" fmla="*/ 1 w 220"/>
                    <a:gd name="T19" fmla="*/ 1 h 383"/>
                    <a:gd name="T20" fmla="*/ 1 w 220"/>
                    <a:gd name="T21" fmla="*/ 1 h 383"/>
                    <a:gd name="T22" fmla="*/ 1 w 220"/>
                    <a:gd name="T23" fmla="*/ 1 h 383"/>
                    <a:gd name="T24" fmla="*/ 1 w 220"/>
                    <a:gd name="T25" fmla="*/ 1 h 383"/>
                    <a:gd name="T26" fmla="*/ 1 w 220"/>
                    <a:gd name="T27" fmla="*/ 1 h 383"/>
                    <a:gd name="T28" fmla="*/ 1 w 220"/>
                    <a:gd name="T29" fmla="*/ 1 h 383"/>
                    <a:gd name="T30" fmla="*/ 1 w 220"/>
                    <a:gd name="T31" fmla="*/ 1 h 383"/>
                    <a:gd name="T32" fmla="*/ 1 w 220"/>
                    <a:gd name="T33" fmla="*/ 1 h 383"/>
                    <a:gd name="T34" fmla="*/ 1 w 220"/>
                    <a:gd name="T35" fmla="*/ 1 h 383"/>
                    <a:gd name="T36" fmla="*/ 1 w 220"/>
                    <a:gd name="T37" fmla="*/ 1 h 383"/>
                    <a:gd name="T38" fmla="*/ 1 w 220"/>
                    <a:gd name="T39" fmla="*/ 1 h 383"/>
                    <a:gd name="T40" fmla="*/ 1 w 220"/>
                    <a:gd name="T41" fmla="*/ 1 h 383"/>
                    <a:gd name="T42" fmla="*/ 1 w 220"/>
                    <a:gd name="T43" fmla="*/ 1 h 383"/>
                    <a:gd name="T44" fmla="*/ 1 w 220"/>
                    <a:gd name="T45" fmla="*/ 1 h 383"/>
                    <a:gd name="T46" fmla="*/ 1 w 220"/>
                    <a:gd name="T47" fmla="*/ 1 h 383"/>
                    <a:gd name="T48" fmla="*/ 1 w 220"/>
                    <a:gd name="T49" fmla="*/ 1 h 383"/>
                    <a:gd name="T50" fmla="*/ 1 w 220"/>
                    <a:gd name="T51" fmla="*/ 1 h 383"/>
                    <a:gd name="T52" fmla="*/ 1 w 220"/>
                    <a:gd name="T53" fmla="*/ 1 h 383"/>
                    <a:gd name="T54" fmla="*/ 1 w 220"/>
                    <a:gd name="T55" fmla="*/ 1 h 383"/>
                    <a:gd name="T56" fmla="*/ 1 w 220"/>
                    <a:gd name="T57" fmla="*/ 1 h 383"/>
                    <a:gd name="T58" fmla="*/ 1 w 220"/>
                    <a:gd name="T59" fmla="*/ 1 h 383"/>
                    <a:gd name="T60" fmla="*/ 1 w 220"/>
                    <a:gd name="T61" fmla="*/ 1 h 383"/>
                    <a:gd name="T62" fmla="*/ 0 w 220"/>
                    <a:gd name="T63" fmla="*/ 1 h 383"/>
                    <a:gd name="T64" fmla="*/ 1 w 220"/>
                    <a:gd name="T65" fmla="*/ 1 h 383"/>
                    <a:gd name="T66" fmla="*/ 1 w 220"/>
                    <a:gd name="T67" fmla="*/ 1 h 383"/>
                    <a:gd name="T68" fmla="*/ 1 w 220"/>
                    <a:gd name="T69" fmla="*/ 1 h 383"/>
                    <a:gd name="T70" fmla="*/ 1 w 220"/>
                    <a:gd name="T71" fmla="*/ 1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98" name="Freeform 21"/>
                <p:cNvSpPr>
                  <a:spLocks noChangeAspect="1"/>
                </p:cNvSpPr>
                <p:nvPr/>
              </p:nvSpPr>
              <p:spPr bwMode="auto">
                <a:xfrm rot="2518720">
                  <a:off x="3450" y="2514"/>
                  <a:ext cx="264" cy="76"/>
                </a:xfrm>
                <a:custGeom>
                  <a:avLst/>
                  <a:gdLst>
                    <a:gd name="T0" fmla="*/ 1 w 527"/>
                    <a:gd name="T1" fmla="*/ 0 h 152"/>
                    <a:gd name="T2" fmla="*/ 1 w 527"/>
                    <a:gd name="T3" fmla="*/ 1 h 152"/>
                    <a:gd name="T4" fmla="*/ 1 w 527"/>
                    <a:gd name="T5" fmla="*/ 1 h 152"/>
                    <a:gd name="T6" fmla="*/ 1 w 527"/>
                    <a:gd name="T7" fmla="*/ 1 h 152"/>
                    <a:gd name="T8" fmla="*/ 1 w 527"/>
                    <a:gd name="T9" fmla="*/ 1 h 152"/>
                    <a:gd name="T10" fmla="*/ 1 w 527"/>
                    <a:gd name="T11" fmla="*/ 1 h 152"/>
                    <a:gd name="T12" fmla="*/ 1 w 527"/>
                    <a:gd name="T13" fmla="*/ 1 h 152"/>
                    <a:gd name="T14" fmla="*/ 1 w 527"/>
                    <a:gd name="T15" fmla="*/ 1 h 152"/>
                    <a:gd name="T16" fmla="*/ 1 w 527"/>
                    <a:gd name="T17" fmla="*/ 1 h 152"/>
                    <a:gd name="T18" fmla="*/ 1 w 527"/>
                    <a:gd name="T19" fmla="*/ 1 h 152"/>
                    <a:gd name="T20" fmla="*/ 1 w 527"/>
                    <a:gd name="T21" fmla="*/ 1 h 152"/>
                    <a:gd name="T22" fmla="*/ 1 w 527"/>
                    <a:gd name="T23" fmla="*/ 1 h 152"/>
                    <a:gd name="T24" fmla="*/ 1 w 527"/>
                    <a:gd name="T25" fmla="*/ 1 h 152"/>
                    <a:gd name="T26" fmla="*/ 1 w 527"/>
                    <a:gd name="T27" fmla="*/ 1 h 152"/>
                    <a:gd name="T28" fmla="*/ 1 w 527"/>
                    <a:gd name="T29" fmla="*/ 1 h 152"/>
                    <a:gd name="T30" fmla="*/ 1 w 527"/>
                    <a:gd name="T31" fmla="*/ 1 h 152"/>
                    <a:gd name="T32" fmla="*/ 1 w 527"/>
                    <a:gd name="T33" fmla="*/ 1 h 152"/>
                    <a:gd name="T34" fmla="*/ 1 w 527"/>
                    <a:gd name="T35" fmla="*/ 1 h 152"/>
                    <a:gd name="T36" fmla="*/ 1 w 527"/>
                    <a:gd name="T37" fmla="*/ 1 h 152"/>
                    <a:gd name="T38" fmla="*/ 1 w 527"/>
                    <a:gd name="T39" fmla="*/ 1 h 152"/>
                    <a:gd name="T40" fmla="*/ 1 w 527"/>
                    <a:gd name="T41" fmla="*/ 1 h 152"/>
                    <a:gd name="T42" fmla="*/ 1 w 527"/>
                    <a:gd name="T43" fmla="*/ 1 h 152"/>
                    <a:gd name="T44" fmla="*/ 1 w 527"/>
                    <a:gd name="T45" fmla="*/ 1 h 152"/>
                    <a:gd name="T46" fmla="*/ 1 w 527"/>
                    <a:gd name="T47" fmla="*/ 1 h 152"/>
                    <a:gd name="T48" fmla="*/ 1 w 527"/>
                    <a:gd name="T49" fmla="*/ 1 h 152"/>
                    <a:gd name="T50" fmla="*/ 1 w 527"/>
                    <a:gd name="T51" fmla="*/ 1 h 152"/>
                    <a:gd name="T52" fmla="*/ 1 w 527"/>
                    <a:gd name="T53" fmla="*/ 1 h 152"/>
                    <a:gd name="T54" fmla="*/ 1 w 527"/>
                    <a:gd name="T55" fmla="*/ 1 h 152"/>
                    <a:gd name="T56" fmla="*/ 1 w 527"/>
                    <a:gd name="T57" fmla="*/ 1 h 152"/>
                    <a:gd name="T58" fmla="*/ 1 w 527"/>
                    <a:gd name="T59" fmla="*/ 1 h 152"/>
                    <a:gd name="T60" fmla="*/ 1 w 527"/>
                    <a:gd name="T61" fmla="*/ 1 h 152"/>
                    <a:gd name="T62" fmla="*/ 1 w 527"/>
                    <a:gd name="T63" fmla="*/ 1 h 152"/>
                    <a:gd name="T64" fmla="*/ 1 w 527"/>
                    <a:gd name="T65" fmla="*/ 1 h 152"/>
                    <a:gd name="T66" fmla="*/ 1 w 527"/>
                    <a:gd name="T67" fmla="*/ 1 h 152"/>
                    <a:gd name="T68" fmla="*/ 1 w 527"/>
                    <a:gd name="T69" fmla="*/ 1 h 152"/>
                    <a:gd name="T70" fmla="*/ 1 w 527"/>
                    <a:gd name="T71" fmla="*/ 1 h 152"/>
                    <a:gd name="T72" fmla="*/ 1 w 527"/>
                    <a:gd name="T73" fmla="*/ 1 h 152"/>
                    <a:gd name="T74" fmla="*/ 1 w 527"/>
                    <a:gd name="T75" fmla="*/ 1 h 152"/>
                    <a:gd name="T76" fmla="*/ 1 w 527"/>
                    <a:gd name="T77" fmla="*/ 1 h 152"/>
                    <a:gd name="T78" fmla="*/ 1 w 527"/>
                    <a:gd name="T79" fmla="*/ 1 h 152"/>
                    <a:gd name="T80" fmla="*/ 1 w 527"/>
                    <a:gd name="T81" fmla="*/ 1 h 152"/>
                    <a:gd name="T82" fmla="*/ 1 w 527"/>
                    <a:gd name="T83" fmla="*/ 1 h 152"/>
                    <a:gd name="T84" fmla="*/ 1 w 527"/>
                    <a:gd name="T85" fmla="*/ 1 h 152"/>
                    <a:gd name="T86" fmla="*/ 1 w 527"/>
                    <a:gd name="T87" fmla="*/ 1 h 152"/>
                    <a:gd name="T88" fmla="*/ 1 w 527"/>
                    <a:gd name="T89" fmla="*/ 1 h 152"/>
                    <a:gd name="T90" fmla="*/ 1 w 527"/>
                    <a:gd name="T91" fmla="*/ 1 h 152"/>
                    <a:gd name="T92" fmla="*/ 1 w 527"/>
                    <a:gd name="T93" fmla="*/ 1 h 152"/>
                    <a:gd name="T94" fmla="*/ 1 w 527"/>
                    <a:gd name="T95" fmla="*/ 1 h 152"/>
                    <a:gd name="T96" fmla="*/ 1 w 527"/>
                    <a:gd name="T97" fmla="*/ 1 h 152"/>
                    <a:gd name="T98" fmla="*/ 1 w 527"/>
                    <a:gd name="T99" fmla="*/ 1 h 152"/>
                    <a:gd name="T100" fmla="*/ 1 w 527"/>
                    <a:gd name="T101" fmla="*/ 1 h 152"/>
                    <a:gd name="T102" fmla="*/ 0 w 527"/>
                    <a:gd name="T103" fmla="*/ 1 h 152"/>
                    <a:gd name="T104" fmla="*/ 1 w 527"/>
                    <a:gd name="T105" fmla="*/ 1 h 152"/>
                    <a:gd name="T106" fmla="*/ 1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99" name="Freeform 22"/>
                <p:cNvSpPr>
                  <a:spLocks noChangeAspect="1"/>
                </p:cNvSpPr>
                <p:nvPr/>
              </p:nvSpPr>
              <p:spPr bwMode="auto">
                <a:xfrm rot="1900540">
                  <a:off x="3498" y="2442"/>
                  <a:ext cx="273" cy="106"/>
                </a:xfrm>
                <a:custGeom>
                  <a:avLst/>
                  <a:gdLst>
                    <a:gd name="T0" fmla="*/ 1 w 545"/>
                    <a:gd name="T1" fmla="*/ 1 h 212"/>
                    <a:gd name="T2" fmla="*/ 1 w 545"/>
                    <a:gd name="T3" fmla="*/ 1 h 212"/>
                    <a:gd name="T4" fmla="*/ 1 w 545"/>
                    <a:gd name="T5" fmla="*/ 1 h 212"/>
                    <a:gd name="T6" fmla="*/ 1 w 545"/>
                    <a:gd name="T7" fmla="*/ 1 h 212"/>
                    <a:gd name="T8" fmla="*/ 1 w 545"/>
                    <a:gd name="T9" fmla="*/ 1 h 212"/>
                    <a:gd name="T10" fmla="*/ 1 w 545"/>
                    <a:gd name="T11" fmla="*/ 0 h 212"/>
                    <a:gd name="T12" fmla="*/ 1 w 545"/>
                    <a:gd name="T13" fmla="*/ 1 h 212"/>
                    <a:gd name="T14" fmla="*/ 1 w 545"/>
                    <a:gd name="T15" fmla="*/ 1 h 212"/>
                    <a:gd name="T16" fmla="*/ 1 w 545"/>
                    <a:gd name="T17" fmla="*/ 1 h 212"/>
                    <a:gd name="T18" fmla="*/ 1 w 545"/>
                    <a:gd name="T19" fmla="*/ 1 h 212"/>
                    <a:gd name="T20" fmla="*/ 1 w 545"/>
                    <a:gd name="T21" fmla="*/ 1 h 212"/>
                    <a:gd name="T22" fmla="*/ 1 w 545"/>
                    <a:gd name="T23" fmla="*/ 1 h 212"/>
                    <a:gd name="T24" fmla="*/ 1 w 545"/>
                    <a:gd name="T25" fmla="*/ 1 h 212"/>
                    <a:gd name="T26" fmla="*/ 1 w 545"/>
                    <a:gd name="T27" fmla="*/ 1 h 212"/>
                    <a:gd name="T28" fmla="*/ 1 w 545"/>
                    <a:gd name="T29" fmla="*/ 1 h 212"/>
                    <a:gd name="T30" fmla="*/ 1 w 545"/>
                    <a:gd name="T31" fmla="*/ 1 h 212"/>
                    <a:gd name="T32" fmla="*/ 1 w 545"/>
                    <a:gd name="T33" fmla="*/ 1 h 212"/>
                    <a:gd name="T34" fmla="*/ 1 w 545"/>
                    <a:gd name="T35" fmla="*/ 1 h 212"/>
                    <a:gd name="T36" fmla="*/ 1 w 545"/>
                    <a:gd name="T37" fmla="*/ 1 h 212"/>
                    <a:gd name="T38" fmla="*/ 1 w 545"/>
                    <a:gd name="T39" fmla="*/ 1 h 212"/>
                    <a:gd name="T40" fmla="*/ 1 w 545"/>
                    <a:gd name="T41" fmla="*/ 1 h 212"/>
                    <a:gd name="T42" fmla="*/ 1 w 545"/>
                    <a:gd name="T43" fmla="*/ 1 h 212"/>
                    <a:gd name="T44" fmla="*/ 1 w 545"/>
                    <a:gd name="T45" fmla="*/ 1 h 212"/>
                    <a:gd name="T46" fmla="*/ 1 w 545"/>
                    <a:gd name="T47" fmla="*/ 1 h 212"/>
                    <a:gd name="T48" fmla="*/ 1 w 545"/>
                    <a:gd name="T49" fmla="*/ 1 h 212"/>
                    <a:gd name="T50" fmla="*/ 1 w 545"/>
                    <a:gd name="T51" fmla="*/ 1 h 212"/>
                    <a:gd name="T52" fmla="*/ 1 w 545"/>
                    <a:gd name="T53" fmla="*/ 1 h 212"/>
                    <a:gd name="T54" fmla="*/ 1 w 545"/>
                    <a:gd name="T55" fmla="*/ 1 h 212"/>
                    <a:gd name="T56" fmla="*/ 1 w 545"/>
                    <a:gd name="T57" fmla="*/ 1 h 212"/>
                    <a:gd name="T58" fmla="*/ 1 w 545"/>
                    <a:gd name="T59" fmla="*/ 1 h 212"/>
                    <a:gd name="T60" fmla="*/ 1 w 545"/>
                    <a:gd name="T61" fmla="*/ 1 h 212"/>
                    <a:gd name="T62" fmla="*/ 1 w 545"/>
                    <a:gd name="T63" fmla="*/ 1 h 212"/>
                    <a:gd name="T64" fmla="*/ 1 w 545"/>
                    <a:gd name="T65" fmla="*/ 1 h 212"/>
                    <a:gd name="T66" fmla="*/ 1 w 545"/>
                    <a:gd name="T67" fmla="*/ 1 h 212"/>
                    <a:gd name="T68" fmla="*/ 1 w 545"/>
                    <a:gd name="T69" fmla="*/ 1 h 212"/>
                    <a:gd name="T70" fmla="*/ 1 w 545"/>
                    <a:gd name="T71" fmla="*/ 1 h 212"/>
                    <a:gd name="T72" fmla="*/ 1 w 545"/>
                    <a:gd name="T73" fmla="*/ 1 h 212"/>
                    <a:gd name="T74" fmla="*/ 1 w 545"/>
                    <a:gd name="T75" fmla="*/ 1 h 212"/>
                    <a:gd name="T76" fmla="*/ 1 w 545"/>
                    <a:gd name="T77" fmla="*/ 1 h 212"/>
                    <a:gd name="T78" fmla="*/ 1 w 545"/>
                    <a:gd name="T79" fmla="*/ 1 h 212"/>
                    <a:gd name="T80" fmla="*/ 1 w 545"/>
                    <a:gd name="T81" fmla="*/ 1 h 212"/>
                    <a:gd name="T82" fmla="*/ 1 w 545"/>
                    <a:gd name="T83" fmla="*/ 1 h 212"/>
                    <a:gd name="T84" fmla="*/ 1 w 545"/>
                    <a:gd name="T85" fmla="*/ 1 h 212"/>
                    <a:gd name="T86" fmla="*/ 1 w 545"/>
                    <a:gd name="T87" fmla="*/ 1 h 212"/>
                    <a:gd name="T88" fmla="*/ 0 w 545"/>
                    <a:gd name="T89" fmla="*/ 1 h 212"/>
                    <a:gd name="T90" fmla="*/ 1 w 545"/>
                    <a:gd name="T91" fmla="*/ 1 h 212"/>
                    <a:gd name="T92" fmla="*/ 1 w 545"/>
                    <a:gd name="T93" fmla="*/ 1 h 212"/>
                    <a:gd name="T94" fmla="*/ 1 w 545"/>
                    <a:gd name="T95" fmla="*/ 1 h 212"/>
                    <a:gd name="T96" fmla="*/ 1 w 545"/>
                    <a:gd name="T97" fmla="*/ 1 h 212"/>
                    <a:gd name="T98" fmla="*/ 1 w 545"/>
                    <a:gd name="T99" fmla="*/ 1 h 212"/>
                    <a:gd name="T100" fmla="*/ 1 w 545"/>
                    <a:gd name="T101" fmla="*/ 1 h 212"/>
                    <a:gd name="T102" fmla="*/ 1 w 545"/>
                    <a:gd name="T103" fmla="*/ 1 h 212"/>
                    <a:gd name="T104" fmla="*/ 1 w 545"/>
                    <a:gd name="T105" fmla="*/ 1 h 212"/>
                    <a:gd name="T106" fmla="*/ 1 w 545"/>
                    <a:gd name="T107" fmla="*/ 1 h 212"/>
                    <a:gd name="T108" fmla="*/ 1 w 545"/>
                    <a:gd name="T109" fmla="*/ 1 h 212"/>
                    <a:gd name="T110" fmla="*/ 1 w 545"/>
                    <a:gd name="T111" fmla="*/ 1 h 212"/>
                    <a:gd name="T112" fmla="*/ 1 w 545"/>
                    <a:gd name="T113" fmla="*/ 1 h 212"/>
                    <a:gd name="T114" fmla="*/ 1 w 545"/>
                    <a:gd name="T115" fmla="*/ 1 h 212"/>
                    <a:gd name="T116" fmla="*/ 1 w 545"/>
                    <a:gd name="T117" fmla="*/ 1 h 212"/>
                    <a:gd name="T118" fmla="*/ 1 w 545"/>
                    <a:gd name="T119" fmla="*/ 1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5"/>
                    <a:gd name="T181" fmla="*/ 0 h 212"/>
                    <a:gd name="T182" fmla="*/ 545 w 545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5" h="212">
                      <a:moveTo>
                        <a:pt x="425" y="74"/>
                      </a:moveTo>
                      <a:lnTo>
                        <a:pt x="437" y="49"/>
                      </a:lnTo>
                      <a:lnTo>
                        <a:pt x="439" y="25"/>
                      </a:lnTo>
                      <a:lnTo>
                        <a:pt x="440" y="13"/>
                      </a:lnTo>
                      <a:lnTo>
                        <a:pt x="447" y="1"/>
                      </a:lnTo>
                      <a:lnTo>
                        <a:pt x="463" y="0"/>
                      </a:lnTo>
                      <a:lnTo>
                        <a:pt x="475" y="8"/>
                      </a:lnTo>
                      <a:lnTo>
                        <a:pt x="475" y="23"/>
                      </a:lnTo>
                      <a:lnTo>
                        <a:pt x="467" y="36"/>
                      </a:lnTo>
                      <a:lnTo>
                        <a:pt x="457" y="49"/>
                      </a:lnTo>
                      <a:lnTo>
                        <a:pt x="462" y="61"/>
                      </a:lnTo>
                      <a:lnTo>
                        <a:pt x="480" y="52"/>
                      </a:lnTo>
                      <a:lnTo>
                        <a:pt x="503" y="42"/>
                      </a:lnTo>
                      <a:lnTo>
                        <a:pt x="525" y="41"/>
                      </a:lnTo>
                      <a:lnTo>
                        <a:pt x="543" y="49"/>
                      </a:lnTo>
                      <a:lnTo>
                        <a:pt x="545" y="69"/>
                      </a:lnTo>
                      <a:lnTo>
                        <a:pt x="531" y="76"/>
                      </a:lnTo>
                      <a:lnTo>
                        <a:pt x="515" y="71"/>
                      </a:lnTo>
                      <a:lnTo>
                        <a:pt x="493" y="71"/>
                      </a:lnTo>
                      <a:lnTo>
                        <a:pt x="475" y="76"/>
                      </a:lnTo>
                      <a:lnTo>
                        <a:pt x="475" y="84"/>
                      </a:lnTo>
                      <a:lnTo>
                        <a:pt x="493" y="86"/>
                      </a:lnTo>
                      <a:lnTo>
                        <a:pt x="516" y="87"/>
                      </a:lnTo>
                      <a:lnTo>
                        <a:pt x="535" y="104"/>
                      </a:lnTo>
                      <a:lnTo>
                        <a:pt x="535" y="117"/>
                      </a:lnTo>
                      <a:lnTo>
                        <a:pt x="528" y="127"/>
                      </a:lnTo>
                      <a:lnTo>
                        <a:pt x="523" y="127"/>
                      </a:lnTo>
                      <a:lnTo>
                        <a:pt x="501" y="124"/>
                      </a:lnTo>
                      <a:lnTo>
                        <a:pt x="496" y="122"/>
                      </a:lnTo>
                      <a:lnTo>
                        <a:pt x="485" y="114"/>
                      </a:lnTo>
                      <a:lnTo>
                        <a:pt x="462" y="104"/>
                      </a:lnTo>
                      <a:lnTo>
                        <a:pt x="442" y="104"/>
                      </a:lnTo>
                      <a:lnTo>
                        <a:pt x="422" y="115"/>
                      </a:lnTo>
                      <a:lnTo>
                        <a:pt x="391" y="145"/>
                      </a:lnTo>
                      <a:lnTo>
                        <a:pt x="356" y="169"/>
                      </a:lnTo>
                      <a:lnTo>
                        <a:pt x="314" y="189"/>
                      </a:lnTo>
                      <a:lnTo>
                        <a:pt x="271" y="200"/>
                      </a:lnTo>
                      <a:lnTo>
                        <a:pt x="266" y="202"/>
                      </a:lnTo>
                      <a:lnTo>
                        <a:pt x="205" y="212"/>
                      </a:lnTo>
                      <a:lnTo>
                        <a:pt x="146" y="210"/>
                      </a:lnTo>
                      <a:lnTo>
                        <a:pt x="101" y="203"/>
                      </a:lnTo>
                      <a:lnTo>
                        <a:pt x="53" y="198"/>
                      </a:lnTo>
                      <a:lnTo>
                        <a:pt x="24" y="190"/>
                      </a:lnTo>
                      <a:lnTo>
                        <a:pt x="2" y="175"/>
                      </a:lnTo>
                      <a:lnTo>
                        <a:pt x="0" y="155"/>
                      </a:lnTo>
                      <a:lnTo>
                        <a:pt x="5" y="134"/>
                      </a:lnTo>
                      <a:lnTo>
                        <a:pt x="27" y="124"/>
                      </a:lnTo>
                      <a:lnTo>
                        <a:pt x="52" y="120"/>
                      </a:lnTo>
                      <a:lnTo>
                        <a:pt x="92" y="125"/>
                      </a:lnTo>
                      <a:lnTo>
                        <a:pt x="133" y="142"/>
                      </a:lnTo>
                      <a:lnTo>
                        <a:pt x="170" y="155"/>
                      </a:lnTo>
                      <a:lnTo>
                        <a:pt x="202" y="160"/>
                      </a:lnTo>
                      <a:lnTo>
                        <a:pt x="233" y="162"/>
                      </a:lnTo>
                      <a:lnTo>
                        <a:pt x="266" y="159"/>
                      </a:lnTo>
                      <a:lnTo>
                        <a:pt x="304" y="150"/>
                      </a:lnTo>
                      <a:lnTo>
                        <a:pt x="344" y="137"/>
                      </a:lnTo>
                      <a:lnTo>
                        <a:pt x="374" y="122"/>
                      </a:lnTo>
                      <a:lnTo>
                        <a:pt x="400" y="100"/>
                      </a:lnTo>
                      <a:lnTo>
                        <a:pt x="415" y="86"/>
                      </a:lnTo>
                      <a:lnTo>
                        <a:pt x="425" y="7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00" name="Freeform 23"/>
                <p:cNvSpPr>
                  <a:spLocks noChangeAspect="1"/>
                </p:cNvSpPr>
                <p:nvPr/>
              </p:nvSpPr>
              <p:spPr bwMode="auto">
                <a:xfrm>
                  <a:off x="3426" y="2584"/>
                  <a:ext cx="93" cy="261"/>
                </a:xfrm>
                <a:custGeom>
                  <a:avLst/>
                  <a:gdLst>
                    <a:gd name="T0" fmla="*/ 1 w 186"/>
                    <a:gd name="T1" fmla="*/ 0 h 523"/>
                    <a:gd name="T2" fmla="*/ 1 w 186"/>
                    <a:gd name="T3" fmla="*/ 0 h 523"/>
                    <a:gd name="T4" fmla="*/ 1 w 186"/>
                    <a:gd name="T5" fmla="*/ 0 h 523"/>
                    <a:gd name="T6" fmla="*/ 1 w 186"/>
                    <a:gd name="T7" fmla="*/ 0 h 523"/>
                    <a:gd name="T8" fmla="*/ 1 w 186"/>
                    <a:gd name="T9" fmla="*/ 0 h 523"/>
                    <a:gd name="T10" fmla="*/ 1 w 186"/>
                    <a:gd name="T11" fmla="*/ 0 h 523"/>
                    <a:gd name="T12" fmla="*/ 1 w 186"/>
                    <a:gd name="T13" fmla="*/ 0 h 523"/>
                    <a:gd name="T14" fmla="*/ 1 w 186"/>
                    <a:gd name="T15" fmla="*/ 0 h 523"/>
                    <a:gd name="T16" fmla="*/ 1 w 186"/>
                    <a:gd name="T17" fmla="*/ 0 h 523"/>
                    <a:gd name="T18" fmla="*/ 1 w 186"/>
                    <a:gd name="T19" fmla="*/ 0 h 523"/>
                    <a:gd name="T20" fmla="*/ 1 w 186"/>
                    <a:gd name="T21" fmla="*/ 0 h 523"/>
                    <a:gd name="T22" fmla="*/ 1 w 186"/>
                    <a:gd name="T23" fmla="*/ 0 h 523"/>
                    <a:gd name="T24" fmla="*/ 1 w 186"/>
                    <a:gd name="T25" fmla="*/ 0 h 523"/>
                    <a:gd name="T26" fmla="*/ 1 w 186"/>
                    <a:gd name="T27" fmla="*/ 0 h 523"/>
                    <a:gd name="T28" fmla="*/ 1 w 186"/>
                    <a:gd name="T29" fmla="*/ 0 h 523"/>
                    <a:gd name="T30" fmla="*/ 1 w 186"/>
                    <a:gd name="T31" fmla="*/ 0 h 523"/>
                    <a:gd name="T32" fmla="*/ 1 w 186"/>
                    <a:gd name="T33" fmla="*/ 0 h 523"/>
                    <a:gd name="T34" fmla="*/ 0 w 186"/>
                    <a:gd name="T35" fmla="*/ 0 h 523"/>
                    <a:gd name="T36" fmla="*/ 1 w 186"/>
                    <a:gd name="T37" fmla="*/ 0 h 523"/>
                    <a:gd name="T38" fmla="*/ 1 w 186"/>
                    <a:gd name="T39" fmla="*/ 0 h 523"/>
                    <a:gd name="T40" fmla="*/ 1 w 186"/>
                    <a:gd name="T41" fmla="*/ 0 h 523"/>
                    <a:gd name="T42" fmla="*/ 1 w 186"/>
                    <a:gd name="T43" fmla="*/ 0 h 523"/>
                    <a:gd name="T44" fmla="*/ 1 w 186"/>
                    <a:gd name="T45" fmla="*/ 0 h 523"/>
                    <a:gd name="T46" fmla="*/ 1 w 186"/>
                    <a:gd name="T47" fmla="*/ 0 h 523"/>
                    <a:gd name="T48" fmla="*/ 1 w 186"/>
                    <a:gd name="T49" fmla="*/ 0 h 523"/>
                    <a:gd name="T50" fmla="*/ 1 w 186"/>
                    <a:gd name="T51" fmla="*/ 0 h 523"/>
                    <a:gd name="T52" fmla="*/ 1 w 186"/>
                    <a:gd name="T53" fmla="*/ 0 h 523"/>
                    <a:gd name="T54" fmla="*/ 1 w 186"/>
                    <a:gd name="T55" fmla="*/ 0 h 523"/>
                    <a:gd name="T56" fmla="*/ 1 w 186"/>
                    <a:gd name="T57" fmla="*/ 0 h 523"/>
                    <a:gd name="T58" fmla="*/ 1 w 186"/>
                    <a:gd name="T59" fmla="*/ 0 h 523"/>
                    <a:gd name="T60" fmla="*/ 1 w 186"/>
                    <a:gd name="T61" fmla="*/ 0 h 523"/>
                    <a:gd name="T62" fmla="*/ 1 w 186"/>
                    <a:gd name="T63" fmla="*/ 0 h 523"/>
                    <a:gd name="T64" fmla="*/ 1 w 186"/>
                    <a:gd name="T65" fmla="*/ 0 h 523"/>
                    <a:gd name="T66" fmla="*/ 1 w 186"/>
                    <a:gd name="T67" fmla="*/ 0 h 523"/>
                    <a:gd name="T68" fmla="*/ 1 w 186"/>
                    <a:gd name="T69" fmla="*/ 0 h 523"/>
                    <a:gd name="T70" fmla="*/ 1 w 186"/>
                    <a:gd name="T71" fmla="*/ 0 h 523"/>
                    <a:gd name="T72" fmla="*/ 1 w 186"/>
                    <a:gd name="T73" fmla="*/ 0 h 523"/>
                    <a:gd name="T74" fmla="*/ 1 w 186"/>
                    <a:gd name="T75" fmla="*/ 0 h 523"/>
                    <a:gd name="T76" fmla="*/ 1 w 186"/>
                    <a:gd name="T77" fmla="*/ 0 h 523"/>
                    <a:gd name="T78" fmla="*/ 1 w 186"/>
                    <a:gd name="T79" fmla="*/ 0 h 523"/>
                    <a:gd name="T80" fmla="*/ 1 w 186"/>
                    <a:gd name="T81" fmla="*/ 0 h 523"/>
                    <a:gd name="T82" fmla="*/ 1 w 186"/>
                    <a:gd name="T83" fmla="*/ 0 h 523"/>
                    <a:gd name="T84" fmla="*/ 1 w 186"/>
                    <a:gd name="T85" fmla="*/ 0 h 523"/>
                    <a:gd name="T86" fmla="*/ 1 w 186"/>
                    <a:gd name="T87" fmla="*/ 0 h 523"/>
                    <a:gd name="T88" fmla="*/ 1 w 186"/>
                    <a:gd name="T89" fmla="*/ 0 h 523"/>
                    <a:gd name="T90" fmla="*/ 1 w 186"/>
                    <a:gd name="T91" fmla="*/ 0 h 523"/>
                    <a:gd name="T92" fmla="*/ 1 w 186"/>
                    <a:gd name="T93" fmla="*/ 0 h 523"/>
                    <a:gd name="T94" fmla="*/ 1 w 186"/>
                    <a:gd name="T95" fmla="*/ 0 h 523"/>
                    <a:gd name="T96" fmla="*/ 1 w 186"/>
                    <a:gd name="T97" fmla="*/ 0 h 523"/>
                    <a:gd name="T98" fmla="*/ 1 w 186"/>
                    <a:gd name="T99" fmla="*/ 0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01" name="Freeform 24"/>
                <p:cNvSpPr>
                  <a:spLocks noChangeAspect="1"/>
                </p:cNvSpPr>
                <p:nvPr/>
              </p:nvSpPr>
              <p:spPr bwMode="auto">
                <a:xfrm>
                  <a:off x="3464" y="2583"/>
                  <a:ext cx="99" cy="235"/>
                </a:xfrm>
                <a:custGeom>
                  <a:avLst/>
                  <a:gdLst>
                    <a:gd name="T0" fmla="*/ 0 w 199"/>
                    <a:gd name="T1" fmla="*/ 1 h 470"/>
                    <a:gd name="T2" fmla="*/ 0 w 199"/>
                    <a:gd name="T3" fmla="*/ 1 h 470"/>
                    <a:gd name="T4" fmla="*/ 0 w 199"/>
                    <a:gd name="T5" fmla="*/ 0 h 470"/>
                    <a:gd name="T6" fmla="*/ 0 w 199"/>
                    <a:gd name="T7" fmla="*/ 1 h 470"/>
                    <a:gd name="T8" fmla="*/ 0 w 199"/>
                    <a:gd name="T9" fmla="*/ 1 h 470"/>
                    <a:gd name="T10" fmla="*/ 0 w 199"/>
                    <a:gd name="T11" fmla="*/ 1 h 470"/>
                    <a:gd name="T12" fmla="*/ 0 w 199"/>
                    <a:gd name="T13" fmla="*/ 1 h 470"/>
                    <a:gd name="T14" fmla="*/ 0 w 199"/>
                    <a:gd name="T15" fmla="*/ 1 h 470"/>
                    <a:gd name="T16" fmla="*/ 0 w 199"/>
                    <a:gd name="T17" fmla="*/ 1 h 470"/>
                    <a:gd name="T18" fmla="*/ 0 w 199"/>
                    <a:gd name="T19" fmla="*/ 1 h 470"/>
                    <a:gd name="T20" fmla="*/ 0 w 199"/>
                    <a:gd name="T21" fmla="*/ 1 h 470"/>
                    <a:gd name="T22" fmla="*/ 0 w 199"/>
                    <a:gd name="T23" fmla="*/ 1 h 470"/>
                    <a:gd name="T24" fmla="*/ 0 w 199"/>
                    <a:gd name="T25" fmla="*/ 1 h 470"/>
                    <a:gd name="T26" fmla="*/ 0 w 199"/>
                    <a:gd name="T27" fmla="*/ 1 h 470"/>
                    <a:gd name="T28" fmla="*/ 0 w 199"/>
                    <a:gd name="T29" fmla="*/ 1 h 470"/>
                    <a:gd name="T30" fmla="*/ 0 w 199"/>
                    <a:gd name="T31" fmla="*/ 1 h 470"/>
                    <a:gd name="T32" fmla="*/ 0 w 199"/>
                    <a:gd name="T33" fmla="*/ 1 h 470"/>
                    <a:gd name="T34" fmla="*/ 0 w 199"/>
                    <a:gd name="T35" fmla="*/ 1 h 470"/>
                    <a:gd name="T36" fmla="*/ 0 w 199"/>
                    <a:gd name="T37" fmla="*/ 1 h 470"/>
                    <a:gd name="T38" fmla="*/ 0 w 199"/>
                    <a:gd name="T39" fmla="*/ 1 h 470"/>
                    <a:gd name="T40" fmla="*/ 0 w 199"/>
                    <a:gd name="T41" fmla="*/ 1 h 470"/>
                    <a:gd name="T42" fmla="*/ 0 w 199"/>
                    <a:gd name="T43" fmla="*/ 1 h 470"/>
                    <a:gd name="T44" fmla="*/ 0 w 199"/>
                    <a:gd name="T45" fmla="*/ 1 h 470"/>
                    <a:gd name="T46" fmla="*/ 0 w 199"/>
                    <a:gd name="T47" fmla="*/ 1 h 470"/>
                    <a:gd name="T48" fmla="*/ 0 w 199"/>
                    <a:gd name="T49" fmla="*/ 1 h 470"/>
                    <a:gd name="T50" fmla="*/ 0 w 199"/>
                    <a:gd name="T51" fmla="*/ 1 h 470"/>
                    <a:gd name="T52" fmla="*/ 0 w 199"/>
                    <a:gd name="T53" fmla="*/ 1 h 470"/>
                    <a:gd name="T54" fmla="*/ 0 w 199"/>
                    <a:gd name="T55" fmla="*/ 1 h 470"/>
                    <a:gd name="T56" fmla="*/ 0 w 199"/>
                    <a:gd name="T57" fmla="*/ 1 h 470"/>
                    <a:gd name="T58" fmla="*/ 0 w 199"/>
                    <a:gd name="T59" fmla="*/ 1 h 470"/>
                    <a:gd name="T60" fmla="*/ 0 w 199"/>
                    <a:gd name="T61" fmla="*/ 1 h 470"/>
                    <a:gd name="T62" fmla="*/ 0 w 199"/>
                    <a:gd name="T63" fmla="*/ 1 h 470"/>
                    <a:gd name="T64" fmla="*/ 0 w 199"/>
                    <a:gd name="T65" fmla="*/ 1 h 470"/>
                    <a:gd name="T66" fmla="*/ 0 w 199"/>
                    <a:gd name="T67" fmla="*/ 1 h 470"/>
                    <a:gd name="T68" fmla="*/ 0 w 199"/>
                    <a:gd name="T69" fmla="*/ 1 h 470"/>
                    <a:gd name="T70" fmla="*/ 0 w 199"/>
                    <a:gd name="T71" fmla="*/ 1 h 470"/>
                    <a:gd name="T72" fmla="*/ 0 w 199"/>
                    <a:gd name="T73" fmla="*/ 1 h 470"/>
                    <a:gd name="T74" fmla="*/ 0 w 199"/>
                    <a:gd name="T75" fmla="*/ 1 h 470"/>
                    <a:gd name="T76" fmla="*/ 0 w 199"/>
                    <a:gd name="T77" fmla="*/ 1 h 470"/>
                    <a:gd name="T78" fmla="*/ 0 w 199"/>
                    <a:gd name="T79" fmla="*/ 1 h 470"/>
                    <a:gd name="T80" fmla="*/ 0 w 199"/>
                    <a:gd name="T81" fmla="*/ 1 h 470"/>
                    <a:gd name="T82" fmla="*/ 0 w 199"/>
                    <a:gd name="T83" fmla="*/ 1 h 470"/>
                    <a:gd name="T84" fmla="*/ 0 w 199"/>
                    <a:gd name="T85" fmla="*/ 1 h 470"/>
                    <a:gd name="T86" fmla="*/ 0 w 199"/>
                    <a:gd name="T87" fmla="*/ 1 h 470"/>
                    <a:gd name="T88" fmla="*/ 0 w 199"/>
                    <a:gd name="T89" fmla="*/ 1 h 470"/>
                    <a:gd name="T90" fmla="*/ 0 w 199"/>
                    <a:gd name="T91" fmla="*/ 1 h 470"/>
                    <a:gd name="T92" fmla="*/ 0 w 199"/>
                    <a:gd name="T93" fmla="*/ 1 h 470"/>
                    <a:gd name="T94" fmla="*/ 0 w 199"/>
                    <a:gd name="T95" fmla="*/ 1 h 470"/>
                    <a:gd name="T96" fmla="*/ 0 w 199"/>
                    <a:gd name="T97" fmla="*/ 1 h 470"/>
                    <a:gd name="T98" fmla="*/ 0 w 199"/>
                    <a:gd name="T99" fmla="*/ 1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02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642" y="2538"/>
                  <a:ext cx="144" cy="9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382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5172" y="3071"/>
                <a:ext cx="540" cy="600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 eaLnBrk="0" hangingPunct="0"/>
                <a:r>
                  <a:rPr lang="es-ES_tradnl" sz="500" b="1">
                    <a:solidFill>
                      <a:schemeClr val="bg1"/>
                    </a:solidFill>
                  </a:rPr>
                  <a:t>Proceso</a:t>
                </a:r>
                <a:endParaRPr lang="es-ES_tradnl" sz="50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 eaLnBrk="0" hangingPunct="0"/>
                <a:r>
                  <a:rPr lang="es-ES_tradnl" sz="500" b="1">
                    <a:solidFill>
                      <a:schemeClr val="bg1"/>
                    </a:solidFill>
                  </a:rPr>
                  <a:t>B</a:t>
                </a:r>
              </a:p>
            </p:txBody>
          </p:sp>
          <p:sp>
            <p:nvSpPr>
              <p:cNvPr id="1383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3439" y="3192"/>
                <a:ext cx="983" cy="435"/>
              </a:xfrm>
              <a:prstGeom prst="curvedRightArrow">
                <a:avLst>
                  <a:gd name="adj1" fmla="val 20000"/>
                  <a:gd name="adj2" fmla="val 40000"/>
                  <a:gd name="adj3" fmla="val 75326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384" name="Group 28"/>
              <p:cNvGrpSpPr>
                <a:grpSpLocks noChangeAspect="1"/>
              </p:cNvGrpSpPr>
              <p:nvPr/>
            </p:nvGrpSpPr>
            <p:grpSpPr bwMode="auto">
              <a:xfrm>
                <a:off x="2899" y="3113"/>
                <a:ext cx="383" cy="480"/>
                <a:chOff x="2382" y="3065"/>
                <a:chExt cx="306" cy="384"/>
              </a:xfrm>
            </p:grpSpPr>
            <p:sp>
              <p:nvSpPr>
                <p:cNvPr id="1385" name="AutoShap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2424" y="3353"/>
                  <a:ext cx="144" cy="9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6" name="AutoShap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544" y="3353"/>
                  <a:ext cx="144" cy="9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7" name="AutoShape 31"/>
                <p:cNvSpPr>
                  <a:spLocks noChangeAspect="1" noChangeArrowheads="1"/>
                </p:cNvSpPr>
                <p:nvPr/>
              </p:nvSpPr>
              <p:spPr bwMode="auto">
                <a:xfrm>
                  <a:off x="2424" y="3233"/>
                  <a:ext cx="144" cy="96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8" name="AutoShap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424" y="3113"/>
                  <a:ext cx="144" cy="9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9" name="AutoShap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544" y="3233"/>
                  <a:ext cx="144" cy="96"/>
                </a:xfrm>
                <a:prstGeom prst="cube">
                  <a:avLst>
                    <a:gd name="adj" fmla="val 25000"/>
                  </a:avLst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0" name="AutoShape 34"/>
                <p:cNvSpPr>
                  <a:spLocks noChangeAspect="1" noChangeArrowheads="1"/>
                </p:cNvSpPr>
                <p:nvPr/>
              </p:nvSpPr>
              <p:spPr bwMode="auto">
                <a:xfrm>
                  <a:off x="2544" y="3113"/>
                  <a:ext cx="144" cy="96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1" name="Line 35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3065"/>
                  <a:ext cx="0" cy="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2" name="Line 36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3065"/>
                  <a:ext cx="30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3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3449"/>
                  <a:ext cx="30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4" name="Line 38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3329"/>
                  <a:ext cx="30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5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382" y="3209"/>
                  <a:ext cx="30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25" name="Group 40"/>
            <p:cNvGrpSpPr>
              <a:grpSpLocks noChangeAspect="1"/>
            </p:cNvGrpSpPr>
            <p:nvPr/>
          </p:nvGrpSpPr>
          <p:grpSpPr bwMode="auto">
            <a:xfrm>
              <a:off x="1533" y="3549"/>
              <a:ext cx="933" cy="665"/>
              <a:chOff x="268" y="2175"/>
              <a:chExt cx="2447" cy="1744"/>
            </a:xfrm>
          </p:grpSpPr>
          <p:grpSp>
            <p:nvGrpSpPr>
              <p:cNvPr id="1326" name="Group 41"/>
              <p:cNvGrpSpPr>
                <a:grpSpLocks noChangeAspect="1"/>
              </p:cNvGrpSpPr>
              <p:nvPr/>
            </p:nvGrpSpPr>
            <p:grpSpPr bwMode="auto">
              <a:xfrm>
                <a:off x="268" y="2574"/>
                <a:ext cx="506" cy="1064"/>
                <a:chOff x="1575" y="1961"/>
                <a:chExt cx="1167" cy="2515"/>
              </a:xfrm>
            </p:grpSpPr>
            <p:grpSp>
              <p:nvGrpSpPr>
                <p:cNvPr id="1370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1575" y="2154"/>
                  <a:ext cx="1167" cy="2322"/>
                  <a:chOff x="1575" y="2154"/>
                  <a:chExt cx="1167" cy="2322"/>
                </a:xfrm>
              </p:grpSpPr>
              <p:sp>
                <p:nvSpPr>
                  <p:cNvPr id="1374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1947" y="2284"/>
                    <a:ext cx="457" cy="507"/>
                  </a:xfrm>
                  <a:custGeom>
                    <a:avLst/>
                    <a:gdLst>
                      <a:gd name="T0" fmla="*/ 238 w 457"/>
                      <a:gd name="T1" fmla="*/ 117 h 507"/>
                      <a:gd name="T2" fmla="*/ 198 w 457"/>
                      <a:gd name="T3" fmla="*/ 65 h 507"/>
                      <a:gd name="T4" fmla="*/ 142 w 457"/>
                      <a:gd name="T5" fmla="*/ 26 h 507"/>
                      <a:gd name="T6" fmla="*/ 92 w 457"/>
                      <a:gd name="T7" fmla="*/ 0 h 507"/>
                      <a:gd name="T8" fmla="*/ 52 w 457"/>
                      <a:gd name="T9" fmla="*/ 7 h 507"/>
                      <a:gd name="T10" fmla="*/ 23 w 457"/>
                      <a:gd name="T11" fmla="*/ 36 h 507"/>
                      <a:gd name="T12" fmla="*/ 0 w 457"/>
                      <a:gd name="T13" fmla="*/ 124 h 507"/>
                      <a:gd name="T14" fmla="*/ 9 w 457"/>
                      <a:gd name="T15" fmla="*/ 225 h 507"/>
                      <a:gd name="T16" fmla="*/ 33 w 457"/>
                      <a:gd name="T17" fmla="*/ 322 h 507"/>
                      <a:gd name="T18" fmla="*/ 59 w 457"/>
                      <a:gd name="T19" fmla="*/ 397 h 507"/>
                      <a:gd name="T20" fmla="*/ 109 w 457"/>
                      <a:gd name="T21" fmla="*/ 475 h 507"/>
                      <a:gd name="T22" fmla="*/ 152 w 457"/>
                      <a:gd name="T23" fmla="*/ 507 h 507"/>
                      <a:gd name="T24" fmla="*/ 211 w 457"/>
                      <a:gd name="T25" fmla="*/ 507 h 507"/>
                      <a:gd name="T26" fmla="*/ 271 w 457"/>
                      <a:gd name="T27" fmla="*/ 485 h 507"/>
                      <a:gd name="T28" fmla="*/ 301 w 457"/>
                      <a:gd name="T29" fmla="*/ 429 h 507"/>
                      <a:gd name="T30" fmla="*/ 317 w 457"/>
                      <a:gd name="T31" fmla="*/ 358 h 507"/>
                      <a:gd name="T32" fmla="*/ 311 w 457"/>
                      <a:gd name="T33" fmla="*/ 270 h 507"/>
                      <a:gd name="T34" fmla="*/ 450 w 457"/>
                      <a:gd name="T35" fmla="*/ 280 h 507"/>
                      <a:gd name="T36" fmla="*/ 457 w 457"/>
                      <a:gd name="T37" fmla="*/ 241 h 507"/>
                      <a:gd name="T38" fmla="*/ 298 w 457"/>
                      <a:gd name="T39" fmla="*/ 225 h 507"/>
                      <a:gd name="T40" fmla="*/ 258 w 457"/>
                      <a:gd name="T41" fmla="*/ 134 h 507"/>
                      <a:gd name="T42" fmla="*/ 238 w 457"/>
                      <a:gd name="T43" fmla="*/ 117 h 50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57"/>
                      <a:gd name="T67" fmla="*/ 0 h 507"/>
                      <a:gd name="T68" fmla="*/ 457 w 457"/>
                      <a:gd name="T69" fmla="*/ 507 h 50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57" h="507">
                        <a:moveTo>
                          <a:pt x="238" y="117"/>
                        </a:moveTo>
                        <a:lnTo>
                          <a:pt x="198" y="65"/>
                        </a:lnTo>
                        <a:lnTo>
                          <a:pt x="142" y="26"/>
                        </a:lnTo>
                        <a:lnTo>
                          <a:pt x="92" y="0"/>
                        </a:lnTo>
                        <a:lnTo>
                          <a:pt x="52" y="7"/>
                        </a:lnTo>
                        <a:lnTo>
                          <a:pt x="23" y="36"/>
                        </a:lnTo>
                        <a:lnTo>
                          <a:pt x="0" y="124"/>
                        </a:lnTo>
                        <a:lnTo>
                          <a:pt x="9" y="225"/>
                        </a:lnTo>
                        <a:lnTo>
                          <a:pt x="33" y="322"/>
                        </a:lnTo>
                        <a:lnTo>
                          <a:pt x="59" y="397"/>
                        </a:lnTo>
                        <a:lnTo>
                          <a:pt x="109" y="475"/>
                        </a:lnTo>
                        <a:lnTo>
                          <a:pt x="152" y="507"/>
                        </a:lnTo>
                        <a:lnTo>
                          <a:pt x="211" y="507"/>
                        </a:lnTo>
                        <a:lnTo>
                          <a:pt x="271" y="485"/>
                        </a:lnTo>
                        <a:lnTo>
                          <a:pt x="301" y="429"/>
                        </a:lnTo>
                        <a:lnTo>
                          <a:pt x="317" y="358"/>
                        </a:lnTo>
                        <a:lnTo>
                          <a:pt x="311" y="270"/>
                        </a:lnTo>
                        <a:lnTo>
                          <a:pt x="450" y="280"/>
                        </a:lnTo>
                        <a:lnTo>
                          <a:pt x="457" y="241"/>
                        </a:lnTo>
                        <a:lnTo>
                          <a:pt x="298" y="225"/>
                        </a:lnTo>
                        <a:lnTo>
                          <a:pt x="258" y="134"/>
                        </a:lnTo>
                        <a:lnTo>
                          <a:pt x="238" y="117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  <p:sp>
                <p:nvSpPr>
                  <p:cNvPr id="137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1575" y="2154"/>
                    <a:ext cx="526" cy="813"/>
                  </a:xfrm>
                  <a:custGeom>
                    <a:avLst/>
                    <a:gdLst>
                      <a:gd name="T0" fmla="*/ 307 w 526"/>
                      <a:gd name="T1" fmla="*/ 19 h 813"/>
                      <a:gd name="T2" fmla="*/ 373 w 526"/>
                      <a:gd name="T3" fmla="*/ 0 h 813"/>
                      <a:gd name="T4" fmla="*/ 426 w 526"/>
                      <a:gd name="T5" fmla="*/ 3 h 813"/>
                      <a:gd name="T6" fmla="*/ 466 w 526"/>
                      <a:gd name="T7" fmla="*/ 32 h 813"/>
                      <a:gd name="T8" fmla="*/ 493 w 526"/>
                      <a:gd name="T9" fmla="*/ 78 h 813"/>
                      <a:gd name="T10" fmla="*/ 483 w 526"/>
                      <a:gd name="T11" fmla="*/ 126 h 813"/>
                      <a:gd name="T12" fmla="*/ 446 w 526"/>
                      <a:gd name="T13" fmla="*/ 126 h 813"/>
                      <a:gd name="T14" fmla="*/ 456 w 526"/>
                      <a:gd name="T15" fmla="*/ 87 h 813"/>
                      <a:gd name="T16" fmla="*/ 426 w 526"/>
                      <a:gd name="T17" fmla="*/ 52 h 813"/>
                      <a:gd name="T18" fmla="*/ 397 w 526"/>
                      <a:gd name="T19" fmla="*/ 39 h 813"/>
                      <a:gd name="T20" fmla="*/ 347 w 526"/>
                      <a:gd name="T21" fmla="*/ 52 h 813"/>
                      <a:gd name="T22" fmla="*/ 367 w 526"/>
                      <a:gd name="T23" fmla="*/ 91 h 813"/>
                      <a:gd name="T24" fmla="*/ 373 w 526"/>
                      <a:gd name="T25" fmla="*/ 126 h 813"/>
                      <a:gd name="T26" fmla="*/ 367 w 526"/>
                      <a:gd name="T27" fmla="*/ 156 h 813"/>
                      <a:gd name="T28" fmla="*/ 317 w 526"/>
                      <a:gd name="T29" fmla="*/ 169 h 813"/>
                      <a:gd name="T30" fmla="*/ 264 w 526"/>
                      <a:gd name="T31" fmla="*/ 159 h 813"/>
                      <a:gd name="T32" fmla="*/ 254 w 526"/>
                      <a:gd name="T33" fmla="*/ 136 h 813"/>
                      <a:gd name="T34" fmla="*/ 198 w 526"/>
                      <a:gd name="T35" fmla="*/ 198 h 813"/>
                      <a:gd name="T36" fmla="*/ 165 w 526"/>
                      <a:gd name="T37" fmla="*/ 266 h 813"/>
                      <a:gd name="T38" fmla="*/ 119 w 526"/>
                      <a:gd name="T39" fmla="*/ 354 h 813"/>
                      <a:gd name="T40" fmla="*/ 89 w 526"/>
                      <a:gd name="T41" fmla="*/ 432 h 813"/>
                      <a:gd name="T42" fmla="*/ 76 w 526"/>
                      <a:gd name="T43" fmla="*/ 507 h 813"/>
                      <a:gd name="T44" fmla="*/ 86 w 526"/>
                      <a:gd name="T45" fmla="*/ 546 h 813"/>
                      <a:gd name="T46" fmla="*/ 139 w 526"/>
                      <a:gd name="T47" fmla="*/ 595 h 813"/>
                      <a:gd name="T48" fmla="*/ 248 w 526"/>
                      <a:gd name="T49" fmla="*/ 637 h 813"/>
                      <a:gd name="T50" fmla="*/ 307 w 526"/>
                      <a:gd name="T51" fmla="*/ 656 h 813"/>
                      <a:gd name="T52" fmla="*/ 367 w 526"/>
                      <a:gd name="T53" fmla="*/ 666 h 813"/>
                      <a:gd name="T54" fmla="*/ 456 w 526"/>
                      <a:gd name="T55" fmla="*/ 702 h 813"/>
                      <a:gd name="T56" fmla="*/ 522 w 526"/>
                      <a:gd name="T57" fmla="*/ 725 h 813"/>
                      <a:gd name="T58" fmla="*/ 526 w 526"/>
                      <a:gd name="T59" fmla="*/ 770 h 813"/>
                      <a:gd name="T60" fmla="*/ 493 w 526"/>
                      <a:gd name="T61" fmla="*/ 803 h 813"/>
                      <a:gd name="T62" fmla="*/ 453 w 526"/>
                      <a:gd name="T63" fmla="*/ 813 h 813"/>
                      <a:gd name="T64" fmla="*/ 393 w 526"/>
                      <a:gd name="T65" fmla="*/ 783 h 813"/>
                      <a:gd name="T66" fmla="*/ 254 w 526"/>
                      <a:gd name="T67" fmla="*/ 712 h 813"/>
                      <a:gd name="T68" fmla="*/ 139 w 526"/>
                      <a:gd name="T69" fmla="*/ 663 h 813"/>
                      <a:gd name="T70" fmla="*/ 59 w 526"/>
                      <a:gd name="T71" fmla="*/ 608 h 813"/>
                      <a:gd name="T72" fmla="*/ 6 w 526"/>
                      <a:gd name="T73" fmla="*/ 559 h 813"/>
                      <a:gd name="T74" fmla="*/ 0 w 526"/>
                      <a:gd name="T75" fmla="*/ 500 h 813"/>
                      <a:gd name="T76" fmla="*/ 29 w 526"/>
                      <a:gd name="T77" fmla="*/ 422 h 813"/>
                      <a:gd name="T78" fmla="*/ 89 w 526"/>
                      <a:gd name="T79" fmla="*/ 305 h 813"/>
                      <a:gd name="T80" fmla="*/ 145 w 526"/>
                      <a:gd name="T81" fmla="*/ 208 h 813"/>
                      <a:gd name="T82" fmla="*/ 215 w 526"/>
                      <a:gd name="T83" fmla="*/ 107 h 813"/>
                      <a:gd name="T84" fmla="*/ 268 w 526"/>
                      <a:gd name="T85" fmla="*/ 48 h 813"/>
                      <a:gd name="T86" fmla="*/ 334 w 526"/>
                      <a:gd name="T87" fmla="*/ 19 h 813"/>
                      <a:gd name="T88" fmla="*/ 307 w 526"/>
                      <a:gd name="T89" fmla="*/ 19 h 813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526"/>
                      <a:gd name="T136" fmla="*/ 0 h 813"/>
                      <a:gd name="T137" fmla="*/ 526 w 526"/>
                      <a:gd name="T138" fmla="*/ 813 h 813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526" h="813">
                        <a:moveTo>
                          <a:pt x="307" y="19"/>
                        </a:moveTo>
                        <a:lnTo>
                          <a:pt x="373" y="0"/>
                        </a:lnTo>
                        <a:lnTo>
                          <a:pt x="426" y="3"/>
                        </a:lnTo>
                        <a:lnTo>
                          <a:pt x="466" y="32"/>
                        </a:lnTo>
                        <a:lnTo>
                          <a:pt x="493" y="78"/>
                        </a:lnTo>
                        <a:lnTo>
                          <a:pt x="483" y="126"/>
                        </a:lnTo>
                        <a:lnTo>
                          <a:pt x="446" y="126"/>
                        </a:lnTo>
                        <a:lnTo>
                          <a:pt x="456" y="87"/>
                        </a:lnTo>
                        <a:lnTo>
                          <a:pt x="426" y="52"/>
                        </a:lnTo>
                        <a:lnTo>
                          <a:pt x="397" y="39"/>
                        </a:lnTo>
                        <a:lnTo>
                          <a:pt x="347" y="52"/>
                        </a:lnTo>
                        <a:lnTo>
                          <a:pt x="367" y="91"/>
                        </a:lnTo>
                        <a:lnTo>
                          <a:pt x="373" y="126"/>
                        </a:lnTo>
                        <a:lnTo>
                          <a:pt x="367" y="156"/>
                        </a:lnTo>
                        <a:lnTo>
                          <a:pt x="317" y="169"/>
                        </a:lnTo>
                        <a:lnTo>
                          <a:pt x="264" y="159"/>
                        </a:lnTo>
                        <a:lnTo>
                          <a:pt x="254" y="136"/>
                        </a:lnTo>
                        <a:lnTo>
                          <a:pt x="198" y="198"/>
                        </a:lnTo>
                        <a:lnTo>
                          <a:pt x="165" y="266"/>
                        </a:lnTo>
                        <a:lnTo>
                          <a:pt x="119" y="354"/>
                        </a:lnTo>
                        <a:lnTo>
                          <a:pt x="89" y="432"/>
                        </a:lnTo>
                        <a:lnTo>
                          <a:pt x="76" y="507"/>
                        </a:lnTo>
                        <a:lnTo>
                          <a:pt x="86" y="546"/>
                        </a:lnTo>
                        <a:lnTo>
                          <a:pt x="139" y="595"/>
                        </a:lnTo>
                        <a:lnTo>
                          <a:pt x="248" y="637"/>
                        </a:lnTo>
                        <a:lnTo>
                          <a:pt x="307" y="656"/>
                        </a:lnTo>
                        <a:lnTo>
                          <a:pt x="367" y="666"/>
                        </a:lnTo>
                        <a:lnTo>
                          <a:pt x="456" y="702"/>
                        </a:lnTo>
                        <a:lnTo>
                          <a:pt x="522" y="725"/>
                        </a:lnTo>
                        <a:lnTo>
                          <a:pt x="526" y="770"/>
                        </a:lnTo>
                        <a:lnTo>
                          <a:pt x="493" y="803"/>
                        </a:lnTo>
                        <a:lnTo>
                          <a:pt x="453" y="813"/>
                        </a:lnTo>
                        <a:lnTo>
                          <a:pt x="393" y="783"/>
                        </a:lnTo>
                        <a:lnTo>
                          <a:pt x="254" y="712"/>
                        </a:lnTo>
                        <a:lnTo>
                          <a:pt x="139" y="663"/>
                        </a:lnTo>
                        <a:lnTo>
                          <a:pt x="59" y="608"/>
                        </a:lnTo>
                        <a:lnTo>
                          <a:pt x="6" y="559"/>
                        </a:lnTo>
                        <a:lnTo>
                          <a:pt x="0" y="500"/>
                        </a:lnTo>
                        <a:lnTo>
                          <a:pt x="29" y="422"/>
                        </a:lnTo>
                        <a:lnTo>
                          <a:pt x="89" y="305"/>
                        </a:lnTo>
                        <a:lnTo>
                          <a:pt x="145" y="208"/>
                        </a:lnTo>
                        <a:lnTo>
                          <a:pt x="215" y="107"/>
                        </a:lnTo>
                        <a:lnTo>
                          <a:pt x="268" y="48"/>
                        </a:lnTo>
                        <a:lnTo>
                          <a:pt x="334" y="19"/>
                        </a:lnTo>
                        <a:lnTo>
                          <a:pt x="307" y="19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  <p:sp>
                <p:nvSpPr>
                  <p:cNvPr id="137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2071" y="2828"/>
                    <a:ext cx="275" cy="763"/>
                  </a:xfrm>
                  <a:custGeom>
                    <a:avLst/>
                    <a:gdLst>
                      <a:gd name="T0" fmla="*/ 17 w 275"/>
                      <a:gd name="T1" fmla="*/ 59 h 763"/>
                      <a:gd name="T2" fmla="*/ 27 w 275"/>
                      <a:gd name="T3" fmla="*/ 20 h 763"/>
                      <a:gd name="T4" fmla="*/ 70 w 275"/>
                      <a:gd name="T5" fmla="*/ 0 h 763"/>
                      <a:gd name="T6" fmla="*/ 109 w 275"/>
                      <a:gd name="T7" fmla="*/ 0 h 763"/>
                      <a:gd name="T8" fmla="*/ 159 w 275"/>
                      <a:gd name="T9" fmla="*/ 29 h 763"/>
                      <a:gd name="T10" fmla="*/ 206 w 275"/>
                      <a:gd name="T11" fmla="*/ 98 h 763"/>
                      <a:gd name="T12" fmla="*/ 239 w 275"/>
                      <a:gd name="T13" fmla="*/ 169 h 763"/>
                      <a:gd name="T14" fmla="*/ 255 w 275"/>
                      <a:gd name="T15" fmla="*/ 266 h 763"/>
                      <a:gd name="T16" fmla="*/ 269 w 275"/>
                      <a:gd name="T17" fmla="*/ 380 h 763"/>
                      <a:gd name="T18" fmla="*/ 275 w 275"/>
                      <a:gd name="T19" fmla="*/ 490 h 763"/>
                      <a:gd name="T20" fmla="*/ 275 w 275"/>
                      <a:gd name="T21" fmla="*/ 633 h 763"/>
                      <a:gd name="T22" fmla="*/ 255 w 275"/>
                      <a:gd name="T23" fmla="*/ 721 h 763"/>
                      <a:gd name="T24" fmla="*/ 219 w 275"/>
                      <a:gd name="T25" fmla="*/ 753 h 763"/>
                      <a:gd name="T26" fmla="*/ 156 w 275"/>
                      <a:gd name="T27" fmla="*/ 763 h 763"/>
                      <a:gd name="T28" fmla="*/ 90 w 275"/>
                      <a:gd name="T29" fmla="*/ 760 h 763"/>
                      <a:gd name="T30" fmla="*/ 56 w 275"/>
                      <a:gd name="T31" fmla="*/ 721 h 763"/>
                      <a:gd name="T32" fmla="*/ 37 w 275"/>
                      <a:gd name="T33" fmla="*/ 653 h 763"/>
                      <a:gd name="T34" fmla="*/ 20 w 275"/>
                      <a:gd name="T35" fmla="*/ 585 h 763"/>
                      <a:gd name="T36" fmla="*/ 7 w 275"/>
                      <a:gd name="T37" fmla="*/ 461 h 763"/>
                      <a:gd name="T38" fmla="*/ 0 w 275"/>
                      <a:gd name="T39" fmla="*/ 322 h 763"/>
                      <a:gd name="T40" fmla="*/ 0 w 275"/>
                      <a:gd name="T41" fmla="*/ 159 h 763"/>
                      <a:gd name="T42" fmla="*/ 17 w 275"/>
                      <a:gd name="T43" fmla="*/ 88 h 763"/>
                      <a:gd name="T44" fmla="*/ 17 w 275"/>
                      <a:gd name="T45" fmla="*/ 59 h 76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75"/>
                      <a:gd name="T70" fmla="*/ 0 h 763"/>
                      <a:gd name="T71" fmla="*/ 275 w 275"/>
                      <a:gd name="T72" fmla="*/ 763 h 76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75" h="763">
                        <a:moveTo>
                          <a:pt x="17" y="59"/>
                        </a:moveTo>
                        <a:lnTo>
                          <a:pt x="27" y="20"/>
                        </a:lnTo>
                        <a:lnTo>
                          <a:pt x="70" y="0"/>
                        </a:lnTo>
                        <a:lnTo>
                          <a:pt x="109" y="0"/>
                        </a:lnTo>
                        <a:lnTo>
                          <a:pt x="159" y="29"/>
                        </a:lnTo>
                        <a:lnTo>
                          <a:pt x="206" y="98"/>
                        </a:lnTo>
                        <a:lnTo>
                          <a:pt x="239" y="169"/>
                        </a:lnTo>
                        <a:lnTo>
                          <a:pt x="255" y="266"/>
                        </a:lnTo>
                        <a:lnTo>
                          <a:pt x="269" y="380"/>
                        </a:lnTo>
                        <a:lnTo>
                          <a:pt x="275" y="490"/>
                        </a:lnTo>
                        <a:lnTo>
                          <a:pt x="275" y="633"/>
                        </a:lnTo>
                        <a:lnTo>
                          <a:pt x="255" y="721"/>
                        </a:lnTo>
                        <a:lnTo>
                          <a:pt x="219" y="753"/>
                        </a:lnTo>
                        <a:lnTo>
                          <a:pt x="156" y="763"/>
                        </a:lnTo>
                        <a:lnTo>
                          <a:pt x="90" y="760"/>
                        </a:lnTo>
                        <a:lnTo>
                          <a:pt x="56" y="721"/>
                        </a:lnTo>
                        <a:lnTo>
                          <a:pt x="37" y="653"/>
                        </a:lnTo>
                        <a:lnTo>
                          <a:pt x="20" y="585"/>
                        </a:lnTo>
                        <a:lnTo>
                          <a:pt x="7" y="461"/>
                        </a:lnTo>
                        <a:lnTo>
                          <a:pt x="0" y="322"/>
                        </a:lnTo>
                        <a:lnTo>
                          <a:pt x="0" y="159"/>
                        </a:lnTo>
                        <a:lnTo>
                          <a:pt x="17" y="88"/>
                        </a:lnTo>
                        <a:lnTo>
                          <a:pt x="17" y="59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  <p:sp>
                <p:nvSpPr>
                  <p:cNvPr id="137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2198" y="2849"/>
                    <a:ext cx="420" cy="586"/>
                  </a:xfrm>
                  <a:custGeom>
                    <a:avLst/>
                    <a:gdLst>
                      <a:gd name="T0" fmla="*/ 23 w 420"/>
                      <a:gd name="T1" fmla="*/ 0 h 586"/>
                      <a:gd name="T2" fmla="*/ 109 w 420"/>
                      <a:gd name="T3" fmla="*/ 10 h 586"/>
                      <a:gd name="T4" fmla="*/ 198 w 420"/>
                      <a:gd name="T5" fmla="*/ 26 h 586"/>
                      <a:gd name="T6" fmla="*/ 291 w 420"/>
                      <a:gd name="T7" fmla="*/ 78 h 586"/>
                      <a:gd name="T8" fmla="*/ 357 w 420"/>
                      <a:gd name="T9" fmla="*/ 117 h 586"/>
                      <a:gd name="T10" fmla="*/ 400 w 420"/>
                      <a:gd name="T11" fmla="*/ 173 h 586"/>
                      <a:gd name="T12" fmla="*/ 420 w 420"/>
                      <a:gd name="T13" fmla="*/ 205 h 586"/>
                      <a:gd name="T14" fmla="*/ 380 w 420"/>
                      <a:gd name="T15" fmla="*/ 300 h 586"/>
                      <a:gd name="T16" fmla="*/ 317 w 420"/>
                      <a:gd name="T17" fmla="*/ 358 h 586"/>
                      <a:gd name="T18" fmla="*/ 241 w 420"/>
                      <a:gd name="T19" fmla="*/ 400 h 586"/>
                      <a:gd name="T20" fmla="*/ 201 w 420"/>
                      <a:gd name="T21" fmla="*/ 426 h 586"/>
                      <a:gd name="T22" fmla="*/ 132 w 420"/>
                      <a:gd name="T23" fmla="*/ 439 h 586"/>
                      <a:gd name="T24" fmla="*/ 129 w 420"/>
                      <a:gd name="T25" fmla="*/ 465 h 586"/>
                      <a:gd name="T26" fmla="*/ 182 w 420"/>
                      <a:gd name="T27" fmla="*/ 488 h 586"/>
                      <a:gd name="T28" fmla="*/ 258 w 420"/>
                      <a:gd name="T29" fmla="*/ 508 h 586"/>
                      <a:gd name="T30" fmla="*/ 330 w 420"/>
                      <a:gd name="T31" fmla="*/ 547 h 586"/>
                      <a:gd name="T32" fmla="*/ 301 w 420"/>
                      <a:gd name="T33" fmla="*/ 576 h 586"/>
                      <a:gd name="T34" fmla="*/ 271 w 420"/>
                      <a:gd name="T35" fmla="*/ 586 h 586"/>
                      <a:gd name="T36" fmla="*/ 228 w 420"/>
                      <a:gd name="T37" fmla="*/ 543 h 586"/>
                      <a:gd name="T38" fmla="*/ 162 w 420"/>
                      <a:gd name="T39" fmla="*/ 517 h 586"/>
                      <a:gd name="T40" fmla="*/ 109 w 420"/>
                      <a:gd name="T41" fmla="*/ 498 h 586"/>
                      <a:gd name="T42" fmla="*/ 109 w 420"/>
                      <a:gd name="T43" fmla="*/ 459 h 586"/>
                      <a:gd name="T44" fmla="*/ 119 w 420"/>
                      <a:gd name="T45" fmla="*/ 417 h 586"/>
                      <a:gd name="T46" fmla="*/ 152 w 420"/>
                      <a:gd name="T47" fmla="*/ 400 h 586"/>
                      <a:gd name="T48" fmla="*/ 258 w 420"/>
                      <a:gd name="T49" fmla="*/ 358 h 586"/>
                      <a:gd name="T50" fmla="*/ 317 w 420"/>
                      <a:gd name="T51" fmla="*/ 293 h 586"/>
                      <a:gd name="T52" fmla="*/ 360 w 420"/>
                      <a:gd name="T53" fmla="*/ 225 h 586"/>
                      <a:gd name="T54" fmla="*/ 350 w 420"/>
                      <a:gd name="T55" fmla="*/ 192 h 586"/>
                      <a:gd name="T56" fmla="*/ 317 w 420"/>
                      <a:gd name="T57" fmla="*/ 153 h 586"/>
                      <a:gd name="T58" fmla="*/ 238 w 420"/>
                      <a:gd name="T59" fmla="*/ 98 h 586"/>
                      <a:gd name="T60" fmla="*/ 142 w 420"/>
                      <a:gd name="T61" fmla="*/ 78 h 586"/>
                      <a:gd name="T62" fmla="*/ 79 w 420"/>
                      <a:gd name="T63" fmla="*/ 75 h 586"/>
                      <a:gd name="T64" fmla="*/ 23 w 420"/>
                      <a:gd name="T65" fmla="*/ 75 h 586"/>
                      <a:gd name="T66" fmla="*/ 0 w 420"/>
                      <a:gd name="T67" fmla="*/ 39 h 586"/>
                      <a:gd name="T68" fmla="*/ 23 w 420"/>
                      <a:gd name="T69" fmla="*/ 0 h 58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420"/>
                      <a:gd name="T106" fmla="*/ 0 h 586"/>
                      <a:gd name="T107" fmla="*/ 420 w 420"/>
                      <a:gd name="T108" fmla="*/ 586 h 586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420" h="586">
                        <a:moveTo>
                          <a:pt x="23" y="0"/>
                        </a:moveTo>
                        <a:lnTo>
                          <a:pt x="109" y="10"/>
                        </a:lnTo>
                        <a:lnTo>
                          <a:pt x="198" y="26"/>
                        </a:lnTo>
                        <a:lnTo>
                          <a:pt x="291" y="78"/>
                        </a:lnTo>
                        <a:lnTo>
                          <a:pt x="357" y="117"/>
                        </a:lnTo>
                        <a:lnTo>
                          <a:pt x="400" y="173"/>
                        </a:lnTo>
                        <a:lnTo>
                          <a:pt x="420" y="205"/>
                        </a:lnTo>
                        <a:lnTo>
                          <a:pt x="380" y="300"/>
                        </a:lnTo>
                        <a:lnTo>
                          <a:pt x="317" y="358"/>
                        </a:lnTo>
                        <a:lnTo>
                          <a:pt x="241" y="400"/>
                        </a:lnTo>
                        <a:lnTo>
                          <a:pt x="201" y="426"/>
                        </a:lnTo>
                        <a:lnTo>
                          <a:pt x="132" y="439"/>
                        </a:lnTo>
                        <a:lnTo>
                          <a:pt x="129" y="465"/>
                        </a:lnTo>
                        <a:lnTo>
                          <a:pt x="182" y="488"/>
                        </a:lnTo>
                        <a:lnTo>
                          <a:pt x="258" y="508"/>
                        </a:lnTo>
                        <a:lnTo>
                          <a:pt x="330" y="547"/>
                        </a:lnTo>
                        <a:lnTo>
                          <a:pt x="301" y="576"/>
                        </a:lnTo>
                        <a:lnTo>
                          <a:pt x="271" y="586"/>
                        </a:lnTo>
                        <a:lnTo>
                          <a:pt x="228" y="543"/>
                        </a:lnTo>
                        <a:lnTo>
                          <a:pt x="162" y="517"/>
                        </a:lnTo>
                        <a:lnTo>
                          <a:pt x="109" y="498"/>
                        </a:lnTo>
                        <a:lnTo>
                          <a:pt x="109" y="459"/>
                        </a:lnTo>
                        <a:lnTo>
                          <a:pt x="119" y="417"/>
                        </a:lnTo>
                        <a:lnTo>
                          <a:pt x="152" y="400"/>
                        </a:lnTo>
                        <a:lnTo>
                          <a:pt x="258" y="358"/>
                        </a:lnTo>
                        <a:lnTo>
                          <a:pt x="317" y="293"/>
                        </a:lnTo>
                        <a:lnTo>
                          <a:pt x="360" y="225"/>
                        </a:lnTo>
                        <a:lnTo>
                          <a:pt x="350" y="192"/>
                        </a:lnTo>
                        <a:lnTo>
                          <a:pt x="317" y="153"/>
                        </a:lnTo>
                        <a:lnTo>
                          <a:pt x="238" y="98"/>
                        </a:lnTo>
                        <a:lnTo>
                          <a:pt x="142" y="78"/>
                        </a:lnTo>
                        <a:lnTo>
                          <a:pt x="79" y="75"/>
                        </a:lnTo>
                        <a:lnTo>
                          <a:pt x="23" y="75"/>
                        </a:lnTo>
                        <a:lnTo>
                          <a:pt x="0" y="3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  <p:sp>
                <p:nvSpPr>
                  <p:cNvPr id="137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2231" y="3513"/>
                    <a:ext cx="511" cy="947"/>
                  </a:xfrm>
                  <a:custGeom>
                    <a:avLst/>
                    <a:gdLst>
                      <a:gd name="T0" fmla="*/ 59 w 511"/>
                      <a:gd name="T1" fmla="*/ 0 h 947"/>
                      <a:gd name="T2" fmla="*/ 13 w 511"/>
                      <a:gd name="T3" fmla="*/ 0 h 947"/>
                      <a:gd name="T4" fmla="*/ 0 w 511"/>
                      <a:gd name="T5" fmla="*/ 68 h 947"/>
                      <a:gd name="T6" fmla="*/ 33 w 511"/>
                      <a:gd name="T7" fmla="*/ 108 h 947"/>
                      <a:gd name="T8" fmla="*/ 139 w 511"/>
                      <a:gd name="T9" fmla="*/ 202 h 947"/>
                      <a:gd name="T10" fmla="*/ 232 w 511"/>
                      <a:gd name="T11" fmla="*/ 322 h 947"/>
                      <a:gd name="T12" fmla="*/ 292 w 511"/>
                      <a:gd name="T13" fmla="*/ 446 h 947"/>
                      <a:gd name="T14" fmla="*/ 301 w 511"/>
                      <a:gd name="T15" fmla="*/ 527 h 947"/>
                      <a:gd name="T16" fmla="*/ 298 w 511"/>
                      <a:gd name="T17" fmla="*/ 586 h 947"/>
                      <a:gd name="T18" fmla="*/ 272 w 511"/>
                      <a:gd name="T19" fmla="*/ 719 h 947"/>
                      <a:gd name="T20" fmla="*/ 238 w 511"/>
                      <a:gd name="T21" fmla="*/ 827 h 947"/>
                      <a:gd name="T22" fmla="*/ 209 w 511"/>
                      <a:gd name="T23" fmla="*/ 889 h 947"/>
                      <a:gd name="T24" fmla="*/ 202 w 511"/>
                      <a:gd name="T25" fmla="*/ 928 h 947"/>
                      <a:gd name="T26" fmla="*/ 232 w 511"/>
                      <a:gd name="T27" fmla="*/ 928 h 947"/>
                      <a:gd name="T28" fmla="*/ 278 w 511"/>
                      <a:gd name="T29" fmla="*/ 915 h 947"/>
                      <a:gd name="T30" fmla="*/ 292 w 511"/>
                      <a:gd name="T31" fmla="*/ 918 h 947"/>
                      <a:gd name="T32" fmla="*/ 388 w 511"/>
                      <a:gd name="T33" fmla="*/ 924 h 947"/>
                      <a:gd name="T34" fmla="*/ 461 w 511"/>
                      <a:gd name="T35" fmla="*/ 947 h 947"/>
                      <a:gd name="T36" fmla="*/ 487 w 511"/>
                      <a:gd name="T37" fmla="*/ 934 h 947"/>
                      <a:gd name="T38" fmla="*/ 511 w 511"/>
                      <a:gd name="T39" fmla="*/ 885 h 947"/>
                      <a:gd name="T40" fmla="*/ 487 w 511"/>
                      <a:gd name="T41" fmla="*/ 859 h 947"/>
                      <a:gd name="T42" fmla="*/ 378 w 511"/>
                      <a:gd name="T43" fmla="*/ 856 h 947"/>
                      <a:gd name="T44" fmla="*/ 301 w 511"/>
                      <a:gd name="T45" fmla="*/ 866 h 947"/>
                      <a:gd name="T46" fmla="*/ 262 w 511"/>
                      <a:gd name="T47" fmla="*/ 885 h 947"/>
                      <a:gd name="T48" fmla="*/ 268 w 511"/>
                      <a:gd name="T49" fmla="*/ 840 h 947"/>
                      <a:gd name="T50" fmla="*/ 308 w 511"/>
                      <a:gd name="T51" fmla="*/ 771 h 947"/>
                      <a:gd name="T52" fmla="*/ 341 w 511"/>
                      <a:gd name="T53" fmla="*/ 664 h 947"/>
                      <a:gd name="T54" fmla="*/ 368 w 511"/>
                      <a:gd name="T55" fmla="*/ 573 h 947"/>
                      <a:gd name="T56" fmla="*/ 348 w 511"/>
                      <a:gd name="T57" fmla="*/ 469 h 947"/>
                      <a:gd name="T58" fmla="*/ 318 w 511"/>
                      <a:gd name="T59" fmla="*/ 358 h 947"/>
                      <a:gd name="T60" fmla="*/ 258 w 511"/>
                      <a:gd name="T61" fmla="*/ 231 h 947"/>
                      <a:gd name="T62" fmla="*/ 172 w 511"/>
                      <a:gd name="T63" fmla="*/ 114 h 947"/>
                      <a:gd name="T64" fmla="*/ 99 w 511"/>
                      <a:gd name="T65" fmla="*/ 29 h 947"/>
                      <a:gd name="T66" fmla="*/ 59 w 511"/>
                      <a:gd name="T67" fmla="*/ 0 h 9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11"/>
                      <a:gd name="T103" fmla="*/ 0 h 947"/>
                      <a:gd name="T104" fmla="*/ 511 w 511"/>
                      <a:gd name="T105" fmla="*/ 947 h 9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11" h="947">
                        <a:moveTo>
                          <a:pt x="59" y="0"/>
                        </a:moveTo>
                        <a:lnTo>
                          <a:pt x="13" y="0"/>
                        </a:lnTo>
                        <a:lnTo>
                          <a:pt x="0" y="68"/>
                        </a:lnTo>
                        <a:lnTo>
                          <a:pt x="33" y="108"/>
                        </a:lnTo>
                        <a:lnTo>
                          <a:pt x="139" y="202"/>
                        </a:lnTo>
                        <a:lnTo>
                          <a:pt x="232" y="322"/>
                        </a:lnTo>
                        <a:lnTo>
                          <a:pt x="292" y="446"/>
                        </a:lnTo>
                        <a:lnTo>
                          <a:pt x="301" y="527"/>
                        </a:lnTo>
                        <a:lnTo>
                          <a:pt x="298" y="586"/>
                        </a:lnTo>
                        <a:lnTo>
                          <a:pt x="272" y="719"/>
                        </a:lnTo>
                        <a:lnTo>
                          <a:pt x="238" y="827"/>
                        </a:lnTo>
                        <a:lnTo>
                          <a:pt x="209" y="889"/>
                        </a:lnTo>
                        <a:lnTo>
                          <a:pt x="202" y="928"/>
                        </a:lnTo>
                        <a:lnTo>
                          <a:pt x="232" y="928"/>
                        </a:lnTo>
                        <a:lnTo>
                          <a:pt x="278" y="915"/>
                        </a:lnTo>
                        <a:lnTo>
                          <a:pt x="292" y="918"/>
                        </a:lnTo>
                        <a:lnTo>
                          <a:pt x="388" y="924"/>
                        </a:lnTo>
                        <a:lnTo>
                          <a:pt x="461" y="947"/>
                        </a:lnTo>
                        <a:lnTo>
                          <a:pt x="487" y="934"/>
                        </a:lnTo>
                        <a:lnTo>
                          <a:pt x="511" y="885"/>
                        </a:lnTo>
                        <a:lnTo>
                          <a:pt x="487" y="859"/>
                        </a:lnTo>
                        <a:lnTo>
                          <a:pt x="378" y="856"/>
                        </a:lnTo>
                        <a:lnTo>
                          <a:pt x="301" y="866"/>
                        </a:lnTo>
                        <a:lnTo>
                          <a:pt x="262" y="885"/>
                        </a:lnTo>
                        <a:lnTo>
                          <a:pt x="268" y="840"/>
                        </a:lnTo>
                        <a:lnTo>
                          <a:pt x="308" y="771"/>
                        </a:lnTo>
                        <a:lnTo>
                          <a:pt x="341" y="664"/>
                        </a:lnTo>
                        <a:lnTo>
                          <a:pt x="368" y="573"/>
                        </a:lnTo>
                        <a:lnTo>
                          <a:pt x="348" y="469"/>
                        </a:lnTo>
                        <a:lnTo>
                          <a:pt x="318" y="358"/>
                        </a:lnTo>
                        <a:lnTo>
                          <a:pt x="258" y="231"/>
                        </a:lnTo>
                        <a:lnTo>
                          <a:pt x="172" y="114"/>
                        </a:lnTo>
                        <a:lnTo>
                          <a:pt x="99" y="29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  <p:sp>
                <p:nvSpPr>
                  <p:cNvPr id="137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1910" y="3511"/>
                    <a:ext cx="344" cy="965"/>
                  </a:xfrm>
                  <a:custGeom>
                    <a:avLst/>
                    <a:gdLst>
                      <a:gd name="T0" fmla="*/ 238 w 344"/>
                      <a:gd name="T1" fmla="*/ 0 h 965"/>
                      <a:gd name="T2" fmla="*/ 195 w 344"/>
                      <a:gd name="T3" fmla="*/ 91 h 965"/>
                      <a:gd name="T4" fmla="*/ 165 w 344"/>
                      <a:gd name="T5" fmla="*/ 224 h 965"/>
                      <a:gd name="T6" fmla="*/ 129 w 344"/>
                      <a:gd name="T7" fmla="*/ 371 h 965"/>
                      <a:gd name="T8" fmla="*/ 96 w 344"/>
                      <a:gd name="T9" fmla="*/ 520 h 965"/>
                      <a:gd name="T10" fmla="*/ 96 w 344"/>
                      <a:gd name="T11" fmla="*/ 575 h 965"/>
                      <a:gd name="T12" fmla="*/ 129 w 344"/>
                      <a:gd name="T13" fmla="*/ 673 h 965"/>
                      <a:gd name="T14" fmla="*/ 175 w 344"/>
                      <a:gd name="T15" fmla="*/ 725 h 965"/>
                      <a:gd name="T16" fmla="*/ 218 w 344"/>
                      <a:gd name="T17" fmla="*/ 790 h 965"/>
                      <a:gd name="T18" fmla="*/ 248 w 344"/>
                      <a:gd name="T19" fmla="*/ 838 h 965"/>
                      <a:gd name="T20" fmla="*/ 235 w 344"/>
                      <a:gd name="T21" fmla="*/ 861 h 965"/>
                      <a:gd name="T22" fmla="*/ 159 w 344"/>
                      <a:gd name="T23" fmla="*/ 871 h 965"/>
                      <a:gd name="T24" fmla="*/ 36 w 344"/>
                      <a:gd name="T25" fmla="*/ 890 h 965"/>
                      <a:gd name="T26" fmla="*/ 0 w 344"/>
                      <a:gd name="T27" fmla="*/ 920 h 965"/>
                      <a:gd name="T28" fmla="*/ 30 w 344"/>
                      <a:gd name="T29" fmla="*/ 946 h 965"/>
                      <a:gd name="T30" fmla="*/ 99 w 344"/>
                      <a:gd name="T31" fmla="*/ 965 h 965"/>
                      <a:gd name="T32" fmla="*/ 179 w 344"/>
                      <a:gd name="T33" fmla="*/ 926 h 965"/>
                      <a:gd name="T34" fmla="*/ 238 w 344"/>
                      <a:gd name="T35" fmla="*/ 900 h 965"/>
                      <a:gd name="T36" fmla="*/ 314 w 344"/>
                      <a:gd name="T37" fmla="*/ 890 h 965"/>
                      <a:gd name="T38" fmla="*/ 344 w 344"/>
                      <a:gd name="T39" fmla="*/ 881 h 965"/>
                      <a:gd name="T40" fmla="*/ 334 w 344"/>
                      <a:gd name="T41" fmla="*/ 848 h 965"/>
                      <a:gd name="T42" fmla="*/ 248 w 344"/>
                      <a:gd name="T43" fmla="*/ 764 h 965"/>
                      <a:gd name="T44" fmla="*/ 198 w 344"/>
                      <a:gd name="T45" fmla="*/ 676 h 965"/>
                      <a:gd name="T46" fmla="*/ 155 w 344"/>
                      <a:gd name="T47" fmla="*/ 617 h 965"/>
                      <a:gd name="T48" fmla="*/ 149 w 344"/>
                      <a:gd name="T49" fmla="*/ 559 h 965"/>
                      <a:gd name="T50" fmla="*/ 169 w 344"/>
                      <a:gd name="T51" fmla="*/ 462 h 965"/>
                      <a:gd name="T52" fmla="*/ 215 w 344"/>
                      <a:gd name="T53" fmla="*/ 361 h 965"/>
                      <a:gd name="T54" fmla="*/ 265 w 344"/>
                      <a:gd name="T55" fmla="*/ 189 h 965"/>
                      <a:gd name="T56" fmla="*/ 308 w 344"/>
                      <a:gd name="T57" fmla="*/ 88 h 965"/>
                      <a:gd name="T58" fmla="*/ 304 w 344"/>
                      <a:gd name="T59" fmla="*/ 29 h 965"/>
                      <a:gd name="T60" fmla="*/ 265 w 344"/>
                      <a:gd name="T61" fmla="*/ 0 h 965"/>
                      <a:gd name="T62" fmla="*/ 238 w 344"/>
                      <a:gd name="T63" fmla="*/ 0 h 965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44"/>
                      <a:gd name="T97" fmla="*/ 0 h 965"/>
                      <a:gd name="T98" fmla="*/ 344 w 344"/>
                      <a:gd name="T99" fmla="*/ 965 h 965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44" h="965">
                        <a:moveTo>
                          <a:pt x="238" y="0"/>
                        </a:moveTo>
                        <a:lnTo>
                          <a:pt x="195" y="91"/>
                        </a:lnTo>
                        <a:lnTo>
                          <a:pt x="165" y="224"/>
                        </a:lnTo>
                        <a:lnTo>
                          <a:pt x="129" y="371"/>
                        </a:lnTo>
                        <a:lnTo>
                          <a:pt x="96" y="520"/>
                        </a:lnTo>
                        <a:lnTo>
                          <a:pt x="96" y="575"/>
                        </a:lnTo>
                        <a:lnTo>
                          <a:pt x="129" y="673"/>
                        </a:lnTo>
                        <a:lnTo>
                          <a:pt x="175" y="725"/>
                        </a:lnTo>
                        <a:lnTo>
                          <a:pt x="218" y="790"/>
                        </a:lnTo>
                        <a:lnTo>
                          <a:pt x="248" y="838"/>
                        </a:lnTo>
                        <a:lnTo>
                          <a:pt x="235" y="861"/>
                        </a:lnTo>
                        <a:lnTo>
                          <a:pt x="159" y="871"/>
                        </a:lnTo>
                        <a:lnTo>
                          <a:pt x="36" y="890"/>
                        </a:lnTo>
                        <a:lnTo>
                          <a:pt x="0" y="920"/>
                        </a:lnTo>
                        <a:lnTo>
                          <a:pt x="30" y="946"/>
                        </a:lnTo>
                        <a:lnTo>
                          <a:pt x="99" y="965"/>
                        </a:lnTo>
                        <a:lnTo>
                          <a:pt x="179" y="926"/>
                        </a:lnTo>
                        <a:lnTo>
                          <a:pt x="238" y="900"/>
                        </a:lnTo>
                        <a:lnTo>
                          <a:pt x="314" y="890"/>
                        </a:lnTo>
                        <a:lnTo>
                          <a:pt x="344" y="881"/>
                        </a:lnTo>
                        <a:lnTo>
                          <a:pt x="334" y="848"/>
                        </a:lnTo>
                        <a:lnTo>
                          <a:pt x="248" y="764"/>
                        </a:lnTo>
                        <a:lnTo>
                          <a:pt x="198" y="676"/>
                        </a:lnTo>
                        <a:lnTo>
                          <a:pt x="155" y="617"/>
                        </a:lnTo>
                        <a:lnTo>
                          <a:pt x="149" y="559"/>
                        </a:lnTo>
                        <a:lnTo>
                          <a:pt x="169" y="462"/>
                        </a:lnTo>
                        <a:lnTo>
                          <a:pt x="215" y="361"/>
                        </a:lnTo>
                        <a:lnTo>
                          <a:pt x="265" y="189"/>
                        </a:lnTo>
                        <a:lnTo>
                          <a:pt x="308" y="88"/>
                        </a:lnTo>
                        <a:lnTo>
                          <a:pt x="304" y="29"/>
                        </a:lnTo>
                        <a:lnTo>
                          <a:pt x="265" y="0"/>
                        </a:lnTo>
                        <a:lnTo>
                          <a:pt x="238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371" name="Group 49"/>
                <p:cNvGrpSpPr>
                  <a:grpSpLocks noChangeAspect="1"/>
                </p:cNvGrpSpPr>
                <p:nvPr/>
              </p:nvGrpSpPr>
              <p:grpSpPr bwMode="auto">
                <a:xfrm>
                  <a:off x="2278" y="1961"/>
                  <a:ext cx="211" cy="285"/>
                  <a:chOff x="2278" y="1961"/>
                  <a:chExt cx="211" cy="285"/>
                </a:xfrm>
              </p:grpSpPr>
              <p:sp>
                <p:nvSpPr>
                  <p:cNvPr id="137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2319" y="1961"/>
                    <a:ext cx="170" cy="198"/>
                  </a:xfrm>
                  <a:custGeom>
                    <a:avLst/>
                    <a:gdLst>
                      <a:gd name="T0" fmla="*/ 20 w 170"/>
                      <a:gd name="T1" fmla="*/ 9 h 198"/>
                      <a:gd name="T2" fmla="*/ 66 w 170"/>
                      <a:gd name="T3" fmla="*/ 0 h 198"/>
                      <a:gd name="T4" fmla="*/ 110 w 170"/>
                      <a:gd name="T5" fmla="*/ 3 h 198"/>
                      <a:gd name="T6" fmla="*/ 150 w 170"/>
                      <a:gd name="T7" fmla="*/ 22 h 198"/>
                      <a:gd name="T8" fmla="*/ 170 w 170"/>
                      <a:gd name="T9" fmla="*/ 58 h 198"/>
                      <a:gd name="T10" fmla="*/ 170 w 170"/>
                      <a:gd name="T11" fmla="*/ 87 h 198"/>
                      <a:gd name="T12" fmla="*/ 150 w 170"/>
                      <a:gd name="T13" fmla="*/ 126 h 198"/>
                      <a:gd name="T14" fmla="*/ 116 w 170"/>
                      <a:gd name="T15" fmla="*/ 149 h 198"/>
                      <a:gd name="T16" fmla="*/ 66 w 170"/>
                      <a:gd name="T17" fmla="*/ 149 h 198"/>
                      <a:gd name="T18" fmla="*/ 36 w 170"/>
                      <a:gd name="T19" fmla="*/ 168 h 198"/>
                      <a:gd name="T20" fmla="*/ 26 w 170"/>
                      <a:gd name="T21" fmla="*/ 198 h 198"/>
                      <a:gd name="T22" fmla="*/ 0 w 170"/>
                      <a:gd name="T23" fmla="*/ 188 h 198"/>
                      <a:gd name="T24" fmla="*/ 10 w 170"/>
                      <a:gd name="T25" fmla="*/ 149 h 198"/>
                      <a:gd name="T26" fmla="*/ 46 w 170"/>
                      <a:gd name="T27" fmla="*/ 126 h 198"/>
                      <a:gd name="T28" fmla="*/ 106 w 170"/>
                      <a:gd name="T29" fmla="*/ 120 h 198"/>
                      <a:gd name="T30" fmla="*/ 130 w 170"/>
                      <a:gd name="T31" fmla="*/ 97 h 198"/>
                      <a:gd name="T32" fmla="*/ 136 w 170"/>
                      <a:gd name="T33" fmla="*/ 61 h 198"/>
                      <a:gd name="T34" fmla="*/ 110 w 170"/>
                      <a:gd name="T35" fmla="*/ 29 h 198"/>
                      <a:gd name="T36" fmla="*/ 70 w 170"/>
                      <a:gd name="T37" fmla="*/ 29 h 198"/>
                      <a:gd name="T38" fmla="*/ 26 w 170"/>
                      <a:gd name="T39" fmla="*/ 39 h 198"/>
                      <a:gd name="T40" fmla="*/ 10 w 170"/>
                      <a:gd name="T41" fmla="*/ 29 h 198"/>
                      <a:gd name="T42" fmla="*/ 20 w 170"/>
                      <a:gd name="T43" fmla="*/ 9 h 19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0"/>
                      <a:gd name="T67" fmla="*/ 0 h 198"/>
                      <a:gd name="T68" fmla="*/ 170 w 170"/>
                      <a:gd name="T69" fmla="*/ 198 h 19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0" h="198">
                        <a:moveTo>
                          <a:pt x="20" y="9"/>
                        </a:moveTo>
                        <a:lnTo>
                          <a:pt x="66" y="0"/>
                        </a:lnTo>
                        <a:lnTo>
                          <a:pt x="110" y="3"/>
                        </a:lnTo>
                        <a:lnTo>
                          <a:pt x="150" y="22"/>
                        </a:lnTo>
                        <a:lnTo>
                          <a:pt x="170" y="58"/>
                        </a:lnTo>
                        <a:lnTo>
                          <a:pt x="170" y="87"/>
                        </a:lnTo>
                        <a:lnTo>
                          <a:pt x="150" y="126"/>
                        </a:lnTo>
                        <a:lnTo>
                          <a:pt x="116" y="149"/>
                        </a:lnTo>
                        <a:lnTo>
                          <a:pt x="66" y="149"/>
                        </a:lnTo>
                        <a:lnTo>
                          <a:pt x="36" y="168"/>
                        </a:lnTo>
                        <a:lnTo>
                          <a:pt x="26" y="198"/>
                        </a:lnTo>
                        <a:lnTo>
                          <a:pt x="0" y="188"/>
                        </a:lnTo>
                        <a:lnTo>
                          <a:pt x="10" y="149"/>
                        </a:lnTo>
                        <a:lnTo>
                          <a:pt x="46" y="126"/>
                        </a:lnTo>
                        <a:lnTo>
                          <a:pt x="106" y="120"/>
                        </a:lnTo>
                        <a:lnTo>
                          <a:pt x="130" y="97"/>
                        </a:lnTo>
                        <a:lnTo>
                          <a:pt x="136" y="61"/>
                        </a:lnTo>
                        <a:lnTo>
                          <a:pt x="110" y="29"/>
                        </a:lnTo>
                        <a:lnTo>
                          <a:pt x="70" y="29"/>
                        </a:lnTo>
                        <a:lnTo>
                          <a:pt x="26" y="39"/>
                        </a:lnTo>
                        <a:lnTo>
                          <a:pt x="10" y="29"/>
                        </a:lnTo>
                        <a:lnTo>
                          <a:pt x="20" y="9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  <p:sp>
                <p:nvSpPr>
                  <p:cNvPr id="1373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2278" y="2192"/>
                    <a:ext cx="53" cy="54"/>
                  </a:xfrm>
                  <a:custGeom>
                    <a:avLst/>
                    <a:gdLst>
                      <a:gd name="T0" fmla="*/ 53 w 53"/>
                      <a:gd name="T1" fmla="*/ 3 h 54"/>
                      <a:gd name="T2" fmla="*/ 26 w 53"/>
                      <a:gd name="T3" fmla="*/ 0 h 54"/>
                      <a:gd name="T4" fmla="*/ 8 w 53"/>
                      <a:gd name="T5" fmla="*/ 20 h 54"/>
                      <a:gd name="T6" fmla="*/ 0 w 53"/>
                      <a:gd name="T7" fmla="*/ 51 h 54"/>
                      <a:gd name="T8" fmla="*/ 26 w 53"/>
                      <a:gd name="T9" fmla="*/ 54 h 54"/>
                      <a:gd name="T10" fmla="*/ 48 w 53"/>
                      <a:gd name="T11" fmla="*/ 40 h 54"/>
                      <a:gd name="T12" fmla="*/ 53 w 53"/>
                      <a:gd name="T13" fmla="*/ 3 h 5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54"/>
                      <a:gd name="T23" fmla="*/ 53 w 53"/>
                      <a:gd name="T24" fmla="*/ 54 h 5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54">
                        <a:moveTo>
                          <a:pt x="53" y="3"/>
                        </a:moveTo>
                        <a:lnTo>
                          <a:pt x="26" y="0"/>
                        </a:lnTo>
                        <a:lnTo>
                          <a:pt x="8" y="20"/>
                        </a:lnTo>
                        <a:lnTo>
                          <a:pt x="0" y="51"/>
                        </a:lnTo>
                        <a:lnTo>
                          <a:pt x="26" y="54"/>
                        </a:lnTo>
                        <a:lnTo>
                          <a:pt x="48" y="40"/>
                        </a:lnTo>
                        <a:lnTo>
                          <a:pt x="53" y="3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2058" tIns="41029" rIns="82058" bIns="41029" anchor="ctr"/>
                  <a:lstStyle/>
                  <a:p>
                    <a:endParaRPr lang="es-ES"/>
                  </a:p>
                </p:txBody>
              </p:sp>
            </p:grpSp>
          </p:grpSp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772" y="2966"/>
              <a:ext cx="743" cy="753"/>
            </p:xfrm>
            <a:graphic>
              <a:graphicData uri="http://schemas.openxmlformats.org/presentationml/2006/ole">
                <p:oleObj spid="_x0000_s1027" name="Foto de Photo Editor" r:id="rId3" imgW="1171429" imgH="905001" progId="">
                  <p:embed/>
                </p:oleObj>
              </a:graphicData>
            </a:graphic>
          </p:graphicFrame>
          <p:sp>
            <p:nvSpPr>
              <p:cNvPr id="132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687" y="2175"/>
                <a:ext cx="754" cy="573"/>
              </a:xfrm>
              <a:prstGeom prst="wedgeRoundRectCallout">
                <a:avLst>
                  <a:gd name="adj1" fmla="val -43736"/>
                  <a:gd name="adj2" fmla="val 66000"/>
                  <a:gd name="adj3" fmla="val 16667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048" tIns="41025" rIns="82048" bIns="41025" anchor="ctr"/>
              <a:lstStyle/>
              <a:p>
                <a:pPr algn="ctr" defTabSz="820738" eaLnBrk="0" hangingPunct="0"/>
                <a:r>
                  <a:rPr lang="es-ES_tradnl" sz="400"/>
                  <a:t>¿Dónde debo </a:t>
                </a:r>
              </a:p>
              <a:p>
                <a:pPr algn="ctr" defTabSz="820738" eaLnBrk="0" hangingPunct="0"/>
                <a:r>
                  <a:rPr lang="es-ES_tradnl" sz="400"/>
                  <a:t>dejar este </a:t>
                </a:r>
              </a:p>
              <a:p>
                <a:pPr algn="ctr" defTabSz="820738" eaLnBrk="0" hangingPunct="0"/>
                <a:r>
                  <a:rPr lang="es-ES_tradnl" sz="400"/>
                  <a:t>material?</a:t>
                </a:r>
                <a:endParaRPr lang="es-ES_tradnl" sz="400">
                  <a:latin typeface="Times New Roman" pitchFamily="18" charset="0"/>
                </a:endParaRPr>
              </a:p>
            </p:txBody>
          </p:sp>
          <p:grpSp>
            <p:nvGrpSpPr>
              <p:cNvPr id="1328" name="Group 54"/>
              <p:cNvGrpSpPr>
                <a:grpSpLocks noChangeAspect="1"/>
              </p:cNvGrpSpPr>
              <p:nvPr/>
            </p:nvGrpSpPr>
            <p:grpSpPr bwMode="auto">
              <a:xfrm>
                <a:off x="1860" y="3297"/>
                <a:ext cx="445" cy="606"/>
                <a:chOff x="2270" y="2282"/>
                <a:chExt cx="1589" cy="1976"/>
              </a:xfrm>
            </p:grpSpPr>
            <p:pic>
              <p:nvPicPr>
                <p:cNvPr id="1364" name="Picture 5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3958" t="44167" r="34354" b="10278"/>
                <a:stretch>
                  <a:fillRect/>
                </a:stretch>
              </p:blipFill>
              <p:spPr bwMode="auto">
                <a:xfrm>
                  <a:off x="2338" y="2618"/>
                  <a:ext cx="1521" cy="16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0" y="2470"/>
                  <a:ext cx="730" cy="3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6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270" y="2590"/>
                  <a:ext cx="220" cy="3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6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520" y="2520"/>
                  <a:ext cx="110" cy="90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6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516" y="2396"/>
                  <a:ext cx="110" cy="9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6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22" y="2282"/>
                  <a:ext cx="110" cy="90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329" name="Group 61"/>
              <p:cNvGrpSpPr>
                <a:grpSpLocks noChangeAspect="1"/>
              </p:cNvGrpSpPr>
              <p:nvPr/>
            </p:nvGrpSpPr>
            <p:grpSpPr bwMode="auto">
              <a:xfrm>
                <a:off x="1750" y="3355"/>
                <a:ext cx="273" cy="564"/>
                <a:chOff x="2505" y="2813"/>
                <a:chExt cx="650" cy="1148"/>
              </a:xfrm>
            </p:grpSpPr>
            <p:sp>
              <p:nvSpPr>
                <p:cNvPr id="1358" name="Freeform 62"/>
                <p:cNvSpPr>
                  <a:spLocks noChangeAspect="1"/>
                </p:cNvSpPr>
                <p:nvPr/>
              </p:nvSpPr>
              <p:spPr bwMode="auto">
                <a:xfrm>
                  <a:off x="2563" y="2813"/>
                  <a:ext cx="277" cy="258"/>
                </a:xfrm>
                <a:custGeom>
                  <a:avLst/>
                  <a:gdLst>
                    <a:gd name="T0" fmla="*/ 190 w 277"/>
                    <a:gd name="T1" fmla="*/ 127 h 258"/>
                    <a:gd name="T2" fmla="*/ 189 w 277"/>
                    <a:gd name="T3" fmla="*/ 91 h 258"/>
                    <a:gd name="T4" fmla="*/ 182 w 277"/>
                    <a:gd name="T5" fmla="*/ 63 h 258"/>
                    <a:gd name="T6" fmla="*/ 172 w 277"/>
                    <a:gd name="T7" fmla="*/ 38 h 258"/>
                    <a:gd name="T8" fmla="*/ 156 w 277"/>
                    <a:gd name="T9" fmla="*/ 23 h 258"/>
                    <a:gd name="T10" fmla="*/ 146 w 277"/>
                    <a:gd name="T11" fmla="*/ 13 h 258"/>
                    <a:gd name="T12" fmla="*/ 124 w 277"/>
                    <a:gd name="T13" fmla="*/ 5 h 258"/>
                    <a:gd name="T14" fmla="*/ 101 w 277"/>
                    <a:gd name="T15" fmla="*/ 0 h 258"/>
                    <a:gd name="T16" fmla="*/ 76 w 277"/>
                    <a:gd name="T17" fmla="*/ 1 h 258"/>
                    <a:gd name="T18" fmla="*/ 58 w 277"/>
                    <a:gd name="T19" fmla="*/ 10 h 258"/>
                    <a:gd name="T20" fmla="*/ 38 w 277"/>
                    <a:gd name="T21" fmla="*/ 23 h 258"/>
                    <a:gd name="T22" fmla="*/ 22 w 277"/>
                    <a:gd name="T23" fmla="*/ 48 h 258"/>
                    <a:gd name="T24" fmla="*/ 5 w 277"/>
                    <a:gd name="T25" fmla="*/ 79 h 258"/>
                    <a:gd name="T26" fmla="*/ 0 w 277"/>
                    <a:gd name="T27" fmla="*/ 117 h 258"/>
                    <a:gd name="T28" fmla="*/ 2 w 277"/>
                    <a:gd name="T29" fmla="*/ 154 h 258"/>
                    <a:gd name="T30" fmla="*/ 10 w 277"/>
                    <a:gd name="T31" fmla="*/ 181 h 258"/>
                    <a:gd name="T32" fmla="*/ 20 w 277"/>
                    <a:gd name="T33" fmla="*/ 209 h 258"/>
                    <a:gd name="T34" fmla="*/ 38 w 277"/>
                    <a:gd name="T35" fmla="*/ 233 h 258"/>
                    <a:gd name="T36" fmla="*/ 63 w 277"/>
                    <a:gd name="T37" fmla="*/ 251 h 258"/>
                    <a:gd name="T38" fmla="*/ 85 w 277"/>
                    <a:gd name="T39" fmla="*/ 258 h 258"/>
                    <a:gd name="T40" fmla="*/ 108 w 277"/>
                    <a:gd name="T41" fmla="*/ 258 h 258"/>
                    <a:gd name="T42" fmla="*/ 129 w 277"/>
                    <a:gd name="T43" fmla="*/ 253 h 258"/>
                    <a:gd name="T44" fmla="*/ 146 w 277"/>
                    <a:gd name="T45" fmla="*/ 241 h 258"/>
                    <a:gd name="T46" fmla="*/ 161 w 277"/>
                    <a:gd name="T47" fmla="*/ 220 h 258"/>
                    <a:gd name="T48" fmla="*/ 174 w 277"/>
                    <a:gd name="T49" fmla="*/ 199 h 258"/>
                    <a:gd name="T50" fmla="*/ 177 w 277"/>
                    <a:gd name="T51" fmla="*/ 176 h 258"/>
                    <a:gd name="T52" fmla="*/ 180 w 277"/>
                    <a:gd name="T53" fmla="*/ 156 h 258"/>
                    <a:gd name="T54" fmla="*/ 212 w 277"/>
                    <a:gd name="T55" fmla="*/ 172 h 258"/>
                    <a:gd name="T56" fmla="*/ 244 w 277"/>
                    <a:gd name="T57" fmla="*/ 184 h 258"/>
                    <a:gd name="T58" fmla="*/ 271 w 277"/>
                    <a:gd name="T59" fmla="*/ 187 h 258"/>
                    <a:gd name="T60" fmla="*/ 277 w 277"/>
                    <a:gd name="T61" fmla="*/ 181 h 258"/>
                    <a:gd name="T62" fmla="*/ 277 w 277"/>
                    <a:gd name="T63" fmla="*/ 166 h 258"/>
                    <a:gd name="T64" fmla="*/ 269 w 277"/>
                    <a:gd name="T65" fmla="*/ 152 h 258"/>
                    <a:gd name="T66" fmla="*/ 252 w 277"/>
                    <a:gd name="T67" fmla="*/ 146 h 258"/>
                    <a:gd name="T68" fmla="*/ 248 w 277"/>
                    <a:gd name="T69" fmla="*/ 146 h 258"/>
                    <a:gd name="T70" fmla="*/ 227 w 277"/>
                    <a:gd name="T71" fmla="*/ 142 h 258"/>
                    <a:gd name="T72" fmla="*/ 204 w 277"/>
                    <a:gd name="T73" fmla="*/ 137 h 258"/>
                    <a:gd name="T74" fmla="*/ 190 w 277"/>
                    <a:gd name="T75" fmla="*/ 127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59" name="Freeform 63"/>
                <p:cNvSpPr>
                  <a:spLocks noChangeAspect="1"/>
                </p:cNvSpPr>
                <p:nvPr/>
              </p:nvSpPr>
              <p:spPr bwMode="auto">
                <a:xfrm>
                  <a:off x="2515" y="3121"/>
                  <a:ext cx="220" cy="383"/>
                </a:xfrm>
                <a:custGeom>
                  <a:avLst/>
                  <a:gdLst>
                    <a:gd name="T0" fmla="*/ 27 w 220"/>
                    <a:gd name="T1" fmla="*/ 122 h 383"/>
                    <a:gd name="T2" fmla="*/ 43 w 220"/>
                    <a:gd name="T3" fmla="*/ 84 h 383"/>
                    <a:gd name="T4" fmla="*/ 61 w 220"/>
                    <a:gd name="T5" fmla="*/ 56 h 383"/>
                    <a:gd name="T6" fmla="*/ 78 w 220"/>
                    <a:gd name="T7" fmla="*/ 33 h 383"/>
                    <a:gd name="T8" fmla="*/ 98 w 220"/>
                    <a:gd name="T9" fmla="*/ 15 h 383"/>
                    <a:gd name="T10" fmla="*/ 121 w 220"/>
                    <a:gd name="T11" fmla="*/ 3 h 383"/>
                    <a:gd name="T12" fmla="*/ 151 w 220"/>
                    <a:gd name="T13" fmla="*/ 0 h 383"/>
                    <a:gd name="T14" fmla="*/ 177 w 220"/>
                    <a:gd name="T15" fmla="*/ 3 h 383"/>
                    <a:gd name="T16" fmla="*/ 197 w 220"/>
                    <a:gd name="T17" fmla="*/ 11 h 383"/>
                    <a:gd name="T18" fmla="*/ 210 w 220"/>
                    <a:gd name="T19" fmla="*/ 26 h 383"/>
                    <a:gd name="T20" fmla="*/ 219 w 220"/>
                    <a:gd name="T21" fmla="*/ 50 h 383"/>
                    <a:gd name="T22" fmla="*/ 220 w 220"/>
                    <a:gd name="T23" fmla="*/ 69 h 383"/>
                    <a:gd name="T24" fmla="*/ 214 w 220"/>
                    <a:gd name="T25" fmla="*/ 98 h 383"/>
                    <a:gd name="T26" fmla="*/ 200 w 220"/>
                    <a:gd name="T27" fmla="*/ 129 h 383"/>
                    <a:gd name="T28" fmla="*/ 182 w 220"/>
                    <a:gd name="T29" fmla="*/ 152 h 383"/>
                    <a:gd name="T30" fmla="*/ 171 w 220"/>
                    <a:gd name="T31" fmla="*/ 176 h 383"/>
                    <a:gd name="T32" fmla="*/ 162 w 220"/>
                    <a:gd name="T33" fmla="*/ 204 h 383"/>
                    <a:gd name="T34" fmla="*/ 161 w 220"/>
                    <a:gd name="T35" fmla="*/ 227 h 383"/>
                    <a:gd name="T36" fmla="*/ 167 w 220"/>
                    <a:gd name="T37" fmla="*/ 253 h 383"/>
                    <a:gd name="T38" fmla="*/ 177 w 220"/>
                    <a:gd name="T39" fmla="*/ 278 h 383"/>
                    <a:gd name="T40" fmla="*/ 181 w 220"/>
                    <a:gd name="T41" fmla="*/ 305 h 383"/>
                    <a:gd name="T42" fmla="*/ 176 w 220"/>
                    <a:gd name="T43" fmla="*/ 330 h 383"/>
                    <a:gd name="T44" fmla="*/ 162 w 220"/>
                    <a:gd name="T45" fmla="*/ 355 h 383"/>
                    <a:gd name="T46" fmla="*/ 139 w 220"/>
                    <a:gd name="T47" fmla="*/ 373 h 383"/>
                    <a:gd name="T48" fmla="*/ 111 w 220"/>
                    <a:gd name="T49" fmla="*/ 381 h 383"/>
                    <a:gd name="T50" fmla="*/ 81 w 220"/>
                    <a:gd name="T51" fmla="*/ 383 h 383"/>
                    <a:gd name="T52" fmla="*/ 53 w 220"/>
                    <a:gd name="T53" fmla="*/ 378 h 383"/>
                    <a:gd name="T54" fmla="*/ 32 w 220"/>
                    <a:gd name="T55" fmla="*/ 365 h 383"/>
                    <a:gd name="T56" fmla="*/ 17 w 220"/>
                    <a:gd name="T57" fmla="*/ 345 h 383"/>
                    <a:gd name="T58" fmla="*/ 7 w 220"/>
                    <a:gd name="T59" fmla="*/ 320 h 383"/>
                    <a:gd name="T60" fmla="*/ 2 w 220"/>
                    <a:gd name="T61" fmla="*/ 290 h 383"/>
                    <a:gd name="T62" fmla="*/ 0 w 220"/>
                    <a:gd name="T63" fmla="*/ 257 h 383"/>
                    <a:gd name="T64" fmla="*/ 5 w 220"/>
                    <a:gd name="T65" fmla="*/ 227 h 383"/>
                    <a:gd name="T66" fmla="*/ 12 w 220"/>
                    <a:gd name="T67" fmla="*/ 187 h 383"/>
                    <a:gd name="T68" fmla="*/ 20 w 220"/>
                    <a:gd name="T69" fmla="*/ 154 h 383"/>
                    <a:gd name="T70" fmla="*/ 27 w 220"/>
                    <a:gd name="T71" fmla="*/ 122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60" name="Freeform 64"/>
                <p:cNvSpPr>
                  <a:spLocks noChangeAspect="1"/>
                </p:cNvSpPr>
                <p:nvPr/>
              </p:nvSpPr>
              <p:spPr bwMode="auto">
                <a:xfrm rot="1033369">
                  <a:off x="2618" y="3274"/>
                  <a:ext cx="527" cy="152"/>
                </a:xfrm>
                <a:custGeom>
                  <a:avLst/>
                  <a:gdLst>
                    <a:gd name="T0" fmla="*/ 21 w 527"/>
                    <a:gd name="T1" fmla="*/ 0 h 152"/>
                    <a:gd name="T2" fmla="*/ 62 w 527"/>
                    <a:gd name="T3" fmla="*/ 14 h 152"/>
                    <a:gd name="T4" fmla="*/ 101 w 527"/>
                    <a:gd name="T5" fmla="*/ 39 h 152"/>
                    <a:gd name="T6" fmla="*/ 159 w 527"/>
                    <a:gd name="T7" fmla="*/ 68 h 152"/>
                    <a:gd name="T8" fmla="*/ 198 w 527"/>
                    <a:gd name="T9" fmla="*/ 81 h 152"/>
                    <a:gd name="T10" fmla="*/ 249 w 527"/>
                    <a:gd name="T11" fmla="*/ 85 h 152"/>
                    <a:gd name="T12" fmla="*/ 309 w 527"/>
                    <a:gd name="T13" fmla="*/ 82 h 152"/>
                    <a:gd name="T14" fmla="*/ 359 w 527"/>
                    <a:gd name="T15" fmla="*/ 77 h 152"/>
                    <a:gd name="T16" fmla="*/ 396 w 527"/>
                    <a:gd name="T17" fmla="*/ 68 h 152"/>
                    <a:gd name="T18" fmla="*/ 419 w 527"/>
                    <a:gd name="T19" fmla="*/ 59 h 152"/>
                    <a:gd name="T20" fmla="*/ 431 w 527"/>
                    <a:gd name="T21" fmla="*/ 36 h 152"/>
                    <a:gd name="T22" fmla="*/ 458 w 527"/>
                    <a:gd name="T23" fmla="*/ 14 h 152"/>
                    <a:gd name="T24" fmla="*/ 479 w 527"/>
                    <a:gd name="T25" fmla="*/ 4 h 152"/>
                    <a:gd name="T26" fmla="*/ 498 w 527"/>
                    <a:gd name="T27" fmla="*/ 7 h 152"/>
                    <a:gd name="T28" fmla="*/ 506 w 527"/>
                    <a:gd name="T29" fmla="*/ 18 h 152"/>
                    <a:gd name="T30" fmla="*/ 502 w 527"/>
                    <a:gd name="T31" fmla="*/ 40 h 152"/>
                    <a:gd name="T32" fmla="*/ 477 w 527"/>
                    <a:gd name="T33" fmla="*/ 42 h 152"/>
                    <a:gd name="T34" fmla="*/ 453 w 527"/>
                    <a:gd name="T35" fmla="*/ 45 h 152"/>
                    <a:gd name="T36" fmla="*/ 444 w 527"/>
                    <a:gd name="T37" fmla="*/ 58 h 152"/>
                    <a:gd name="T38" fmla="*/ 455 w 527"/>
                    <a:gd name="T39" fmla="*/ 65 h 152"/>
                    <a:gd name="T40" fmla="*/ 481 w 527"/>
                    <a:gd name="T41" fmla="*/ 67 h 152"/>
                    <a:gd name="T42" fmla="*/ 508 w 527"/>
                    <a:gd name="T43" fmla="*/ 67 h 152"/>
                    <a:gd name="T44" fmla="*/ 521 w 527"/>
                    <a:gd name="T45" fmla="*/ 73 h 152"/>
                    <a:gd name="T46" fmla="*/ 527 w 527"/>
                    <a:gd name="T47" fmla="*/ 85 h 152"/>
                    <a:gd name="T48" fmla="*/ 520 w 527"/>
                    <a:gd name="T49" fmla="*/ 98 h 152"/>
                    <a:gd name="T50" fmla="*/ 508 w 527"/>
                    <a:gd name="T51" fmla="*/ 100 h 152"/>
                    <a:gd name="T52" fmla="*/ 486 w 527"/>
                    <a:gd name="T53" fmla="*/ 94 h 152"/>
                    <a:gd name="T54" fmla="*/ 463 w 527"/>
                    <a:gd name="T55" fmla="*/ 86 h 152"/>
                    <a:gd name="T56" fmla="*/ 442 w 527"/>
                    <a:gd name="T57" fmla="*/ 87 h 152"/>
                    <a:gd name="T58" fmla="*/ 442 w 527"/>
                    <a:gd name="T59" fmla="*/ 98 h 152"/>
                    <a:gd name="T60" fmla="*/ 461 w 527"/>
                    <a:gd name="T61" fmla="*/ 108 h 152"/>
                    <a:gd name="T62" fmla="*/ 481 w 527"/>
                    <a:gd name="T63" fmla="*/ 112 h 152"/>
                    <a:gd name="T64" fmla="*/ 495 w 527"/>
                    <a:gd name="T65" fmla="*/ 127 h 152"/>
                    <a:gd name="T66" fmla="*/ 492 w 527"/>
                    <a:gd name="T67" fmla="*/ 142 h 152"/>
                    <a:gd name="T68" fmla="*/ 482 w 527"/>
                    <a:gd name="T69" fmla="*/ 152 h 152"/>
                    <a:gd name="T70" fmla="*/ 461 w 527"/>
                    <a:gd name="T71" fmla="*/ 151 h 152"/>
                    <a:gd name="T72" fmla="*/ 447 w 527"/>
                    <a:gd name="T73" fmla="*/ 136 h 152"/>
                    <a:gd name="T74" fmla="*/ 439 w 527"/>
                    <a:gd name="T75" fmla="*/ 117 h 152"/>
                    <a:gd name="T76" fmla="*/ 423 w 527"/>
                    <a:gd name="T77" fmla="*/ 103 h 152"/>
                    <a:gd name="T78" fmla="*/ 411 w 527"/>
                    <a:gd name="T79" fmla="*/ 100 h 152"/>
                    <a:gd name="T80" fmla="*/ 380 w 527"/>
                    <a:gd name="T81" fmla="*/ 104 h 152"/>
                    <a:gd name="T82" fmla="*/ 338 w 527"/>
                    <a:gd name="T83" fmla="*/ 111 h 152"/>
                    <a:gd name="T84" fmla="*/ 288 w 527"/>
                    <a:gd name="T85" fmla="*/ 119 h 152"/>
                    <a:gd name="T86" fmla="*/ 238 w 527"/>
                    <a:gd name="T87" fmla="*/ 122 h 152"/>
                    <a:gd name="T88" fmla="*/ 199 w 527"/>
                    <a:gd name="T89" fmla="*/ 122 h 152"/>
                    <a:gd name="T90" fmla="*/ 156 w 527"/>
                    <a:gd name="T91" fmla="*/ 116 h 152"/>
                    <a:gd name="T92" fmla="*/ 120 w 527"/>
                    <a:gd name="T93" fmla="*/ 108 h 152"/>
                    <a:gd name="T94" fmla="*/ 83 w 527"/>
                    <a:gd name="T95" fmla="*/ 96 h 152"/>
                    <a:gd name="T96" fmla="*/ 55 w 527"/>
                    <a:gd name="T97" fmla="*/ 85 h 152"/>
                    <a:gd name="T98" fmla="*/ 22 w 527"/>
                    <a:gd name="T99" fmla="*/ 67 h 152"/>
                    <a:gd name="T100" fmla="*/ 3 w 527"/>
                    <a:gd name="T101" fmla="*/ 44 h 152"/>
                    <a:gd name="T102" fmla="*/ 0 w 527"/>
                    <a:gd name="T103" fmla="*/ 25 h 152"/>
                    <a:gd name="T104" fmla="*/ 7 w 527"/>
                    <a:gd name="T105" fmla="*/ 9 h 152"/>
                    <a:gd name="T106" fmla="*/ 21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61" name="Freeform 65"/>
                <p:cNvSpPr>
                  <a:spLocks noChangeAspect="1"/>
                </p:cNvSpPr>
                <p:nvPr/>
              </p:nvSpPr>
              <p:spPr bwMode="auto">
                <a:xfrm rot="2159682">
                  <a:off x="2610" y="3144"/>
                  <a:ext cx="545" cy="212"/>
                </a:xfrm>
                <a:custGeom>
                  <a:avLst/>
                  <a:gdLst>
                    <a:gd name="T0" fmla="*/ 425 w 545"/>
                    <a:gd name="T1" fmla="*/ 74 h 212"/>
                    <a:gd name="T2" fmla="*/ 437 w 545"/>
                    <a:gd name="T3" fmla="*/ 49 h 212"/>
                    <a:gd name="T4" fmla="*/ 439 w 545"/>
                    <a:gd name="T5" fmla="*/ 25 h 212"/>
                    <a:gd name="T6" fmla="*/ 440 w 545"/>
                    <a:gd name="T7" fmla="*/ 13 h 212"/>
                    <a:gd name="T8" fmla="*/ 447 w 545"/>
                    <a:gd name="T9" fmla="*/ 1 h 212"/>
                    <a:gd name="T10" fmla="*/ 463 w 545"/>
                    <a:gd name="T11" fmla="*/ 0 h 212"/>
                    <a:gd name="T12" fmla="*/ 475 w 545"/>
                    <a:gd name="T13" fmla="*/ 8 h 212"/>
                    <a:gd name="T14" fmla="*/ 475 w 545"/>
                    <a:gd name="T15" fmla="*/ 23 h 212"/>
                    <a:gd name="T16" fmla="*/ 467 w 545"/>
                    <a:gd name="T17" fmla="*/ 36 h 212"/>
                    <a:gd name="T18" fmla="*/ 457 w 545"/>
                    <a:gd name="T19" fmla="*/ 49 h 212"/>
                    <a:gd name="T20" fmla="*/ 462 w 545"/>
                    <a:gd name="T21" fmla="*/ 61 h 212"/>
                    <a:gd name="T22" fmla="*/ 480 w 545"/>
                    <a:gd name="T23" fmla="*/ 52 h 212"/>
                    <a:gd name="T24" fmla="*/ 503 w 545"/>
                    <a:gd name="T25" fmla="*/ 42 h 212"/>
                    <a:gd name="T26" fmla="*/ 525 w 545"/>
                    <a:gd name="T27" fmla="*/ 41 h 212"/>
                    <a:gd name="T28" fmla="*/ 543 w 545"/>
                    <a:gd name="T29" fmla="*/ 49 h 212"/>
                    <a:gd name="T30" fmla="*/ 545 w 545"/>
                    <a:gd name="T31" fmla="*/ 69 h 212"/>
                    <a:gd name="T32" fmla="*/ 531 w 545"/>
                    <a:gd name="T33" fmla="*/ 76 h 212"/>
                    <a:gd name="T34" fmla="*/ 515 w 545"/>
                    <a:gd name="T35" fmla="*/ 71 h 212"/>
                    <a:gd name="T36" fmla="*/ 493 w 545"/>
                    <a:gd name="T37" fmla="*/ 71 h 212"/>
                    <a:gd name="T38" fmla="*/ 475 w 545"/>
                    <a:gd name="T39" fmla="*/ 76 h 212"/>
                    <a:gd name="T40" fmla="*/ 475 w 545"/>
                    <a:gd name="T41" fmla="*/ 84 h 212"/>
                    <a:gd name="T42" fmla="*/ 493 w 545"/>
                    <a:gd name="T43" fmla="*/ 86 h 212"/>
                    <a:gd name="T44" fmla="*/ 516 w 545"/>
                    <a:gd name="T45" fmla="*/ 87 h 212"/>
                    <a:gd name="T46" fmla="*/ 535 w 545"/>
                    <a:gd name="T47" fmla="*/ 104 h 212"/>
                    <a:gd name="T48" fmla="*/ 535 w 545"/>
                    <a:gd name="T49" fmla="*/ 117 h 212"/>
                    <a:gd name="T50" fmla="*/ 528 w 545"/>
                    <a:gd name="T51" fmla="*/ 127 h 212"/>
                    <a:gd name="T52" fmla="*/ 523 w 545"/>
                    <a:gd name="T53" fmla="*/ 127 h 212"/>
                    <a:gd name="T54" fmla="*/ 501 w 545"/>
                    <a:gd name="T55" fmla="*/ 124 h 212"/>
                    <a:gd name="T56" fmla="*/ 496 w 545"/>
                    <a:gd name="T57" fmla="*/ 122 h 212"/>
                    <a:gd name="T58" fmla="*/ 485 w 545"/>
                    <a:gd name="T59" fmla="*/ 114 h 212"/>
                    <a:gd name="T60" fmla="*/ 462 w 545"/>
                    <a:gd name="T61" fmla="*/ 104 h 212"/>
                    <a:gd name="T62" fmla="*/ 442 w 545"/>
                    <a:gd name="T63" fmla="*/ 104 h 212"/>
                    <a:gd name="T64" fmla="*/ 422 w 545"/>
                    <a:gd name="T65" fmla="*/ 115 h 212"/>
                    <a:gd name="T66" fmla="*/ 391 w 545"/>
                    <a:gd name="T67" fmla="*/ 145 h 212"/>
                    <a:gd name="T68" fmla="*/ 356 w 545"/>
                    <a:gd name="T69" fmla="*/ 169 h 212"/>
                    <a:gd name="T70" fmla="*/ 314 w 545"/>
                    <a:gd name="T71" fmla="*/ 189 h 212"/>
                    <a:gd name="T72" fmla="*/ 271 w 545"/>
                    <a:gd name="T73" fmla="*/ 200 h 212"/>
                    <a:gd name="T74" fmla="*/ 266 w 545"/>
                    <a:gd name="T75" fmla="*/ 202 h 212"/>
                    <a:gd name="T76" fmla="*/ 205 w 545"/>
                    <a:gd name="T77" fmla="*/ 212 h 212"/>
                    <a:gd name="T78" fmla="*/ 146 w 545"/>
                    <a:gd name="T79" fmla="*/ 210 h 212"/>
                    <a:gd name="T80" fmla="*/ 101 w 545"/>
                    <a:gd name="T81" fmla="*/ 203 h 212"/>
                    <a:gd name="T82" fmla="*/ 53 w 545"/>
                    <a:gd name="T83" fmla="*/ 198 h 212"/>
                    <a:gd name="T84" fmla="*/ 24 w 545"/>
                    <a:gd name="T85" fmla="*/ 190 h 212"/>
                    <a:gd name="T86" fmla="*/ 2 w 545"/>
                    <a:gd name="T87" fmla="*/ 175 h 212"/>
                    <a:gd name="T88" fmla="*/ 0 w 545"/>
                    <a:gd name="T89" fmla="*/ 155 h 212"/>
                    <a:gd name="T90" fmla="*/ 5 w 545"/>
                    <a:gd name="T91" fmla="*/ 134 h 212"/>
                    <a:gd name="T92" fmla="*/ 27 w 545"/>
                    <a:gd name="T93" fmla="*/ 124 h 212"/>
                    <a:gd name="T94" fmla="*/ 52 w 545"/>
                    <a:gd name="T95" fmla="*/ 120 h 212"/>
                    <a:gd name="T96" fmla="*/ 92 w 545"/>
                    <a:gd name="T97" fmla="*/ 125 h 212"/>
                    <a:gd name="T98" fmla="*/ 133 w 545"/>
                    <a:gd name="T99" fmla="*/ 142 h 212"/>
                    <a:gd name="T100" fmla="*/ 170 w 545"/>
                    <a:gd name="T101" fmla="*/ 155 h 212"/>
                    <a:gd name="T102" fmla="*/ 202 w 545"/>
                    <a:gd name="T103" fmla="*/ 160 h 212"/>
                    <a:gd name="T104" fmla="*/ 233 w 545"/>
                    <a:gd name="T105" fmla="*/ 162 h 212"/>
                    <a:gd name="T106" fmla="*/ 266 w 545"/>
                    <a:gd name="T107" fmla="*/ 159 h 212"/>
                    <a:gd name="T108" fmla="*/ 304 w 545"/>
                    <a:gd name="T109" fmla="*/ 150 h 212"/>
                    <a:gd name="T110" fmla="*/ 344 w 545"/>
                    <a:gd name="T111" fmla="*/ 137 h 212"/>
                    <a:gd name="T112" fmla="*/ 374 w 545"/>
                    <a:gd name="T113" fmla="*/ 122 h 212"/>
                    <a:gd name="T114" fmla="*/ 400 w 545"/>
                    <a:gd name="T115" fmla="*/ 100 h 212"/>
                    <a:gd name="T116" fmla="*/ 415 w 545"/>
                    <a:gd name="T117" fmla="*/ 86 h 212"/>
                    <a:gd name="T118" fmla="*/ 425 w 545"/>
                    <a:gd name="T119" fmla="*/ 74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5"/>
                    <a:gd name="T181" fmla="*/ 0 h 212"/>
                    <a:gd name="T182" fmla="*/ 545 w 545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5" h="212">
                      <a:moveTo>
                        <a:pt x="425" y="74"/>
                      </a:moveTo>
                      <a:lnTo>
                        <a:pt x="437" y="49"/>
                      </a:lnTo>
                      <a:lnTo>
                        <a:pt x="439" y="25"/>
                      </a:lnTo>
                      <a:lnTo>
                        <a:pt x="440" y="13"/>
                      </a:lnTo>
                      <a:lnTo>
                        <a:pt x="447" y="1"/>
                      </a:lnTo>
                      <a:lnTo>
                        <a:pt x="463" y="0"/>
                      </a:lnTo>
                      <a:lnTo>
                        <a:pt x="475" y="8"/>
                      </a:lnTo>
                      <a:lnTo>
                        <a:pt x="475" y="23"/>
                      </a:lnTo>
                      <a:lnTo>
                        <a:pt x="467" y="36"/>
                      </a:lnTo>
                      <a:lnTo>
                        <a:pt x="457" y="49"/>
                      </a:lnTo>
                      <a:lnTo>
                        <a:pt x="462" y="61"/>
                      </a:lnTo>
                      <a:lnTo>
                        <a:pt x="480" y="52"/>
                      </a:lnTo>
                      <a:lnTo>
                        <a:pt x="503" y="42"/>
                      </a:lnTo>
                      <a:lnTo>
                        <a:pt x="525" y="41"/>
                      </a:lnTo>
                      <a:lnTo>
                        <a:pt x="543" y="49"/>
                      </a:lnTo>
                      <a:lnTo>
                        <a:pt x="545" y="69"/>
                      </a:lnTo>
                      <a:lnTo>
                        <a:pt x="531" y="76"/>
                      </a:lnTo>
                      <a:lnTo>
                        <a:pt x="515" y="71"/>
                      </a:lnTo>
                      <a:lnTo>
                        <a:pt x="493" y="71"/>
                      </a:lnTo>
                      <a:lnTo>
                        <a:pt x="475" y="76"/>
                      </a:lnTo>
                      <a:lnTo>
                        <a:pt x="475" y="84"/>
                      </a:lnTo>
                      <a:lnTo>
                        <a:pt x="493" y="86"/>
                      </a:lnTo>
                      <a:lnTo>
                        <a:pt x="516" y="87"/>
                      </a:lnTo>
                      <a:lnTo>
                        <a:pt x="535" y="104"/>
                      </a:lnTo>
                      <a:lnTo>
                        <a:pt x="535" y="117"/>
                      </a:lnTo>
                      <a:lnTo>
                        <a:pt x="528" y="127"/>
                      </a:lnTo>
                      <a:lnTo>
                        <a:pt x="523" y="127"/>
                      </a:lnTo>
                      <a:lnTo>
                        <a:pt x="501" y="124"/>
                      </a:lnTo>
                      <a:lnTo>
                        <a:pt x="496" y="122"/>
                      </a:lnTo>
                      <a:lnTo>
                        <a:pt x="485" y="114"/>
                      </a:lnTo>
                      <a:lnTo>
                        <a:pt x="462" y="104"/>
                      </a:lnTo>
                      <a:lnTo>
                        <a:pt x="442" y="104"/>
                      </a:lnTo>
                      <a:lnTo>
                        <a:pt x="422" y="115"/>
                      </a:lnTo>
                      <a:lnTo>
                        <a:pt x="391" y="145"/>
                      </a:lnTo>
                      <a:lnTo>
                        <a:pt x="356" y="169"/>
                      </a:lnTo>
                      <a:lnTo>
                        <a:pt x="314" y="189"/>
                      </a:lnTo>
                      <a:lnTo>
                        <a:pt x="271" y="200"/>
                      </a:lnTo>
                      <a:lnTo>
                        <a:pt x="266" y="202"/>
                      </a:lnTo>
                      <a:lnTo>
                        <a:pt x="205" y="212"/>
                      </a:lnTo>
                      <a:lnTo>
                        <a:pt x="146" y="210"/>
                      </a:lnTo>
                      <a:lnTo>
                        <a:pt x="101" y="203"/>
                      </a:lnTo>
                      <a:lnTo>
                        <a:pt x="53" y="198"/>
                      </a:lnTo>
                      <a:lnTo>
                        <a:pt x="24" y="190"/>
                      </a:lnTo>
                      <a:lnTo>
                        <a:pt x="2" y="175"/>
                      </a:lnTo>
                      <a:lnTo>
                        <a:pt x="0" y="155"/>
                      </a:lnTo>
                      <a:lnTo>
                        <a:pt x="5" y="134"/>
                      </a:lnTo>
                      <a:lnTo>
                        <a:pt x="27" y="124"/>
                      </a:lnTo>
                      <a:lnTo>
                        <a:pt x="52" y="120"/>
                      </a:lnTo>
                      <a:lnTo>
                        <a:pt x="92" y="125"/>
                      </a:lnTo>
                      <a:lnTo>
                        <a:pt x="133" y="142"/>
                      </a:lnTo>
                      <a:lnTo>
                        <a:pt x="170" y="155"/>
                      </a:lnTo>
                      <a:lnTo>
                        <a:pt x="202" y="160"/>
                      </a:lnTo>
                      <a:lnTo>
                        <a:pt x="233" y="162"/>
                      </a:lnTo>
                      <a:lnTo>
                        <a:pt x="266" y="159"/>
                      </a:lnTo>
                      <a:lnTo>
                        <a:pt x="304" y="150"/>
                      </a:lnTo>
                      <a:lnTo>
                        <a:pt x="344" y="137"/>
                      </a:lnTo>
                      <a:lnTo>
                        <a:pt x="374" y="122"/>
                      </a:lnTo>
                      <a:lnTo>
                        <a:pt x="400" y="100"/>
                      </a:lnTo>
                      <a:lnTo>
                        <a:pt x="415" y="86"/>
                      </a:lnTo>
                      <a:lnTo>
                        <a:pt x="425" y="74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62" name="Freeform 66"/>
                <p:cNvSpPr>
                  <a:spLocks noChangeAspect="1"/>
                </p:cNvSpPr>
                <p:nvPr/>
              </p:nvSpPr>
              <p:spPr bwMode="auto">
                <a:xfrm>
                  <a:off x="2505" y="3438"/>
                  <a:ext cx="186" cy="523"/>
                </a:xfrm>
                <a:custGeom>
                  <a:avLst/>
                  <a:gdLst>
                    <a:gd name="T0" fmla="*/ 38 w 186"/>
                    <a:gd name="T1" fmla="*/ 5 h 523"/>
                    <a:gd name="T2" fmla="*/ 37 w 186"/>
                    <a:gd name="T3" fmla="*/ 30 h 523"/>
                    <a:gd name="T4" fmla="*/ 42 w 186"/>
                    <a:gd name="T5" fmla="*/ 55 h 523"/>
                    <a:gd name="T6" fmla="*/ 61 w 186"/>
                    <a:gd name="T7" fmla="*/ 85 h 523"/>
                    <a:gd name="T8" fmla="*/ 85 w 186"/>
                    <a:gd name="T9" fmla="*/ 120 h 523"/>
                    <a:gd name="T10" fmla="*/ 115 w 186"/>
                    <a:gd name="T11" fmla="*/ 148 h 523"/>
                    <a:gd name="T12" fmla="*/ 136 w 186"/>
                    <a:gd name="T13" fmla="*/ 174 h 523"/>
                    <a:gd name="T14" fmla="*/ 146 w 186"/>
                    <a:gd name="T15" fmla="*/ 188 h 523"/>
                    <a:gd name="T16" fmla="*/ 144 w 186"/>
                    <a:gd name="T17" fmla="*/ 196 h 523"/>
                    <a:gd name="T18" fmla="*/ 141 w 186"/>
                    <a:gd name="T19" fmla="*/ 201 h 523"/>
                    <a:gd name="T20" fmla="*/ 131 w 186"/>
                    <a:gd name="T21" fmla="*/ 204 h 523"/>
                    <a:gd name="T22" fmla="*/ 103 w 186"/>
                    <a:gd name="T23" fmla="*/ 223 h 523"/>
                    <a:gd name="T24" fmla="*/ 68 w 186"/>
                    <a:gd name="T25" fmla="*/ 260 h 523"/>
                    <a:gd name="T26" fmla="*/ 43 w 186"/>
                    <a:gd name="T27" fmla="*/ 300 h 523"/>
                    <a:gd name="T28" fmla="*/ 27 w 186"/>
                    <a:gd name="T29" fmla="*/ 338 h 523"/>
                    <a:gd name="T30" fmla="*/ 13 w 186"/>
                    <a:gd name="T31" fmla="*/ 379 h 523"/>
                    <a:gd name="T32" fmla="*/ 7 w 186"/>
                    <a:gd name="T33" fmla="*/ 422 h 523"/>
                    <a:gd name="T34" fmla="*/ 0 w 186"/>
                    <a:gd name="T35" fmla="*/ 457 h 523"/>
                    <a:gd name="T36" fmla="*/ 5 w 186"/>
                    <a:gd name="T37" fmla="*/ 472 h 523"/>
                    <a:gd name="T38" fmla="*/ 22 w 186"/>
                    <a:gd name="T39" fmla="*/ 484 h 523"/>
                    <a:gd name="T40" fmla="*/ 48 w 186"/>
                    <a:gd name="T41" fmla="*/ 493 h 523"/>
                    <a:gd name="T42" fmla="*/ 80 w 186"/>
                    <a:gd name="T43" fmla="*/ 508 h 523"/>
                    <a:gd name="T44" fmla="*/ 100 w 186"/>
                    <a:gd name="T45" fmla="*/ 523 h 523"/>
                    <a:gd name="T46" fmla="*/ 116 w 186"/>
                    <a:gd name="T47" fmla="*/ 520 h 523"/>
                    <a:gd name="T48" fmla="*/ 131 w 186"/>
                    <a:gd name="T49" fmla="*/ 512 h 523"/>
                    <a:gd name="T50" fmla="*/ 139 w 186"/>
                    <a:gd name="T51" fmla="*/ 493 h 523"/>
                    <a:gd name="T52" fmla="*/ 136 w 186"/>
                    <a:gd name="T53" fmla="*/ 484 h 523"/>
                    <a:gd name="T54" fmla="*/ 123 w 186"/>
                    <a:gd name="T55" fmla="*/ 474 h 523"/>
                    <a:gd name="T56" fmla="*/ 81 w 186"/>
                    <a:gd name="T57" fmla="*/ 460 h 523"/>
                    <a:gd name="T58" fmla="*/ 55 w 186"/>
                    <a:gd name="T59" fmla="*/ 452 h 523"/>
                    <a:gd name="T60" fmla="*/ 42 w 186"/>
                    <a:gd name="T61" fmla="*/ 442 h 523"/>
                    <a:gd name="T62" fmla="*/ 37 w 186"/>
                    <a:gd name="T63" fmla="*/ 417 h 523"/>
                    <a:gd name="T64" fmla="*/ 43 w 186"/>
                    <a:gd name="T65" fmla="*/ 387 h 523"/>
                    <a:gd name="T66" fmla="*/ 66 w 186"/>
                    <a:gd name="T67" fmla="*/ 354 h 523"/>
                    <a:gd name="T68" fmla="*/ 93 w 186"/>
                    <a:gd name="T69" fmla="*/ 316 h 523"/>
                    <a:gd name="T70" fmla="*/ 115 w 186"/>
                    <a:gd name="T71" fmla="*/ 290 h 523"/>
                    <a:gd name="T72" fmla="*/ 143 w 186"/>
                    <a:gd name="T73" fmla="*/ 261 h 523"/>
                    <a:gd name="T74" fmla="*/ 166 w 186"/>
                    <a:gd name="T75" fmla="*/ 240 h 523"/>
                    <a:gd name="T76" fmla="*/ 181 w 186"/>
                    <a:gd name="T77" fmla="*/ 221 h 523"/>
                    <a:gd name="T78" fmla="*/ 186 w 186"/>
                    <a:gd name="T79" fmla="*/ 206 h 523"/>
                    <a:gd name="T80" fmla="*/ 183 w 186"/>
                    <a:gd name="T81" fmla="*/ 186 h 523"/>
                    <a:gd name="T82" fmla="*/ 178 w 186"/>
                    <a:gd name="T83" fmla="*/ 164 h 523"/>
                    <a:gd name="T84" fmla="*/ 161 w 186"/>
                    <a:gd name="T85" fmla="*/ 118 h 523"/>
                    <a:gd name="T86" fmla="*/ 138 w 186"/>
                    <a:gd name="T87" fmla="*/ 80 h 523"/>
                    <a:gd name="T88" fmla="*/ 121 w 186"/>
                    <a:gd name="T89" fmla="*/ 50 h 523"/>
                    <a:gd name="T90" fmla="*/ 90 w 186"/>
                    <a:gd name="T91" fmla="*/ 14 h 523"/>
                    <a:gd name="T92" fmla="*/ 66 w 186"/>
                    <a:gd name="T93" fmla="*/ 2 h 523"/>
                    <a:gd name="T94" fmla="*/ 61 w 186"/>
                    <a:gd name="T95" fmla="*/ 2 h 523"/>
                    <a:gd name="T96" fmla="*/ 48 w 186"/>
                    <a:gd name="T97" fmla="*/ 0 h 523"/>
                    <a:gd name="T98" fmla="*/ 38 w 186"/>
                    <a:gd name="T99" fmla="*/ 5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63" name="Freeform 67"/>
                <p:cNvSpPr>
                  <a:spLocks noChangeAspect="1"/>
                </p:cNvSpPr>
                <p:nvPr/>
              </p:nvSpPr>
              <p:spPr bwMode="auto">
                <a:xfrm>
                  <a:off x="2580" y="3436"/>
                  <a:ext cx="199" cy="470"/>
                </a:xfrm>
                <a:custGeom>
                  <a:avLst/>
                  <a:gdLst>
                    <a:gd name="T0" fmla="*/ 80 w 199"/>
                    <a:gd name="T1" fmla="*/ 25 h 470"/>
                    <a:gd name="T2" fmla="*/ 57 w 199"/>
                    <a:gd name="T3" fmla="*/ 5 h 470"/>
                    <a:gd name="T4" fmla="*/ 30 w 199"/>
                    <a:gd name="T5" fmla="*/ 0 h 470"/>
                    <a:gd name="T6" fmla="*/ 15 w 199"/>
                    <a:gd name="T7" fmla="*/ 6 h 470"/>
                    <a:gd name="T8" fmla="*/ 0 w 199"/>
                    <a:gd name="T9" fmla="*/ 28 h 470"/>
                    <a:gd name="T10" fmla="*/ 4 w 199"/>
                    <a:gd name="T11" fmla="*/ 48 h 470"/>
                    <a:gd name="T12" fmla="*/ 25 w 199"/>
                    <a:gd name="T13" fmla="*/ 69 h 470"/>
                    <a:gd name="T14" fmla="*/ 52 w 199"/>
                    <a:gd name="T15" fmla="*/ 91 h 470"/>
                    <a:gd name="T16" fmla="*/ 83 w 199"/>
                    <a:gd name="T17" fmla="*/ 111 h 470"/>
                    <a:gd name="T18" fmla="*/ 115 w 199"/>
                    <a:gd name="T19" fmla="*/ 129 h 470"/>
                    <a:gd name="T20" fmla="*/ 145 w 199"/>
                    <a:gd name="T21" fmla="*/ 151 h 470"/>
                    <a:gd name="T22" fmla="*/ 161 w 199"/>
                    <a:gd name="T23" fmla="*/ 164 h 470"/>
                    <a:gd name="T24" fmla="*/ 163 w 199"/>
                    <a:gd name="T25" fmla="*/ 172 h 470"/>
                    <a:gd name="T26" fmla="*/ 163 w 199"/>
                    <a:gd name="T27" fmla="*/ 185 h 470"/>
                    <a:gd name="T28" fmla="*/ 148 w 199"/>
                    <a:gd name="T29" fmla="*/ 202 h 470"/>
                    <a:gd name="T30" fmla="*/ 125 w 199"/>
                    <a:gd name="T31" fmla="*/ 243 h 470"/>
                    <a:gd name="T32" fmla="*/ 108 w 199"/>
                    <a:gd name="T33" fmla="*/ 278 h 470"/>
                    <a:gd name="T34" fmla="*/ 100 w 199"/>
                    <a:gd name="T35" fmla="*/ 307 h 470"/>
                    <a:gd name="T36" fmla="*/ 92 w 199"/>
                    <a:gd name="T37" fmla="*/ 342 h 470"/>
                    <a:gd name="T38" fmla="*/ 85 w 199"/>
                    <a:gd name="T39" fmla="*/ 365 h 470"/>
                    <a:gd name="T40" fmla="*/ 72 w 199"/>
                    <a:gd name="T41" fmla="*/ 389 h 470"/>
                    <a:gd name="T42" fmla="*/ 67 w 199"/>
                    <a:gd name="T43" fmla="*/ 412 h 470"/>
                    <a:gd name="T44" fmla="*/ 72 w 199"/>
                    <a:gd name="T45" fmla="*/ 427 h 470"/>
                    <a:gd name="T46" fmla="*/ 97 w 199"/>
                    <a:gd name="T47" fmla="*/ 433 h 470"/>
                    <a:gd name="T48" fmla="*/ 128 w 199"/>
                    <a:gd name="T49" fmla="*/ 443 h 470"/>
                    <a:gd name="T50" fmla="*/ 165 w 199"/>
                    <a:gd name="T51" fmla="*/ 453 h 470"/>
                    <a:gd name="T52" fmla="*/ 183 w 199"/>
                    <a:gd name="T53" fmla="*/ 468 h 470"/>
                    <a:gd name="T54" fmla="*/ 191 w 199"/>
                    <a:gd name="T55" fmla="*/ 470 h 470"/>
                    <a:gd name="T56" fmla="*/ 199 w 199"/>
                    <a:gd name="T57" fmla="*/ 460 h 470"/>
                    <a:gd name="T58" fmla="*/ 199 w 199"/>
                    <a:gd name="T59" fmla="*/ 427 h 470"/>
                    <a:gd name="T60" fmla="*/ 185 w 199"/>
                    <a:gd name="T61" fmla="*/ 408 h 470"/>
                    <a:gd name="T62" fmla="*/ 161 w 199"/>
                    <a:gd name="T63" fmla="*/ 407 h 470"/>
                    <a:gd name="T64" fmla="*/ 132 w 199"/>
                    <a:gd name="T65" fmla="*/ 403 h 470"/>
                    <a:gd name="T66" fmla="*/ 107 w 199"/>
                    <a:gd name="T67" fmla="*/ 400 h 470"/>
                    <a:gd name="T68" fmla="*/ 107 w 199"/>
                    <a:gd name="T69" fmla="*/ 384 h 470"/>
                    <a:gd name="T70" fmla="*/ 118 w 199"/>
                    <a:gd name="T71" fmla="*/ 360 h 470"/>
                    <a:gd name="T72" fmla="*/ 143 w 199"/>
                    <a:gd name="T73" fmla="*/ 316 h 470"/>
                    <a:gd name="T74" fmla="*/ 163 w 199"/>
                    <a:gd name="T75" fmla="*/ 278 h 470"/>
                    <a:gd name="T76" fmla="*/ 178 w 199"/>
                    <a:gd name="T77" fmla="*/ 244 h 470"/>
                    <a:gd name="T78" fmla="*/ 195 w 199"/>
                    <a:gd name="T79" fmla="*/ 210 h 470"/>
                    <a:gd name="T80" fmla="*/ 198 w 199"/>
                    <a:gd name="T81" fmla="*/ 194 h 470"/>
                    <a:gd name="T82" fmla="*/ 199 w 199"/>
                    <a:gd name="T83" fmla="*/ 174 h 470"/>
                    <a:gd name="T84" fmla="*/ 198 w 199"/>
                    <a:gd name="T85" fmla="*/ 156 h 470"/>
                    <a:gd name="T86" fmla="*/ 191 w 199"/>
                    <a:gd name="T87" fmla="*/ 141 h 470"/>
                    <a:gd name="T88" fmla="*/ 181 w 199"/>
                    <a:gd name="T89" fmla="*/ 124 h 470"/>
                    <a:gd name="T90" fmla="*/ 166 w 199"/>
                    <a:gd name="T91" fmla="*/ 107 h 470"/>
                    <a:gd name="T92" fmla="*/ 138 w 199"/>
                    <a:gd name="T93" fmla="*/ 83 h 470"/>
                    <a:gd name="T94" fmla="*/ 110 w 199"/>
                    <a:gd name="T95" fmla="*/ 56 h 470"/>
                    <a:gd name="T96" fmla="*/ 90 w 199"/>
                    <a:gd name="T97" fmla="*/ 35 h 470"/>
                    <a:gd name="T98" fmla="*/ 80 w 199"/>
                    <a:gd name="T99" fmla="*/ 25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30" name="Group 68"/>
              <p:cNvGrpSpPr>
                <a:grpSpLocks noChangeAspect="1"/>
              </p:cNvGrpSpPr>
              <p:nvPr/>
            </p:nvGrpSpPr>
            <p:grpSpPr bwMode="auto">
              <a:xfrm>
                <a:off x="2271" y="2664"/>
                <a:ext cx="444" cy="606"/>
                <a:chOff x="2270" y="2282"/>
                <a:chExt cx="1589" cy="1976"/>
              </a:xfrm>
            </p:grpSpPr>
            <p:pic>
              <p:nvPicPr>
                <p:cNvPr id="1352" name="Picture 69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33958" t="44167" r="34354" b="10278"/>
                <a:stretch>
                  <a:fillRect/>
                </a:stretch>
              </p:blipFill>
              <p:spPr bwMode="auto">
                <a:xfrm>
                  <a:off x="2338" y="2618"/>
                  <a:ext cx="1521" cy="16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80" y="2470"/>
                  <a:ext cx="730" cy="3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70" y="2590"/>
                  <a:ext cx="220" cy="3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3520" y="2520"/>
                  <a:ext cx="110" cy="90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516" y="2396"/>
                  <a:ext cx="110" cy="9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522" y="2282"/>
                  <a:ext cx="110" cy="90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331" name="Group 75"/>
              <p:cNvGrpSpPr>
                <a:grpSpLocks noChangeAspect="1"/>
              </p:cNvGrpSpPr>
              <p:nvPr/>
            </p:nvGrpSpPr>
            <p:grpSpPr bwMode="auto">
              <a:xfrm>
                <a:off x="2161" y="2722"/>
                <a:ext cx="272" cy="564"/>
                <a:chOff x="2505" y="2813"/>
                <a:chExt cx="650" cy="1148"/>
              </a:xfrm>
            </p:grpSpPr>
            <p:sp>
              <p:nvSpPr>
                <p:cNvPr id="1346" name="Freeform 76"/>
                <p:cNvSpPr>
                  <a:spLocks noChangeAspect="1"/>
                </p:cNvSpPr>
                <p:nvPr/>
              </p:nvSpPr>
              <p:spPr bwMode="auto">
                <a:xfrm>
                  <a:off x="2563" y="2813"/>
                  <a:ext cx="277" cy="258"/>
                </a:xfrm>
                <a:custGeom>
                  <a:avLst/>
                  <a:gdLst>
                    <a:gd name="T0" fmla="*/ 190 w 277"/>
                    <a:gd name="T1" fmla="*/ 127 h 258"/>
                    <a:gd name="T2" fmla="*/ 189 w 277"/>
                    <a:gd name="T3" fmla="*/ 91 h 258"/>
                    <a:gd name="T4" fmla="*/ 182 w 277"/>
                    <a:gd name="T5" fmla="*/ 63 h 258"/>
                    <a:gd name="T6" fmla="*/ 172 w 277"/>
                    <a:gd name="T7" fmla="*/ 38 h 258"/>
                    <a:gd name="T8" fmla="*/ 156 w 277"/>
                    <a:gd name="T9" fmla="*/ 23 h 258"/>
                    <a:gd name="T10" fmla="*/ 146 w 277"/>
                    <a:gd name="T11" fmla="*/ 13 h 258"/>
                    <a:gd name="T12" fmla="*/ 124 w 277"/>
                    <a:gd name="T13" fmla="*/ 5 h 258"/>
                    <a:gd name="T14" fmla="*/ 101 w 277"/>
                    <a:gd name="T15" fmla="*/ 0 h 258"/>
                    <a:gd name="T16" fmla="*/ 76 w 277"/>
                    <a:gd name="T17" fmla="*/ 1 h 258"/>
                    <a:gd name="T18" fmla="*/ 58 w 277"/>
                    <a:gd name="T19" fmla="*/ 10 h 258"/>
                    <a:gd name="T20" fmla="*/ 38 w 277"/>
                    <a:gd name="T21" fmla="*/ 23 h 258"/>
                    <a:gd name="T22" fmla="*/ 22 w 277"/>
                    <a:gd name="T23" fmla="*/ 48 h 258"/>
                    <a:gd name="T24" fmla="*/ 5 w 277"/>
                    <a:gd name="T25" fmla="*/ 79 h 258"/>
                    <a:gd name="T26" fmla="*/ 0 w 277"/>
                    <a:gd name="T27" fmla="*/ 117 h 258"/>
                    <a:gd name="T28" fmla="*/ 2 w 277"/>
                    <a:gd name="T29" fmla="*/ 154 h 258"/>
                    <a:gd name="T30" fmla="*/ 10 w 277"/>
                    <a:gd name="T31" fmla="*/ 181 h 258"/>
                    <a:gd name="T32" fmla="*/ 20 w 277"/>
                    <a:gd name="T33" fmla="*/ 209 h 258"/>
                    <a:gd name="T34" fmla="*/ 38 w 277"/>
                    <a:gd name="T35" fmla="*/ 233 h 258"/>
                    <a:gd name="T36" fmla="*/ 63 w 277"/>
                    <a:gd name="T37" fmla="*/ 251 h 258"/>
                    <a:gd name="T38" fmla="*/ 85 w 277"/>
                    <a:gd name="T39" fmla="*/ 258 h 258"/>
                    <a:gd name="T40" fmla="*/ 108 w 277"/>
                    <a:gd name="T41" fmla="*/ 258 h 258"/>
                    <a:gd name="T42" fmla="*/ 129 w 277"/>
                    <a:gd name="T43" fmla="*/ 253 h 258"/>
                    <a:gd name="T44" fmla="*/ 146 w 277"/>
                    <a:gd name="T45" fmla="*/ 241 h 258"/>
                    <a:gd name="T46" fmla="*/ 161 w 277"/>
                    <a:gd name="T47" fmla="*/ 220 h 258"/>
                    <a:gd name="T48" fmla="*/ 174 w 277"/>
                    <a:gd name="T49" fmla="*/ 199 h 258"/>
                    <a:gd name="T50" fmla="*/ 177 w 277"/>
                    <a:gd name="T51" fmla="*/ 176 h 258"/>
                    <a:gd name="T52" fmla="*/ 180 w 277"/>
                    <a:gd name="T53" fmla="*/ 156 h 258"/>
                    <a:gd name="T54" fmla="*/ 212 w 277"/>
                    <a:gd name="T55" fmla="*/ 172 h 258"/>
                    <a:gd name="T56" fmla="*/ 244 w 277"/>
                    <a:gd name="T57" fmla="*/ 184 h 258"/>
                    <a:gd name="T58" fmla="*/ 271 w 277"/>
                    <a:gd name="T59" fmla="*/ 187 h 258"/>
                    <a:gd name="T60" fmla="*/ 277 w 277"/>
                    <a:gd name="T61" fmla="*/ 181 h 258"/>
                    <a:gd name="T62" fmla="*/ 277 w 277"/>
                    <a:gd name="T63" fmla="*/ 166 h 258"/>
                    <a:gd name="T64" fmla="*/ 269 w 277"/>
                    <a:gd name="T65" fmla="*/ 152 h 258"/>
                    <a:gd name="T66" fmla="*/ 252 w 277"/>
                    <a:gd name="T67" fmla="*/ 146 h 258"/>
                    <a:gd name="T68" fmla="*/ 248 w 277"/>
                    <a:gd name="T69" fmla="*/ 146 h 258"/>
                    <a:gd name="T70" fmla="*/ 227 w 277"/>
                    <a:gd name="T71" fmla="*/ 142 h 258"/>
                    <a:gd name="T72" fmla="*/ 204 w 277"/>
                    <a:gd name="T73" fmla="*/ 137 h 258"/>
                    <a:gd name="T74" fmla="*/ 190 w 277"/>
                    <a:gd name="T75" fmla="*/ 127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47" name="Freeform 77"/>
                <p:cNvSpPr>
                  <a:spLocks noChangeAspect="1"/>
                </p:cNvSpPr>
                <p:nvPr/>
              </p:nvSpPr>
              <p:spPr bwMode="auto">
                <a:xfrm>
                  <a:off x="2515" y="3121"/>
                  <a:ext cx="220" cy="383"/>
                </a:xfrm>
                <a:custGeom>
                  <a:avLst/>
                  <a:gdLst>
                    <a:gd name="T0" fmla="*/ 27 w 220"/>
                    <a:gd name="T1" fmla="*/ 122 h 383"/>
                    <a:gd name="T2" fmla="*/ 43 w 220"/>
                    <a:gd name="T3" fmla="*/ 84 h 383"/>
                    <a:gd name="T4" fmla="*/ 61 w 220"/>
                    <a:gd name="T5" fmla="*/ 56 h 383"/>
                    <a:gd name="T6" fmla="*/ 78 w 220"/>
                    <a:gd name="T7" fmla="*/ 33 h 383"/>
                    <a:gd name="T8" fmla="*/ 98 w 220"/>
                    <a:gd name="T9" fmla="*/ 15 h 383"/>
                    <a:gd name="T10" fmla="*/ 121 w 220"/>
                    <a:gd name="T11" fmla="*/ 3 h 383"/>
                    <a:gd name="T12" fmla="*/ 151 w 220"/>
                    <a:gd name="T13" fmla="*/ 0 h 383"/>
                    <a:gd name="T14" fmla="*/ 177 w 220"/>
                    <a:gd name="T15" fmla="*/ 3 h 383"/>
                    <a:gd name="T16" fmla="*/ 197 w 220"/>
                    <a:gd name="T17" fmla="*/ 11 h 383"/>
                    <a:gd name="T18" fmla="*/ 210 w 220"/>
                    <a:gd name="T19" fmla="*/ 26 h 383"/>
                    <a:gd name="T20" fmla="*/ 219 w 220"/>
                    <a:gd name="T21" fmla="*/ 50 h 383"/>
                    <a:gd name="T22" fmla="*/ 220 w 220"/>
                    <a:gd name="T23" fmla="*/ 69 h 383"/>
                    <a:gd name="T24" fmla="*/ 214 w 220"/>
                    <a:gd name="T25" fmla="*/ 98 h 383"/>
                    <a:gd name="T26" fmla="*/ 200 w 220"/>
                    <a:gd name="T27" fmla="*/ 129 h 383"/>
                    <a:gd name="T28" fmla="*/ 182 w 220"/>
                    <a:gd name="T29" fmla="*/ 152 h 383"/>
                    <a:gd name="T30" fmla="*/ 171 w 220"/>
                    <a:gd name="T31" fmla="*/ 176 h 383"/>
                    <a:gd name="T32" fmla="*/ 162 w 220"/>
                    <a:gd name="T33" fmla="*/ 204 h 383"/>
                    <a:gd name="T34" fmla="*/ 161 w 220"/>
                    <a:gd name="T35" fmla="*/ 227 h 383"/>
                    <a:gd name="T36" fmla="*/ 167 w 220"/>
                    <a:gd name="T37" fmla="*/ 253 h 383"/>
                    <a:gd name="T38" fmla="*/ 177 w 220"/>
                    <a:gd name="T39" fmla="*/ 278 h 383"/>
                    <a:gd name="T40" fmla="*/ 181 w 220"/>
                    <a:gd name="T41" fmla="*/ 305 h 383"/>
                    <a:gd name="T42" fmla="*/ 176 w 220"/>
                    <a:gd name="T43" fmla="*/ 330 h 383"/>
                    <a:gd name="T44" fmla="*/ 162 w 220"/>
                    <a:gd name="T45" fmla="*/ 355 h 383"/>
                    <a:gd name="T46" fmla="*/ 139 w 220"/>
                    <a:gd name="T47" fmla="*/ 373 h 383"/>
                    <a:gd name="T48" fmla="*/ 111 w 220"/>
                    <a:gd name="T49" fmla="*/ 381 h 383"/>
                    <a:gd name="T50" fmla="*/ 81 w 220"/>
                    <a:gd name="T51" fmla="*/ 383 h 383"/>
                    <a:gd name="T52" fmla="*/ 53 w 220"/>
                    <a:gd name="T53" fmla="*/ 378 h 383"/>
                    <a:gd name="T54" fmla="*/ 32 w 220"/>
                    <a:gd name="T55" fmla="*/ 365 h 383"/>
                    <a:gd name="T56" fmla="*/ 17 w 220"/>
                    <a:gd name="T57" fmla="*/ 345 h 383"/>
                    <a:gd name="T58" fmla="*/ 7 w 220"/>
                    <a:gd name="T59" fmla="*/ 320 h 383"/>
                    <a:gd name="T60" fmla="*/ 2 w 220"/>
                    <a:gd name="T61" fmla="*/ 290 h 383"/>
                    <a:gd name="T62" fmla="*/ 0 w 220"/>
                    <a:gd name="T63" fmla="*/ 257 h 383"/>
                    <a:gd name="T64" fmla="*/ 5 w 220"/>
                    <a:gd name="T65" fmla="*/ 227 h 383"/>
                    <a:gd name="T66" fmla="*/ 12 w 220"/>
                    <a:gd name="T67" fmla="*/ 187 h 383"/>
                    <a:gd name="T68" fmla="*/ 20 w 220"/>
                    <a:gd name="T69" fmla="*/ 154 h 383"/>
                    <a:gd name="T70" fmla="*/ 27 w 220"/>
                    <a:gd name="T71" fmla="*/ 122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48" name="Freeform 78"/>
                <p:cNvSpPr>
                  <a:spLocks noChangeAspect="1"/>
                </p:cNvSpPr>
                <p:nvPr/>
              </p:nvSpPr>
              <p:spPr bwMode="auto">
                <a:xfrm rot="1033369">
                  <a:off x="2618" y="3274"/>
                  <a:ext cx="527" cy="152"/>
                </a:xfrm>
                <a:custGeom>
                  <a:avLst/>
                  <a:gdLst>
                    <a:gd name="T0" fmla="*/ 21 w 527"/>
                    <a:gd name="T1" fmla="*/ 0 h 152"/>
                    <a:gd name="T2" fmla="*/ 62 w 527"/>
                    <a:gd name="T3" fmla="*/ 14 h 152"/>
                    <a:gd name="T4" fmla="*/ 101 w 527"/>
                    <a:gd name="T5" fmla="*/ 39 h 152"/>
                    <a:gd name="T6" fmla="*/ 159 w 527"/>
                    <a:gd name="T7" fmla="*/ 68 h 152"/>
                    <a:gd name="T8" fmla="*/ 198 w 527"/>
                    <a:gd name="T9" fmla="*/ 81 h 152"/>
                    <a:gd name="T10" fmla="*/ 249 w 527"/>
                    <a:gd name="T11" fmla="*/ 85 h 152"/>
                    <a:gd name="T12" fmla="*/ 309 w 527"/>
                    <a:gd name="T13" fmla="*/ 82 h 152"/>
                    <a:gd name="T14" fmla="*/ 359 w 527"/>
                    <a:gd name="T15" fmla="*/ 77 h 152"/>
                    <a:gd name="T16" fmla="*/ 396 w 527"/>
                    <a:gd name="T17" fmla="*/ 68 h 152"/>
                    <a:gd name="T18" fmla="*/ 419 w 527"/>
                    <a:gd name="T19" fmla="*/ 59 h 152"/>
                    <a:gd name="T20" fmla="*/ 431 w 527"/>
                    <a:gd name="T21" fmla="*/ 36 h 152"/>
                    <a:gd name="T22" fmla="*/ 458 w 527"/>
                    <a:gd name="T23" fmla="*/ 14 h 152"/>
                    <a:gd name="T24" fmla="*/ 479 w 527"/>
                    <a:gd name="T25" fmla="*/ 4 h 152"/>
                    <a:gd name="T26" fmla="*/ 498 w 527"/>
                    <a:gd name="T27" fmla="*/ 7 h 152"/>
                    <a:gd name="T28" fmla="*/ 506 w 527"/>
                    <a:gd name="T29" fmla="*/ 18 h 152"/>
                    <a:gd name="T30" fmla="*/ 502 w 527"/>
                    <a:gd name="T31" fmla="*/ 40 h 152"/>
                    <a:gd name="T32" fmla="*/ 477 w 527"/>
                    <a:gd name="T33" fmla="*/ 42 h 152"/>
                    <a:gd name="T34" fmla="*/ 453 w 527"/>
                    <a:gd name="T35" fmla="*/ 45 h 152"/>
                    <a:gd name="T36" fmla="*/ 444 w 527"/>
                    <a:gd name="T37" fmla="*/ 58 h 152"/>
                    <a:gd name="T38" fmla="*/ 455 w 527"/>
                    <a:gd name="T39" fmla="*/ 65 h 152"/>
                    <a:gd name="T40" fmla="*/ 481 w 527"/>
                    <a:gd name="T41" fmla="*/ 67 h 152"/>
                    <a:gd name="T42" fmla="*/ 508 w 527"/>
                    <a:gd name="T43" fmla="*/ 67 h 152"/>
                    <a:gd name="T44" fmla="*/ 521 w 527"/>
                    <a:gd name="T45" fmla="*/ 73 h 152"/>
                    <a:gd name="T46" fmla="*/ 527 w 527"/>
                    <a:gd name="T47" fmla="*/ 85 h 152"/>
                    <a:gd name="T48" fmla="*/ 520 w 527"/>
                    <a:gd name="T49" fmla="*/ 98 h 152"/>
                    <a:gd name="T50" fmla="*/ 508 w 527"/>
                    <a:gd name="T51" fmla="*/ 100 h 152"/>
                    <a:gd name="T52" fmla="*/ 486 w 527"/>
                    <a:gd name="T53" fmla="*/ 94 h 152"/>
                    <a:gd name="T54" fmla="*/ 463 w 527"/>
                    <a:gd name="T55" fmla="*/ 86 h 152"/>
                    <a:gd name="T56" fmla="*/ 442 w 527"/>
                    <a:gd name="T57" fmla="*/ 87 h 152"/>
                    <a:gd name="T58" fmla="*/ 442 w 527"/>
                    <a:gd name="T59" fmla="*/ 98 h 152"/>
                    <a:gd name="T60" fmla="*/ 461 w 527"/>
                    <a:gd name="T61" fmla="*/ 108 h 152"/>
                    <a:gd name="T62" fmla="*/ 481 w 527"/>
                    <a:gd name="T63" fmla="*/ 112 h 152"/>
                    <a:gd name="T64" fmla="*/ 495 w 527"/>
                    <a:gd name="T65" fmla="*/ 127 h 152"/>
                    <a:gd name="T66" fmla="*/ 492 w 527"/>
                    <a:gd name="T67" fmla="*/ 142 h 152"/>
                    <a:gd name="T68" fmla="*/ 482 w 527"/>
                    <a:gd name="T69" fmla="*/ 152 h 152"/>
                    <a:gd name="T70" fmla="*/ 461 w 527"/>
                    <a:gd name="T71" fmla="*/ 151 h 152"/>
                    <a:gd name="T72" fmla="*/ 447 w 527"/>
                    <a:gd name="T73" fmla="*/ 136 h 152"/>
                    <a:gd name="T74" fmla="*/ 439 w 527"/>
                    <a:gd name="T75" fmla="*/ 117 h 152"/>
                    <a:gd name="T76" fmla="*/ 423 w 527"/>
                    <a:gd name="T77" fmla="*/ 103 h 152"/>
                    <a:gd name="T78" fmla="*/ 411 w 527"/>
                    <a:gd name="T79" fmla="*/ 100 h 152"/>
                    <a:gd name="T80" fmla="*/ 380 w 527"/>
                    <a:gd name="T81" fmla="*/ 104 h 152"/>
                    <a:gd name="T82" fmla="*/ 338 w 527"/>
                    <a:gd name="T83" fmla="*/ 111 h 152"/>
                    <a:gd name="T84" fmla="*/ 288 w 527"/>
                    <a:gd name="T85" fmla="*/ 119 h 152"/>
                    <a:gd name="T86" fmla="*/ 238 w 527"/>
                    <a:gd name="T87" fmla="*/ 122 h 152"/>
                    <a:gd name="T88" fmla="*/ 199 w 527"/>
                    <a:gd name="T89" fmla="*/ 122 h 152"/>
                    <a:gd name="T90" fmla="*/ 156 w 527"/>
                    <a:gd name="T91" fmla="*/ 116 h 152"/>
                    <a:gd name="T92" fmla="*/ 120 w 527"/>
                    <a:gd name="T93" fmla="*/ 108 h 152"/>
                    <a:gd name="T94" fmla="*/ 83 w 527"/>
                    <a:gd name="T95" fmla="*/ 96 h 152"/>
                    <a:gd name="T96" fmla="*/ 55 w 527"/>
                    <a:gd name="T97" fmla="*/ 85 h 152"/>
                    <a:gd name="T98" fmla="*/ 22 w 527"/>
                    <a:gd name="T99" fmla="*/ 67 h 152"/>
                    <a:gd name="T100" fmla="*/ 3 w 527"/>
                    <a:gd name="T101" fmla="*/ 44 h 152"/>
                    <a:gd name="T102" fmla="*/ 0 w 527"/>
                    <a:gd name="T103" fmla="*/ 25 h 152"/>
                    <a:gd name="T104" fmla="*/ 7 w 527"/>
                    <a:gd name="T105" fmla="*/ 9 h 152"/>
                    <a:gd name="T106" fmla="*/ 21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49" name="Freeform 79"/>
                <p:cNvSpPr>
                  <a:spLocks noChangeAspect="1"/>
                </p:cNvSpPr>
                <p:nvPr/>
              </p:nvSpPr>
              <p:spPr bwMode="auto">
                <a:xfrm rot="2159682">
                  <a:off x="2610" y="3144"/>
                  <a:ext cx="545" cy="212"/>
                </a:xfrm>
                <a:custGeom>
                  <a:avLst/>
                  <a:gdLst>
                    <a:gd name="T0" fmla="*/ 425 w 545"/>
                    <a:gd name="T1" fmla="*/ 74 h 212"/>
                    <a:gd name="T2" fmla="*/ 437 w 545"/>
                    <a:gd name="T3" fmla="*/ 49 h 212"/>
                    <a:gd name="T4" fmla="*/ 439 w 545"/>
                    <a:gd name="T5" fmla="*/ 25 h 212"/>
                    <a:gd name="T6" fmla="*/ 440 w 545"/>
                    <a:gd name="T7" fmla="*/ 13 h 212"/>
                    <a:gd name="T8" fmla="*/ 447 w 545"/>
                    <a:gd name="T9" fmla="*/ 1 h 212"/>
                    <a:gd name="T10" fmla="*/ 463 w 545"/>
                    <a:gd name="T11" fmla="*/ 0 h 212"/>
                    <a:gd name="T12" fmla="*/ 475 w 545"/>
                    <a:gd name="T13" fmla="*/ 8 h 212"/>
                    <a:gd name="T14" fmla="*/ 475 w 545"/>
                    <a:gd name="T15" fmla="*/ 23 h 212"/>
                    <a:gd name="T16" fmla="*/ 467 w 545"/>
                    <a:gd name="T17" fmla="*/ 36 h 212"/>
                    <a:gd name="T18" fmla="*/ 457 w 545"/>
                    <a:gd name="T19" fmla="*/ 49 h 212"/>
                    <a:gd name="T20" fmla="*/ 462 w 545"/>
                    <a:gd name="T21" fmla="*/ 61 h 212"/>
                    <a:gd name="T22" fmla="*/ 480 w 545"/>
                    <a:gd name="T23" fmla="*/ 52 h 212"/>
                    <a:gd name="T24" fmla="*/ 503 w 545"/>
                    <a:gd name="T25" fmla="*/ 42 h 212"/>
                    <a:gd name="T26" fmla="*/ 525 w 545"/>
                    <a:gd name="T27" fmla="*/ 41 h 212"/>
                    <a:gd name="T28" fmla="*/ 543 w 545"/>
                    <a:gd name="T29" fmla="*/ 49 h 212"/>
                    <a:gd name="T30" fmla="*/ 545 w 545"/>
                    <a:gd name="T31" fmla="*/ 69 h 212"/>
                    <a:gd name="T32" fmla="*/ 531 w 545"/>
                    <a:gd name="T33" fmla="*/ 76 h 212"/>
                    <a:gd name="T34" fmla="*/ 515 w 545"/>
                    <a:gd name="T35" fmla="*/ 71 h 212"/>
                    <a:gd name="T36" fmla="*/ 493 w 545"/>
                    <a:gd name="T37" fmla="*/ 71 h 212"/>
                    <a:gd name="T38" fmla="*/ 475 w 545"/>
                    <a:gd name="T39" fmla="*/ 76 h 212"/>
                    <a:gd name="T40" fmla="*/ 475 w 545"/>
                    <a:gd name="T41" fmla="*/ 84 h 212"/>
                    <a:gd name="T42" fmla="*/ 493 w 545"/>
                    <a:gd name="T43" fmla="*/ 86 h 212"/>
                    <a:gd name="T44" fmla="*/ 516 w 545"/>
                    <a:gd name="T45" fmla="*/ 87 h 212"/>
                    <a:gd name="T46" fmla="*/ 535 w 545"/>
                    <a:gd name="T47" fmla="*/ 104 h 212"/>
                    <a:gd name="T48" fmla="*/ 535 w 545"/>
                    <a:gd name="T49" fmla="*/ 117 h 212"/>
                    <a:gd name="T50" fmla="*/ 528 w 545"/>
                    <a:gd name="T51" fmla="*/ 127 h 212"/>
                    <a:gd name="T52" fmla="*/ 523 w 545"/>
                    <a:gd name="T53" fmla="*/ 127 h 212"/>
                    <a:gd name="T54" fmla="*/ 501 w 545"/>
                    <a:gd name="T55" fmla="*/ 124 h 212"/>
                    <a:gd name="T56" fmla="*/ 496 w 545"/>
                    <a:gd name="T57" fmla="*/ 122 h 212"/>
                    <a:gd name="T58" fmla="*/ 485 w 545"/>
                    <a:gd name="T59" fmla="*/ 114 h 212"/>
                    <a:gd name="T60" fmla="*/ 462 w 545"/>
                    <a:gd name="T61" fmla="*/ 104 h 212"/>
                    <a:gd name="T62" fmla="*/ 442 w 545"/>
                    <a:gd name="T63" fmla="*/ 104 h 212"/>
                    <a:gd name="T64" fmla="*/ 422 w 545"/>
                    <a:gd name="T65" fmla="*/ 115 h 212"/>
                    <a:gd name="T66" fmla="*/ 391 w 545"/>
                    <a:gd name="T67" fmla="*/ 145 h 212"/>
                    <a:gd name="T68" fmla="*/ 356 w 545"/>
                    <a:gd name="T69" fmla="*/ 169 h 212"/>
                    <a:gd name="T70" fmla="*/ 314 w 545"/>
                    <a:gd name="T71" fmla="*/ 189 h 212"/>
                    <a:gd name="T72" fmla="*/ 271 w 545"/>
                    <a:gd name="T73" fmla="*/ 200 h 212"/>
                    <a:gd name="T74" fmla="*/ 266 w 545"/>
                    <a:gd name="T75" fmla="*/ 202 h 212"/>
                    <a:gd name="T76" fmla="*/ 205 w 545"/>
                    <a:gd name="T77" fmla="*/ 212 h 212"/>
                    <a:gd name="T78" fmla="*/ 146 w 545"/>
                    <a:gd name="T79" fmla="*/ 210 h 212"/>
                    <a:gd name="T80" fmla="*/ 101 w 545"/>
                    <a:gd name="T81" fmla="*/ 203 h 212"/>
                    <a:gd name="T82" fmla="*/ 53 w 545"/>
                    <a:gd name="T83" fmla="*/ 198 h 212"/>
                    <a:gd name="T84" fmla="*/ 24 w 545"/>
                    <a:gd name="T85" fmla="*/ 190 h 212"/>
                    <a:gd name="T86" fmla="*/ 2 w 545"/>
                    <a:gd name="T87" fmla="*/ 175 h 212"/>
                    <a:gd name="T88" fmla="*/ 0 w 545"/>
                    <a:gd name="T89" fmla="*/ 155 h 212"/>
                    <a:gd name="T90" fmla="*/ 5 w 545"/>
                    <a:gd name="T91" fmla="*/ 134 h 212"/>
                    <a:gd name="T92" fmla="*/ 27 w 545"/>
                    <a:gd name="T93" fmla="*/ 124 h 212"/>
                    <a:gd name="T94" fmla="*/ 52 w 545"/>
                    <a:gd name="T95" fmla="*/ 120 h 212"/>
                    <a:gd name="T96" fmla="*/ 92 w 545"/>
                    <a:gd name="T97" fmla="*/ 125 h 212"/>
                    <a:gd name="T98" fmla="*/ 133 w 545"/>
                    <a:gd name="T99" fmla="*/ 142 h 212"/>
                    <a:gd name="T100" fmla="*/ 170 w 545"/>
                    <a:gd name="T101" fmla="*/ 155 h 212"/>
                    <a:gd name="T102" fmla="*/ 202 w 545"/>
                    <a:gd name="T103" fmla="*/ 160 h 212"/>
                    <a:gd name="T104" fmla="*/ 233 w 545"/>
                    <a:gd name="T105" fmla="*/ 162 h 212"/>
                    <a:gd name="T106" fmla="*/ 266 w 545"/>
                    <a:gd name="T107" fmla="*/ 159 h 212"/>
                    <a:gd name="T108" fmla="*/ 304 w 545"/>
                    <a:gd name="T109" fmla="*/ 150 h 212"/>
                    <a:gd name="T110" fmla="*/ 344 w 545"/>
                    <a:gd name="T111" fmla="*/ 137 h 212"/>
                    <a:gd name="T112" fmla="*/ 374 w 545"/>
                    <a:gd name="T113" fmla="*/ 122 h 212"/>
                    <a:gd name="T114" fmla="*/ 400 w 545"/>
                    <a:gd name="T115" fmla="*/ 100 h 212"/>
                    <a:gd name="T116" fmla="*/ 415 w 545"/>
                    <a:gd name="T117" fmla="*/ 86 h 212"/>
                    <a:gd name="T118" fmla="*/ 425 w 545"/>
                    <a:gd name="T119" fmla="*/ 74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5"/>
                    <a:gd name="T181" fmla="*/ 0 h 212"/>
                    <a:gd name="T182" fmla="*/ 545 w 545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5" h="212">
                      <a:moveTo>
                        <a:pt x="425" y="74"/>
                      </a:moveTo>
                      <a:lnTo>
                        <a:pt x="437" y="49"/>
                      </a:lnTo>
                      <a:lnTo>
                        <a:pt x="439" y="25"/>
                      </a:lnTo>
                      <a:lnTo>
                        <a:pt x="440" y="13"/>
                      </a:lnTo>
                      <a:lnTo>
                        <a:pt x="447" y="1"/>
                      </a:lnTo>
                      <a:lnTo>
                        <a:pt x="463" y="0"/>
                      </a:lnTo>
                      <a:lnTo>
                        <a:pt x="475" y="8"/>
                      </a:lnTo>
                      <a:lnTo>
                        <a:pt x="475" y="23"/>
                      </a:lnTo>
                      <a:lnTo>
                        <a:pt x="467" y="36"/>
                      </a:lnTo>
                      <a:lnTo>
                        <a:pt x="457" y="49"/>
                      </a:lnTo>
                      <a:lnTo>
                        <a:pt x="462" y="61"/>
                      </a:lnTo>
                      <a:lnTo>
                        <a:pt x="480" y="52"/>
                      </a:lnTo>
                      <a:lnTo>
                        <a:pt x="503" y="42"/>
                      </a:lnTo>
                      <a:lnTo>
                        <a:pt x="525" y="41"/>
                      </a:lnTo>
                      <a:lnTo>
                        <a:pt x="543" y="49"/>
                      </a:lnTo>
                      <a:lnTo>
                        <a:pt x="545" y="69"/>
                      </a:lnTo>
                      <a:lnTo>
                        <a:pt x="531" y="76"/>
                      </a:lnTo>
                      <a:lnTo>
                        <a:pt x="515" y="71"/>
                      </a:lnTo>
                      <a:lnTo>
                        <a:pt x="493" y="71"/>
                      </a:lnTo>
                      <a:lnTo>
                        <a:pt x="475" y="76"/>
                      </a:lnTo>
                      <a:lnTo>
                        <a:pt x="475" y="84"/>
                      </a:lnTo>
                      <a:lnTo>
                        <a:pt x="493" y="86"/>
                      </a:lnTo>
                      <a:lnTo>
                        <a:pt x="516" y="87"/>
                      </a:lnTo>
                      <a:lnTo>
                        <a:pt x="535" y="104"/>
                      </a:lnTo>
                      <a:lnTo>
                        <a:pt x="535" y="117"/>
                      </a:lnTo>
                      <a:lnTo>
                        <a:pt x="528" y="127"/>
                      </a:lnTo>
                      <a:lnTo>
                        <a:pt x="523" y="127"/>
                      </a:lnTo>
                      <a:lnTo>
                        <a:pt x="501" y="124"/>
                      </a:lnTo>
                      <a:lnTo>
                        <a:pt x="496" y="122"/>
                      </a:lnTo>
                      <a:lnTo>
                        <a:pt x="485" y="114"/>
                      </a:lnTo>
                      <a:lnTo>
                        <a:pt x="462" y="104"/>
                      </a:lnTo>
                      <a:lnTo>
                        <a:pt x="442" y="104"/>
                      </a:lnTo>
                      <a:lnTo>
                        <a:pt x="422" y="115"/>
                      </a:lnTo>
                      <a:lnTo>
                        <a:pt x="391" y="145"/>
                      </a:lnTo>
                      <a:lnTo>
                        <a:pt x="356" y="169"/>
                      </a:lnTo>
                      <a:lnTo>
                        <a:pt x="314" y="189"/>
                      </a:lnTo>
                      <a:lnTo>
                        <a:pt x="271" y="200"/>
                      </a:lnTo>
                      <a:lnTo>
                        <a:pt x="266" y="202"/>
                      </a:lnTo>
                      <a:lnTo>
                        <a:pt x="205" y="212"/>
                      </a:lnTo>
                      <a:lnTo>
                        <a:pt x="146" y="210"/>
                      </a:lnTo>
                      <a:lnTo>
                        <a:pt x="101" y="203"/>
                      </a:lnTo>
                      <a:lnTo>
                        <a:pt x="53" y="198"/>
                      </a:lnTo>
                      <a:lnTo>
                        <a:pt x="24" y="190"/>
                      </a:lnTo>
                      <a:lnTo>
                        <a:pt x="2" y="175"/>
                      </a:lnTo>
                      <a:lnTo>
                        <a:pt x="0" y="155"/>
                      </a:lnTo>
                      <a:lnTo>
                        <a:pt x="5" y="134"/>
                      </a:lnTo>
                      <a:lnTo>
                        <a:pt x="27" y="124"/>
                      </a:lnTo>
                      <a:lnTo>
                        <a:pt x="52" y="120"/>
                      </a:lnTo>
                      <a:lnTo>
                        <a:pt x="92" y="125"/>
                      </a:lnTo>
                      <a:lnTo>
                        <a:pt x="133" y="142"/>
                      </a:lnTo>
                      <a:lnTo>
                        <a:pt x="170" y="155"/>
                      </a:lnTo>
                      <a:lnTo>
                        <a:pt x="202" y="160"/>
                      </a:lnTo>
                      <a:lnTo>
                        <a:pt x="233" y="162"/>
                      </a:lnTo>
                      <a:lnTo>
                        <a:pt x="266" y="159"/>
                      </a:lnTo>
                      <a:lnTo>
                        <a:pt x="304" y="150"/>
                      </a:lnTo>
                      <a:lnTo>
                        <a:pt x="344" y="137"/>
                      </a:lnTo>
                      <a:lnTo>
                        <a:pt x="374" y="122"/>
                      </a:lnTo>
                      <a:lnTo>
                        <a:pt x="400" y="100"/>
                      </a:lnTo>
                      <a:lnTo>
                        <a:pt x="415" y="86"/>
                      </a:lnTo>
                      <a:lnTo>
                        <a:pt x="425" y="74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50" name="Freeform 80"/>
                <p:cNvSpPr>
                  <a:spLocks noChangeAspect="1"/>
                </p:cNvSpPr>
                <p:nvPr/>
              </p:nvSpPr>
              <p:spPr bwMode="auto">
                <a:xfrm>
                  <a:off x="2505" y="3438"/>
                  <a:ext cx="186" cy="523"/>
                </a:xfrm>
                <a:custGeom>
                  <a:avLst/>
                  <a:gdLst>
                    <a:gd name="T0" fmla="*/ 38 w 186"/>
                    <a:gd name="T1" fmla="*/ 5 h 523"/>
                    <a:gd name="T2" fmla="*/ 37 w 186"/>
                    <a:gd name="T3" fmla="*/ 30 h 523"/>
                    <a:gd name="T4" fmla="*/ 42 w 186"/>
                    <a:gd name="T5" fmla="*/ 55 h 523"/>
                    <a:gd name="T6" fmla="*/ 61 w 186"/>
                    <a:gd name="T7" fmla="*/ 85 h 523"/>
                    <a:gd name="T8" fmla="*/ 85 w 186"/>
                    <a:gd name="T9" fmla="*/ 120 h 523"/>
                    <a:gd name="T10" fmla="*/ 115 w 186"/>
                    <a:gd name="T11" fmla="*/ 148 h 523"/>
                    <a:gd name="T12" fmla="*/ 136 w 186"/>
                    <a:gd name="T13" fmla="*/ 174 h 523"/>
                    <a:gd name="T14" fmla="*/ 146 w 186"/>
                    <a:gd name="T15" fmla="*/ 188 h 523"/>
                    <a:gd name="T16" fmla="*/ 144 w 186"/>
                    <a:gd name="T17" fmla="*/ 196 h 523"/>
                    <a:gd name="T18" fmla="*/ 141 w 186"/>
                    <a:gd name="T19" fmla="*/ 201 h 523"/>
                    <a:gd name="T20" fmla="*/ 131 w 186"/>
                    <a:gd name="T21" fmla="*/ 204 h 523"/>
                    <a:gd name="T22" fmla="*/ 103 w 186"/>
                    <a:gd name="T23" fmla="*/ 223 h 523"/>
                    <a:gd name="T24" fmla="*/ 68 w 186"/>
                    <a:gd name="T25" fmla="*/ 260 h 523"/>
                    <a:gd name="T26" fmla="*/ 43 w 186"/>
                    <a:gd name="T27" fmla="*/ 300 h 523"/>
                    <a:gd name="T28" fmla="*/ 27 w 186"/>
                    <a:gd name="T29" fmla="*/ 338 h 523"/>
                    <a:gd name="T30" fmla="*/ 13 w 186"/>
                    <a:gd name="T31" fmla="*/ 379 h 523"/>
                    <a:gd name="T32" fmla="*/ 7 w 186"/>
                    <a:gd name="T33" fmla="*/ 422 h 523"/>
                    <a:gd name="T34" fmla="*/ 0 w 186"/>
                    <a:gd name="T35" fmla="*/ 457 h 523"/>
                    <a:gd name="T36" fmla="*/ 5 w 186"/>
                    <a:gd name="T37" fmla="*/ 472 h 523"/>
                    <a:gd name="T38" fmla="*/ 22 w 186"/>
                    <a:gd name="T39" fmla="*/ 484 h 523"/>
                    <a:gd name="T40" fmla="*/ 48 w 186"/>
                    <a:gd name="T41" fmla="*/ 493 h 523"/>
                    <a:gd name="T42" fmla="*/ 80 w 186"/>
                    <a:gd name="T43" fmla="*/ 508 h 523"/>
                    <a:gd name="T44" fmla="*/ 100 w 186"/>
                    <a:gd name="T45" fmla="*/ 523 h 523"/>
                    <a:gd name="T46" fmla="*/ 116 w 186"/>
                    <a:gd name="T47" fmla="*/ 520 h 523"/>
                    <a:gd name="T48" fmla="*/ 131 w 186"/>
                    <a:gd name="T49" fmla="*/ 512 h 523"/>
                    <a:gd name="T50" fmla="*/ 139 w 186"/>
                    <a:gd name="T51" fmla="*/ 493 h 523"/>
                    <a:gd name="T52" fmla="*/ 136 w 186"/>
                    <a:gd name="T53" fmla="*/ 484 h 523"/>
                    <a:gd name="T54" fmla="*/ 123 w 186"/>
                    <a:gd name="T55" fmla="*/ 474 h 523"/>
                    <a:gd name="T56" fmla="*/ 81 w 186"/>
                    <a:gd name="T57" fmla="*/ 460 h 523"/>
                    <a:gd name="T58" fmla="*/ 55 w 186"/>
                    <a:gd name="T59" fmla="*/ 452 h 523"/>
                    <a:gd name="T60" fmla="*/ 42 w 186"/>
                    <a:gd name="T61" fmla="*/ 442 h 523"/>
                    <a:gd name="T62" fmla="*/ 37 w 186"/>
                    <a:gd name="T63" fmla="*/ 417 h 523"/>
                    <a:gd name="T64" fmla="*/ 43 w 186"/>
                    <a:gd name="T65" fmla="*/ 387 h 523"/>
                    <a:gd name="T66" fmla="*/ 66 w 186"/>
                    <a:gd name="T67" fmla="*/ 354 h 523"/>
                    <a:gd name="T68" fmla="*/ 93 w 186"/>
                    <a:gd name="T69" fmla="*/ 316 h 523"/>
                    <a:gd name="T70" fmla="*/ 115 w 186"/>
                    <a:gd name="T71" fmla="*/ 290 h 523"/>
                    <a:gd name="T72" fmla="*/ 143 w 186"/>
                    <a:gd name="T73" fmla="*/ 261 h 523"/>
                    <a:gd name="T74" fmla="*/ 166 w 186"/>
                    <a:gd name="T75" fmla="*/ 240 h 523"/>
                    <a:gd name="T76" fmla="*/ 181 w 186"/>
                    <a:gd name="T77" fmla="*/ 221 h 523"/>
                    <a:gd name="T78" fmla="*/ 186 w 186"/>
                    <a:gd name="T79" fmla="*/ 206 h 523"/>
                    <a:gd name="T80" fmla="*/ 183 w 186"/>
                    <a:gd name="T81" fmla="*/ 186 h 523"/>
                    <a:gd name="T82" fmla="*/ 178 w 186"/>
                    <a:gd name="T83" fmla="*/ 164 h 523"/>
                    <a:gd name="T84" fmla="*/ 161 w 186"/>
                    <a:gd name="T85" fmla="*/ 118 h 523"/>
                    <a:gd name="T86" fmla="*/ 138 w 186"/>
                    <a:gd name="T87" fmla="*/ 80 h 523"/>
                    <a:gd name="T88" fmla="*/ 121 w 186"/>
                    <a:gd name="T89" fmla="*/ 50 h 523"/>
                    <a:gd name="T90" fmla="*/ 90 w 186"/>
                    <a:gd name="T91" fmla="*/ 14 h 523"/>
                    <a:gd name="T92" fmla="*/ 66 w 186"/>
                    <a:gd name="T93" fmla="*/ 2 h 523"/>
                    <a:gd name="T94" fmla="*/ 61 w 186"/>
                    <a:gd name="T95" fmla="*/ 2 h 523"/>
                    <a:gd name="T96" fmla="*/ 48 w 186"/>
                    <a:gd name="T97" fmla="*/ 0 h 523"/>
                    <a:gd name="T98" fmla="*/ 38 w 186"/>
                    <a:gd name="T99" fmla="*/ 5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51" name="Freeform 81"/>
                <p:cNvSpPr>
                  <a:spLocks noChangeAspect="1"/>
                </p:cNvSpPr>
                <p:nvPr/>
              </p:nvSpPr>
              <p:spPr bwMode="auto">
                <a:xfrm>
                  <a:off x="2580" y="3436"/>
                  <a:ext cx="199" cy="470"/>
                </a:xfrm>
                <a:custGeom>
                  <a:avLst/>
                  <a:gdLst>
                    <a:gd name="T0" fmla="*/ 80 w 199"/>
                    <a:gd name="T1" fmla="*/ 25 h 470"/>
                    <a:gd name="T2" fmla="*/ 57 w 199"/>
                    <a:gd name="T3" fmla="*/ 5 h 470"/>
                    <a:gd name="T4" fmla="*/ 30 w 199"/>
                    <a:gd name="T5" fmla="*/ 0 h 470"/>
                    <a:gd name="T6" fmla="*/ 15 w 199"/>
                    <a:gd name="T7" fmla="*/ 6 h 470"/>
                    <a:gd name="T8" fmla="*/ 0 w 199"/>
                    <a:gd name="T9" fmla="*/ 28 h 470"/>
                    <a:gd name="T10" fmla="*/ 4 w 199"/>
                    <a:gd name="T11" fmla="*/ 48 h 470"/>
                    <a:gd name="T12" fmla="*/ 25 w 199"/>
                    <a:gd name="T13" fmla="*/ 69 h 470"/>
                    <a:gd name="T14" fmla="*/ 52 w 199"/>
                    <a:gd name="T15" fmla="*/ 91 h 470"/>
                    <a:gd name="T16" fmla="*/ 83 w 199"/>
                    <a:gd name="T17" fmla="*/ 111 h 470"/>
                    <a:gd name="T18" fmla="*/ 115 w 199"/>
                    <a:gd name="T19" fmla="*/ 129 h 470"/>
                    <a:gd name="T20" fmla="*/ 145 w 199"/>
                    <a:gd name="T21" fmla="*/ 151 h 470"/>
                    <a:gd name="T22" fmla="*/ 161 w 199"/>
                    <a:gd name="T23" fmla="*/ 164 h 470"/>
                    <a:gd name="T24" fmla="*/ 163 w 199"/>
                    <a:gd name="T25" fmla="*/ 172 h 470"/>
                    <a:gd name="T26" fmla="*/ 163 w 199"/>
                    <a:gd name="T27" fmla="*/ 185 h 470"/>
                    <a:gd name="T28" fmla="*/ 148 w 199"/>
                    <a:gd name="T29" fmla="*/ 202 h 470"/>
                    <a:gd name="T30" fmla="*/ 125 w 199"/>
                    <a:gd name="T31" fmla="*/ 243 h 470"/>
                    <a:gd name="T32" fmla="*/ 108 w 199"/>
                    <a:gd name="T33" fmla="*/ 278 h 470"/>
                    <a:gd name="T34" fmla="*/ 100 w 199"/>
                    <a:gd name="T35" fmla="*/ 307 h 470"/>
                    <a:gd name="T36" fmla="*/ 92 w 199"/>
                    <a:gd name="T37" fmla="*/ 342 h 470"/>
                    <a:gd name="T38" fmla="*/ 85 w 199"/>
                    <a:gd name="T39" fmla="*/ 365 h 470"/>
                    <a:gd name="T40" fmla="*/ 72 w 199"/>
                    <a:gd name="T41" fmla="*/ 389 h 470"/>
                    <a:gd name="T42" fmla="*/ 67 w 199"/>
                    <a:gd name="T43" fmla="*/ 412 h 470"/>
                    <a:gd name="T44" fmla="*/ 72 w 199"/>
                    <a:gd name="T45" fmla="*/ 427 h 470"/>
                    <a:gd name="T46" fmla="*/ 97 w 199"/>
                    <a:gd name="T47" fmla="*/ 433 h 470"/>
                    <a:gd name="T48" fmla="*/ 128 w 199"/>
                    <a:gd name="T49" fmla="*/ 443 h 470"/>
                    <a:gd name="T50" fmla="*/ 165 w 199"/>
                    <a:gd name="T51" fmla="*/ 453 h 470"/>
                    <a:gd name="T52" fmla="*/ 183 w 199"/>
                    <a:gd name="T53" fmla="*/ 468 h 470"/>
                    <a:gd name="T54" fmla="*/ 191 w 199"/>
                    <a:gd name="T55" fmla="*/ 470 h 470"/>
                    <a:gd name="T56" fmla="*/ 199 w 199"/>
                    <a:gd name="T57" fmla="*/ 460 h 470"/>
                    <a:gd name="T58" fmla="*/ 199 w 199"/>
                    <a:gd name="T59" fmla="*/ 427 h 470"/>
                    <a:gd name="T60" fmla="*/ 185 w 199"/>
                    <a:gd name="T61" fmla="*/ 408 h 470"/>
                    <a:gd name="T62" fmla="*/ 161 w 199"/>
                    <a:gd name="T63" fmla="*/ 407 h 470"/>
                    <a:gd name="T64" fmla="*/ 132 w 199"/>
                    <a:gd name="T65" fmla="*/ 403 h 470"/>
                    <a:gd name="T66" fmla="*/ 107 w 199"/>
                    <a:gd name="T67" fmla="*/ 400 h 470"/>
                    <a:gd name="T68" fmla="*/ 107 w 199"/>
                    <a:gd name="T69" fmla="*/ 384 h 470"/>
                    <a:gd name="T70" fmla="*/ 118 w 199"/>
                    <a:gd name="T71" fmla="*/ 360 h 470"/>
                    <a:gd name="T72" fmla="*/ 143 w 199"/>
                    <a:gd name="T73" fmla="*/ 316 h 470"/>
                    <a:gd name="T74" fmla="*/ 163 w 199"/>
                    <a:gd name="T75" fmla="*/ 278 h 470"/>
                    <a:gd name="T76" fmla="*/ 178 w 199"/>
                    <a:gd name="T77" fmla="*/ 244 h 470"/>
                    <a:gd name="T78" fmla="*/ 195 w 199"/>
                    <a:gd name="T79" fmla="*/ 210 h 470"/>
                    <a:gd name="T80" fmla="*/ 198 w 199"/>
                    <a:gd name="T81" fmla="*/ 194 h 470"/>
                    <a:gd name="T82" fmla="*/ 199 w 199"/>
                    <a:gd name="T83" fmla="*/ 174 h 470"/>
                    <a:gd name="T84" fmla="*/ 198 w 199"/>
                    <a:gd name="T85" fmla="*/ 156 h 470"/>
                    <a:gd name="T86" fmla="*/ 191 w 199"/>
                    <a:gd name="T87" fmla="*/ 141 h 470"/>
                    <a:gd name="T88" fmla="*/ 181 w 199"/>
                    <a:gd name="T89" fmla="*/ 124 h 470"/>
                    <a:gd name="T90" fmla="*/ 166 w 199"/>
                    <a:gd name="T91" fmla="*/ 107 h 470"/>
                    <a:gd name="T92" fmla="*/ 138 w 199"/>
                    <a:gd name="T93" fmla="*/ 83 h 470"/>
                    <a:gd name="T94" fmla="*/ 110 w 199"/>
                    <a:gd name="T95" fmla="*/ 56 h 470"/>
                    <a:gd name="T96" fmla="*/ 90 w 199"/>
                    <a:gd name="T97" fmla="*/ 35 h 470"/>
                    <a:gd name="T98" fmla="*/ 80 w 199"/>
                    <a:gd name="T99" fmla="*/ 25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332" name="Group 82"/>
              <p:cNvGrpSpPr>
                <a:grpSpLocks noChangeAspect="1"/>
              </p:cNvGrpSpPr>
              <p:nvPr/>
            </p:nvGrpSpPr>
            <p:grpSpPr bwMode="auto">
              <a:xfrm>
                <a:off x="1667" y="2370"/>
                <a:ext cx="445" cy="606"/>
                <a:chOff x="2270" y="2282"/>
                <a:chExt cx="1589" cy="1976"/>
              </a:xfrm>
            </p:grpSpPr>
            <p:pic>
              <p:nvPicPr>
                <p:cNvPr id="1340" name="Picture 8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3958" t="44167" r="34354" b="10278"/>
                <a:stretch>
                  <a:fillRect/>
                </a:stretch>
              </p:blipFill>
              <p:spPr bwMode="auto">
                <a:xfrm>
                  <a:off x="2338" y="2618"/>
                  <a:ext cx="1521" cy="16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1" name="Rectangle 84"/>
                <p:cNvSpPr>
                  <a:spLocks noChangeAspect="1" noChangeArrowheads="1"/>
                </p:cNvSpPr>
                <p:nvPr/>
              </p:nvSpPr>
              <p:spPr bwMode="auto">
                <a:xfrm>
                  <a:off x="2380" y="2470"/>
                  <a:ext cx="730" cy="3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2" name="Rectangle 85"/>
                <p:cNvSpPr>
                  <a:spLocks noChangeAspect="1" noChangeArrowheads="1"/>
                </p:cNvSpPr>
                <p:nvPr/>
              </p:nvSpPr>
              <p:spPr bwMode="auto">
                <a:xfrm>
                  <a:off x="2270" y="2590"/>
                  <a:ext cx="220" cy="3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3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3520" y="2520"/>
                  <a:ext cx="110" cy="90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4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3516" y="2396"/>
                  <a:ext cx="110" cy="9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5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3522" y="2282"/>
                  <a:ext cx="110" cy="90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333" name="Group 89"/>
              <p:cNvGrpSpPr>
                <a:grpSpLocks noChangeAspect="1"/>
              </p:cNvGrpSpPr>
              <p:nvPr/>
            </p:nvGrpSpPr>
            <p:grpSpPr bwMode="auto">
              <a:xfrm>
                <a:off x="1557" y="2428"/>
                <a:ext cx="273" cy="564"/>
                <a:chOff x="2505" y="2813"/>
                <a:chExt cx="650" cy="1148"/>
              </a:xfrm>
            </p:grpSpPr>
            <p:sp>
              <p:nvSpPr>
                <p:cNvPr id="1334" name="Freeform 90"/>
                <p:cNvSpPr>
                  <a:spLocks noChangeAspect="1"/>
                </p:cNvSpPr>
                <p:nvPr/>
              </p:nvSpPr>
              <p:spPr bwMode="auto">
                <a:xfrm>
                  <a:off x="2563" y="2813"/>
                  <a:ext cx="277" cy="258"/>
                </a:xfrm>
                <a:custGeom>
                  <a:avLst/>
                  <a:gdLst>
                    <a:gd name="T0" fmla="*/ 190 w 277"/>
                    <a:gd name="T1" fmla="*/ 127 h 258"/>
                    <a:gd name="T2" fmla="*/ 189 w 277"/>
                    <a:gd name="T3" fmla="*/ 91 h 258"/>
                    <a:gd name="T4" fmla="*/ 182 w 277"/>
                    <a:gd name="T5" fmla="*/ 63 h 258"/>
                    <a:gd name="T6" fmla="*/ 172 w 277"/>
                    <a:gd name="T7" fmla="*/ 38 h 258"/>
                    <a:gd name="T8" fmla="*/ 156 w 277"/>
                    <a:gd name="T9" fmla="*/ 23 h 258"/>
                    <a:gd name="T10" fmla="*/ 146 w 277"/>
                    <a:gd name="T11" fmla="*/ 13 h 258"/>
                    <a:gd name="T12" fmla="*/ 124 w 277"/>
                    <a:gd name="T13" fmla="*/ 5 h 258"/>
                    <a:gd name="T14" fmla="*/ 101 w 277"/>
                    <a:gd name="T15" fmla="*/ 0 h 258"/>
                    <a:gd name="T16" fmla="*/ 76 w 277"/>
                    <a:gd name="T17" fmla="*/ 1 h 258"/>
                    <a:gd name="T18" fmla="*/ 58 w 277"/>
                    <a:gd name="T19" fmla="*/ 10 h 258"/>
                    <a:gd name="T20" fmla="*/ 38 w 277"/>
                    <a:gd name="T21" fmla="*/ 23 h 258"/>
                    <a:gd name="T22" fmla="*/ 22 w 277"/>
                    <a:gd name="T23" fmla="*/ 48 h 258"/>
                    <a:gd name="T24" fmla="*/ 5 w 277"/>
                    <a:gd name="T25" fmla="*/ 79 h 258"/>
                    <a:gd name="T26" fmla="*/ 0 w 277"/>
                    <a:gd name="T27" fmla="*/ 117 h 258"/>
                    <a:gd name="T28" fmla="*/ 2 w 277"/>
                    <a:gd name="T29" fmla="*/ 154 h 258"/>
                    <a:gd name="T30" fmla="*/ 10 w 277"/>
                    <a:gd name="T31" fmla="*/ 181 h 258"/>
                    <a:gd name="T32" fmla="*/ 20 w 277"/>
                    <a:gd name="T33" fmla="*/ 209 h 258"/>
                    <a:gd name="T34" fmla="*/ 38 w 277"/>
                    <a:gd name="T35" fmla="*/ 233 h 258"/>
                    <a:gd name="T36" fmla="*/ 63 w 277"/>
                    <a:gd name="T37" fmla="*/ 251 h 258"/>
                    <a:gd name="T38" fmla="*/ 85 w 277"/>
                    <a:gd name="T39" fmla="*/ 258 h 258"/>
                    <a:gd name="T40" fmla="*/ 108 w 277"/>
                    <a:gd name="T41" fmla="*/ 258 h 258"/>
                    <a:gd name="T42" fmla="*/ 129 w 277"/>
                    <a:gd name="T43" fmla="*/ 253 h 258"/>
                    <a:gd name="T44" fmla="*/ 146 w 277"/>
                    <a:gd name="T45" fmla="*/ 241 h 258"/>
                    <a:gd name="T46" fmla="*/ 161 w 277"/>
                    <a:gd name="T47" fmla="*/ 220 h 258"/>
                    <a:gd name="T48" fmla="*/ 174 w 277"/>
                    <a:gd name="T49" fmla="*/ 199 h 258"/>
                    <a:gd name="T50" fmla="*/ 177 w 277"/>
                    <a:gd name="T51" fmla="*/ 176 h 258"/>
                    <a:gd name="T52" fmla="*/ 180 w 277"/>
                    <a:gd name="T53" fmla="*/ 156 h 258"/>
                    <a:gd name="T54" fmla="*/ 212 w 277"/>
                    <a:gd name="T55" fmla="*/ 172 h 258"/>
                    <a:gd name="T56" fmla="*/ 244 w 277"/>
                    <a:gd name="T57" fmla="*/ 184 h 258"/>
                    <a:gd name="T58" fmla="*/ 271 w 277"/>
                    <a:gd name="T59" fmla="*/ 187 h 258"/>
                    <a:gd name="T60" fmla="*/ 277 w 277"/>
                    <a:gd name="T61" fmla="*/ 181 h 258"/>
                    <a:gd name="T62" fmla="*/ 277 w 277"/>
                    <a:gd name="T63" fmla="*/ 166 h 258"/>
                    <a:gd name="T64" fmla="*/ 269 w 277"/>
                    <a:gd name="T65" fmla="*/ 152 h 258"/>
                    <a:gd name="T66" fmla="*/ 252 w 277"/>
                    <a:gd name="T67" fmla="*/ 146 h 258"/>
                    <a:gd name="T68" fmla="*/ 248 w 277"/>
                    <a:gd name="T69" fmla="*/ 146 h 258"/>
                    <a:gd name="T70" fmla="*/ 227 w 277"/>
                    <a:gd name="T71" fmla="*/ 142 h 258"/>
                    <a:gd name="T72" fmla="*/ 204 w 277"/>
                    <a:gd name="T73" fmla="*/ 137 h 258"/>
                    <a:gd name="T74" fmla="*/ 190 w 277"/>
                    <a:gd name="T75" fmla="*/ 127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5" name="Freeform 91"/>
                <p:cNvSpPr>
                  <a:spLocks noChangeAspect="1"/>
                </p:cNvSpPr>
                <p:nvPr/>
              </p:nvSpPr>
              <p:spPr bwMode="auto">
                <a:xfrm>
                  <a:off x="2515" y="3121"/>
                  <a:ext cx="220" cy="383"/>
                </a:xfrm>
                <a:custGeom>
                  <a:avLst/>
                  <a:gdLst>
                    <a:gd name="T0" fmla="*/ 27 w 220"/>
                    <a:gd name="T1" fmla="*/ 122 h 383"/>
                    <a:gd name="T2" fmla="*/ 43 w 220"/>
                    <a:gd name="T3" fmla="*/ 84 h 383"/>
                    <a:gd name="T4" fmla="*/ 61 w 220"/>
                    <a:gd name="T5" fmla="*/ 56 h 383"/>
                    <a:gd name="T6" fmla="*/ 78 w 220"/>
                    <a:gd name="T7" fmla="*/ 33 h 383"/>
                    <a:gd name="T8" fmla="*/ 98 w 220"/>
                    <a:gd name="T9" fmla="*/ 15 h 383"/>
                    <a:gd name="T10" fmla="*/ 121 w 220"/>
                    <a:gd name="T11" fmla="*/ 3 h 383"/>
                    <a:gd name="T12" fmla="*/ 151 w 220"/>
                    <a:gd name="T13" fmla="*/ 0 h 383"/>
                    <a:gd name="T14" fmla="*/ 177 w 220"/>
                    <a:gd name="T15" fmla="*/ 3 h 383"/>
                    <a:gd name="T16" fmla="*/ 197 w 220"/>
                    <a:gd name="T17" fmla="*/ 11 h 383"/>
                    <a:gd name="T18" fmla="*/ 210 w 220"/>
                    <a:gd name="T19" fmla="*/ 26 h 383"/>
                    <a:gd name="T20" fmla="*/ 219 w 220"/>
                    <a:gd name="T21" fmla="*/ 50 h 383"/>
                    <a:gd name="T22" fmla="*/ 220 w 220"/>
                    <a:gd name="T23" fmla="*/ 69 h 383"/>
                    <a:gd name="T24" fmla="*/ 214 w 220"/>
                    <a:gd name="T25" fmla="*/ 98 h 383"/>
                    <a:gd name="T26" fmla="*/ 200 w 220"/>
                    <a:gd name="T27" fmla="*/ 129 h 383"/>
                    <a:gd name="T28" fmla="*/ 182 w 220"/>
                    <a:gd name="T29" fmla="*/ 152 h 383"/>
                    <a:gd name="T30" fmla="*/ 171 w 220"/>
                    <a:gd name="T31" fmla="*/ 176 h 383"/>
                    <a:gd name="T32" fmla="*/ 162 w 220"/>
                    <a:gd name="T33" fmla="*/ 204 h 383"/>
                    <a:gd name="T34" fmla="*/ 161 w 220"/>
                    <a:gd name="T35" fmla="*/ 227 h 383"/>
                    <a:gd name="T36" fmla="*/ 167 w 220"/>
                    <a:gd name="T37" fmla="*/ 253 h 383"/>
                    <a:gd name="T38" fmla="*/ 177 w 220"/>
                    <a:gd name="T39" fmla="*/ 278 h 383"/>
                    <a:gd name="T40" fmla="*/ 181 w 220"/>
                    <a:gd name="T41" fmla="*/ 305 h 383"/>
                    <a:gd name="T42" fmla="*/ 176 w 220"/>
                    <a:gd name="T43" fmla="*/ 330 h 383"/>
                    <a:gd name="T44" fmla="*/ 162 w 220"/>
                    <a:gd name="T45" fmla="*/ 355 h 383"/>
                    <a:gd name="T46" fmla="*/ 139 w 220"/>
                    <a:gd name="T47" fmla="*/ 373 h 383"/>
                    <a:gd name="T48" fmla="*/ 111 w 220"/>
                    <a:gd name="T49" fmla="*/ 381 h 383"/>
                    <a:gd name="T50" fmla="*/ 81 w 220"/>
                    <a:gd name="T51" fmla="*/ 383 h 383"/>
                    <a:gd name="T52" fmla="*/ 53 w 220"/>
                    <a:gd name="T53" fmla="*/ 378 h 383"/>
                    <a:gd name="T54" fmla="*/ 32 w 220"/>
                    <a:gd name="T55" fmla="*/ 365 h 383"/>
                    <a:gd name="T56" fmla="*/ 17 w 220"/>
                    <a:gd name="T57" fmla="*/ 345 h 383"/>
                    <a:gd name="T58" fmla="*/ 7 w 220"/>
                    <a:gd name="T59" fmla="*/ 320 h 383"/>
                    <a:gd name="T60" fmla="*/ 2 w 220"/>
                    <a:gd name="T61" fmla="*/ 290 h 383"/>
                    <a:gd name="T62" fmla="*/ 0 w 220"/>
                    <a:gd name="T63" fmla="*/ 257 h 383"/>
                    <a:gd name="T64" fmla="*/ 5 w 220"/>
                    <a:gd name="T65" fmla="*/ 227 h 383"/>
                    <a:gd name="T66" fmla="*/ 12 w 220"/>
                    <a:gd name="T67" fmla="*/ 187 h 383"/>
                    <a:gd name="T68" fmla="*/ 20 w 220"/>
                    <a:gd name="T69" fmla="*/ 154 h 383"/>
                    <a:gd name="T70" fmla="*/ 27 w 220"/>
                    <a:gd name="T71" fmla="*/ 122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6" name="Freeform 92"/>
                <p:cNvSpPr>
                  <a:spLocks noChangeAspect="1"/>
                </p:cNvSpPr>
                <p:nvPr/>
              </p:nvSpPr>
              <p:spPr bwMode="auto">
                <a:xfrm rot="1033369">
                  <a:off x="2618" y="3274"/>
                  <a:ext cx="527" cy="152"/>
                </a:xfrm>
                <a:custGeom>
                  <a:avLst/>
                  <a:gdLst>
                    <a:gd name="T0" fmla="*/ 21 w 527"/>
                    <a:gd name="T1" fmla="*/ 0 h 152"/>
                    <a:gd name="T2" fmla="*/ 62 w 527"/>
                    <a:gd name="T3" fmla="*/ 14 h 152"/>
                    <a:gd name="T4" fmla="*/ 101 w 527"/>
                    <a:gd name="T5" fmla="*/ 39 h 152"/>
                    <a:gd name="T6" fmla="*/ 159 w 527"/>
                    <a:gd name="T7" fmla="*/ 68 h 152"/>
                    <a:gd name="T8" fmla="*/ 198 w 527"/>
                    <a:gd name="T9" fmla="*/ 81 h 152"/>
                    <a:gd name="T10" fmla="*/ 249 w 527"/>
                    <a:gd name="T11" fmla="*/ 85 h 152"/>
                    <a:gd name="T12" fmla="*/ 309 w 527"/>
                    <a:gd name="T13" fmla="*/ 82 h 152"/>
                    <a:gd name="T14" fmla="*/ 359 w 527"/>
                    <a:gd name="T15" fmla="*/ 77 h 152"/>
                    <a:gd name="T16" fmla="*/ 396 w 527"/>
                    <a:gd name="T17" fmla="*/ 68 h 152"/>
                    <a:gd name="T18" fmla="*/ 419 w 527"/>
                    <a:gd name="T19" fmla="*/ 59 h 152"/>
                    <a:gd name="T20" fmla="*/ 431 w 527"/>
                    <a:gd name="T21" fmla="*/ 36 h 152"/>
                    <a:gd name="T22" fmla="*/ 458 w 527"/>
                    <a:gd name="T23" fmla="*/ 14 h 152"/>
                    <a:gd name="T24" fmla="*/ 479 w 527"/>
                    <a:gd name="T25" fmla="*/ 4 h 152"/>
                    <a:gd name="T26" fmla="*/ 498 w 527"/>
                    <a:gd name="T27" fmla="*/ 7 h 152"/>
                    <a:gd name="T28" fmla="*/ 506 w 527"/>
                    <a:gd name="T29" fmla="*/ 18 h 152"/>
                    <a:gd name="T30" fmla="*/ 502 w 527"/>
                    <a:gd name="T31" fmla="*/ 40 h 152"/>
                    <a:gd name="T32" fmla="*/ 477 w 527"/>
                    <a:gd name="T33" fmla="*/ 42 h 152"/>
                    <a:gd name="T34" fmla="*/ 453 w 527"/>
                    <a:gd name="T35" fmla="*/ 45 h 152"/>
                    <a:gd name="T36" fmla="*/ 444 w 527"/>
                    <a:gd name="T37" fmla="*/ 58 h 152"/>
                    <a:gd name="T38" fmla="*/ 455 w 527"/>
                    <a:gd name="T39" fmla="*/ 65 h 152"/>
                    <a:gd name="T40" fmla="*/ 481 w 527"/>
                    <a:gd name="T41" fmla="*/ 67 h 152"/>
                    <a:gd name="T42" fmla="*/ 508 w 527"/>
                    <a:gd name="T43" fmla="*/ 67 h 152"/>
                    <a:gd name="T44" fmla="*/ 521 w 527"/>
                    <a:gd name="T45" fmla="*/ 73 h 152"/>
                    <a:gd name="T46" fmla="*/ 527 w 527"/>
                    <a:gd name="T47" fmla="*/ 85 h 152"/>
                    <a:gd name="T48" fmla="*/ 520 w 527"/>
                    <a:gd name="T49" fmla="*/ 98 h 152"/>
                    <a:gd name="T50" fmla="*/ 508 w 527"/>
                    <a:gd name="T51" fmla="*/ 100 h 152"/>
                    <a:gd name="T52" fmla="*/ 486 w 527"/>
                    <a:gd name="T53" fmla="*/ 94 h 152"/>
                    <a:gd name="T54" fmla="*/ 463 w 527"/>
                    <a:gd name="T55" fmla="*/ 86 h 152"/>
                    <a:gd name="T56" fmla="*/ 442 w 527"/>
                    <a:gd name="T57" fmla="*/ 87 h 152"/>
                    <a:gd name="T58" fmla="*/ 442 w 527"/>
                    <a:gd name="T59" fmla="*/ 98 h 152"/>
                    <a:gd name="T60" fmla="*/ 461 w 527"/>
                    <a:gd name="T61" fmla="*/ 108 h 152"/>
                    <a:gd name="T62" fmla="*/ 481 w 527"/>
                    <a:gd name="T63" fmla="*/ 112 h 152"/>
                    <a:gd name="T64" fmla="*/ 495 w 527"/>
                    <a:gd name="T65" fmla="*/ 127 h 152"/>
                    <a:gd name="T66" fmla="*/ 492 w 527"/>
                    <a:gd name="T67" fmla="*/ 142 h 152"/>
                    <a:gd name="T68" fmla="*/ 482 w 527"/>
                    <a:gd name="T69" fmla="*/ 152 h 152"/>
                    <a:gd name="T70" fmla="*/ 461 w 527"/>
                    <a:gd name="T71" fmla="*/ 151 h 152"/>
                    <a:gd name="T72" fmla="*/ 447 w 527"/>
                    <a:gd name="T73" fmla="*/ 136 h 152"/>
                    <a:gd name="T74" fmla="*/ 439 w 527"/>
                    <a:gd name="T75" fmla="*/ 117 h 152"/>
                    <a:gd name="T76" fmla="*/ 423 w 527"/>
                    <a:gd name="T77" fmla="*/ 103 h 152"/>
                    <a:gd name="T78" fmla="*/ 411 w 527"/>
                    <a:gd name="T79" fmla="*/ 100 h 152"/>
                    <a:gd name="T80" fmla="*/ 380 w 527"/>
                    <a:gd name="T81" fmla="*/ 104 h 152"/>
                    <a:gd name="T82" fmla="*/ 338 w 527"/>
                    <a:gd name="T83" fmla="*/ 111 h 152"/>
                    <a:gd name="T84" fmla="*/ 288 w 527"/>
                    <a:gd name="T85" fmla="*/ 119 h 152"/>
                    <a:gd name="T86" fmla="*/ 238 w 527"/>
                    <a:gd name="T87" fmla="*/ 122 h 152"/>
                    <a:gd name="T88" fmla="*/ 199 w 527"/>
                    <a:gd name="T89" fmla="*/ 122 h 152"/>
                    <a:gd name="T90" fmla="*/ 156 w 527"/>
                    <a:gd name="T91" fmla="*/ 116 h 152"/>
                    <a:gd name="T92" fmla="*/ 120 w 527"/>
                    <a:gd name="T93" fmla="*/ 108 h 152"/>
                    <a:gd name="T94" fmla="*/ 83 w 527"/>
                    <a:gd name="T95" fmla="*/ 96 h 152"/>
                    <a:gd name="T96" fmla="*/ 55 w 527"/>
                    <a:gd name="T97" fmla="*/ 85 h 152"/>
                    <a:gd name="T98" fmla="*/ 22 w 527"/>
                    <a:gd name="T99" fmla="*/ 67 h 152"/>
                    <a:gd name="T100" fmla="*/ 3 w 527"/>
                    <a:gd name="T101" fmla="*/ 44 h 152"/>
                    <a:gd name="T102" fmla="*/ 0 w 527"/>
                    <a:gd name="T103" fmla="*/ 25 h 152"/>
                    <a:gd name="T104" fmla="*/ 7 w 527"/>
                    <a:gd name="T105" fmla="*/ 9 h 152"/>
                    <a:gd name="T106" fmla="*/ 21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7" name="Freeform 93"/>
                <p:cNvSpPr>
                  <a:spLocks noChangeAspect="1"/>
                </p:cNvSpPr>
                <p:nvPr/>
              </p:nvSpPr>
              <p:spPr bwMode="auto">
                <a:xfrm rot="2159682">
                  <a:off x="2610" y="3144"/>
                  <a:ext cx="545" cy="212"/>
                </a:xfrm>
                <a:custGeom>
                  <a:avLst/>
                  <a:gdLst>
                    <a:gd name="T0" fmla="*/ 425 w 545"/>
                    <a:gd name="T1" fmla="*/ 74 h 212"/>
                    <a:gd name="T2" fmla="*/ 437 w 545"/>
                    <a:gd name="T3" fmla="*/ 49 h 212"/>
                    <a:gd name="T4" fmla="*/ 439 w 545"/>
                    <a:gd name="T5" fmla="*/ 25 h 212"/>
                    <a:gd name="T6" fmla="*/ 440 w 545"/>
                    <a:gd name="T7" fmla="*/ 13 h 212"/>
                    <a:gd name="T8" fmla="*/ 447 w 545"/>
                    <a:gd name="T9" fmla="*/ 1 h 212"/>
                    <a:gd name="T10" fmla="*/ 463 w 545"/>
                    <a:gd name="T11" fmla="*/ 0 h 212"/>
                    <a:gd name="T12" fmla="*/ 475 w 545"/>
                    <a:gd name="T13" fmla="*/ 8 h 212"/>
                    <a:gd name="T14" fmla="*/ 475 w 545"/>
                    <a:gd name="T15" fmla="*/ 23 h 212"/>
                    <a:gd name="T16" fmla="*/ 467 w 545"/>
                    <a:gd name="T17" fmla="*/ 36 h 212"/>
                    <a:gd name="T18" fmla="*/ 457 w 545"/>
                    <a:gd name="T19" fmla="*/ 49 h 212"/>
                    <a:gd name="T20" fmla="*/ 462 w 545"/>
                    <a:gd name="T21" fmla="*/ 61 h 212"/>
                    <a:gd name="T22" fmla="*/ 480 w 545"/>
                    <a:gd name="T23" fmla="*/ 52 h 212"/>
                    <a:gd name="T24" fmla="*/ 503 w 545"/>
                    <a:gd name="T25" fmla="*/ 42 h 212"/>
                    <a:gd name="T26" fmla="*/ 525 w 545"/>
                    <a:gd name="T27" fmla="*/ 41 h 212"/>
                    <a:gd name="T28" fmla="*/ 543 w 545"/>
                    <a:gd name="T29" fmla="*/ 49 h 212"/>
                    <a:gd name="T30" fmla="*/ 545 w 545"/>
                    <a:gd name="T31" fmla="*/ 69 h 212"/>
                    <a:gd name="T32" fmla="*/ 531 w 545"/>
                    <a:gd name="T33" fmla="*/ 76 h 212"/>
                    <a:gd name="T34" fmla="*/ 515 w 545"/>
                    <a:gd name="T35" fmla="*/ 71 h 212"/>
                    <a:gd name="T36" fmla="*/ 493 w 545"/>
                    <a:gd name="T37" fmla="*/ 71 h 212"/>
                    <a:gd name="T38" fmla="*/ 475 w 545"/>
                    <a:gd name="T39" fmla="*/ 76 h 212"/>
                    <a:gd name="T40" fmla="*/ 475 w 545"/>
                    <a:gd name="T41" fmla="*/ 84 h 212"/>
                    <a:gd name="T42" fmla="*/ 493 w 545"/>
                    <a:gd name="T43" fmla="*/ 86 h 212"/>
                    <a:gd name="T44" fmla="*/ 516 w 545"/>
                    <a:gd name="T45" fmla="*/ 87 h 212"/>
                    <a:gd name="T46" fmla="*/ 535 w 545"/>
                    <a:gd name="T47" fmla="*/ 104 h 212"/>
                    <a:gd name="T48" fmla="*/ 535 w 545"/>
                    <a:gd name="T49" fmla="*/ 117 h 212"/>
                    <a:gd name="T50" fmla="*/ 528 w 545"/>
                    <a:gd name="T51" fmla="*/ 127 h 212"/>
                    <a:gd name="T52" fmla="*/ 523 w 545"/>
                    <a:gd name="T53" fmla="*/ 127 h 212"/>
                    <a:gd name="T54" fmla="*/ 501 w 545"/>
                    <a:gd name="T55" fmla="*/ 124 h 212"/>
                    <a:gd name="T56" fmla="*/ 496 w 545"/>
                    <a:gd name="T57" fmla="*/ 122 h 212"/>
                    <a:gd name="T58" fmla="*/ 485 w 545"/>
                    <a:gd name="T59" fmla="*/ 114 h 212"/>
                    <a:gd name="T60" fmla="*/ 462 w 545"/>
                    <a:gd name="T61" fmla="*/ 104 h 212"/>
                    <a:gd name="T62" fmla="*/ 442 w 545"/>
                    <a:gd name="T63" fmla="*/ 104 h 212"/>
                    <a:gd name="T64" fmla="*/ 422 w 545"/>
                    <a:gd name="T65" fmla="*/ 115 h 212"/>
                    <a:gd name="T66" fmla="*/ 391 w 545"/>
                    <a:gd name="T67" fmla="*/ 145 h 212"/>
                    <a:gd name="T68" fmla="*/ 356 w 545"/>
                    <a:gd name="T69" fmla="*/ 169 h 212"/>
                    <a:gd name="T70" fmla="*/ 314 w 545"/>
                    <a:gd name="T71" fmla="*/ 189 h 212"/>
                    <a:gd name="T72" fmla="*/ 271 w 545"/>
                    <a:gd name="T73" fmla="*/ 200 h 212"/>
                    <a:gd name="T74" fmla="*/ 266 w 545"/>
                    <a:gd name="T75" fmla="*/ 202 h 212"/>
                    <a:gd name="T76" fmla="*/ 205 w 545"/>
                    <a:gd name="T77" fmla="*/ 212 h 212"/>
                    <a:gd name="T78" fmla="*/ 146 w 545"/>
                    <a:gd name="T79" fmla="*/ 210 h 212"/>
                    <a:gd name="T80" fmla="*/ 101 w 545"/>
                    <a:gd name="T81" fmla="*/ 203 h 212"/>
                    <a:gd name="T82" fmla="*/ 53 w 545"/>
                    <a:gd name="T83" fmla="*/ 198 h 212"/>
                    <a:gd name="T84" fmla="*/ 24 w 545"/>
                    <a:gd name="T85" fmla="*/ 190 h 212"/>
                    <a:gd name="T86" fmla="*/ 2 w 545"/>
                    <a:gd name="T87" fmla="*/ 175 h 212"/>
                    <a:gd name="T88" fmla="*/ 0 w 545"/>
                    <a:gd name="T89" fmla="*/ 155 h 212"/>
                    <a:gd name="T90" fmla="*/ 5 w 545"/>
                    <a:gd name="T91" fmla="*/ 134 h 212"/>
                    <a:gd name="T92" fmla="*/ 27 w 545"/>
                    <a:gd name="T93" fmla="*/ 124 h 212"/>
                    <a:gd name="T94" fmla="*/ 52 w 545"/>
                    <a:gd name="T95" fmla="*/ 120 h 212"/>
                    <a:gd name="T96" fmla="*/ 92 w 545"/>
                    <a:gd name="T97" fmla="*/ 125 h 212"/>
                    <a:gd name="T98" fmla="*/ 133 w 545"/>
                    <a:gd name="T99" fmla="*/ 142 h 212"/>
                    <a:gd name="T100" fmla="*/ 170 w 545"/>
                    <a:gd name="T101" fmla="*/ 155 h 212"/>
                    <a:gd name="T102" fmla="*/ 202 w 545"/>
                    <a:gd name="T103" fmla="*/ 160 h 212"/>
                    <a:gd name="T104" fmla="*/ 233 w 545"/>
                    <a:gd name="T105" fmla="*/ 162 h 212"/>
                    <a:gd name="T106" fmla="*/ 266 w 545"/>
                    <a:gd name="T107" fmla="*/ 159 h 212"/>
                    <a:gd name="T108" fmla="*/ 304 w 545"/>
                    <a:gd name="T109" fmla="*/ 150 h 212"/>
                    <a:gd name="T110" fmla="*/ 344 w 545"/>
                    <a:gd name="T111" fmla="*/ 137 h 212"/>
                    <a:gd name="T112" fmla="*/ 374 w 545"/>
                    <a:gd name="T113" fmla="*/ 122 h 212"/>
                    <a:gd name="T114" fmla="*/ 400 w 545"/>
                    <a:gd name="T115" fmla="*/ 100 h 212"/>
                    <a:gd name="T116" fmla="*/ 415 w 545"/>
                    <a:gd name="T117" fmla="*/ 86 h 212"/>
                    <a:gd name="T118" fmla="*/ 425 w 545"/>
                    <a:gd name="T119" fmla="*/ 74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5"/>
                    <a:gd name="T181" fmla="*/ 0 h 212"/>
                    <a:gd name="T182" fmla="*/ 545 w 545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5" h="212">
                      <a:moveTo>
                        <a:pt x="425" y="74"/>
                      </a:moveTo>
                      <a:lnTo>
                        <a:pt x="437" y="49"/>
                      </a:lnTo>
                      <a:lnTo>
                        <a:pt x="439" y="25"/>
                      </a:lnTo>
                      <a:lnTo>
                        <a:pt x="440" y="13"/>
                      </a:lnTo>
                      <a:lnTo>
                        <a:pt x="447" y="1"/>
                      </a:lnTo>
                      <a:lnTo>
                        <a:pt x="463" y="0"/>
                      </a:lnTo>
                      <a:lnTo>
                        <a:pt x="475" y="8"/>
                      </a:lnTo>
                      <a:lnTo>
                        <a:pt x="475" y="23"/>
                      </a:lnTo>
                      <a:lnTo>
                        <a:pt x="467" y="36"/>
                      </a:lnTo>
                      <a:lnTo>
                        <a:pt x="457" y="49"/>
                      </a:lnTo>
                      <a:lnTo>
                        <a:pt x="462" y="61"/>
                      </a:lnTo>
                      <a:lnTo>
                        <a:pt x="480" y="52"/>
                      </a:lnTo>
                      <a:lnTo>
                        <a:pt x="503" y="42"/>
                      </a:lnTo>
                      <a:lnTo>
                        <a:pt x="525" y="41"/>
                      </a:lnTo>
                      <a:lnTo>
                        <a:pt x="543" y="49"/>
                      </a:lnTo>
                      <a:lnTo>
                        <a:pt x="545" y="69"/>
                      </a:lnTo>
                      <a:lnTo>
                        <a:pt x="531" y="76"/>
                      </a:lnTo>
                      <a:lnTo>
                        <a:pt x="515" y="71"/>
                      </a:lnTo>
                      <a:lnTo>
                        <a:pt x="493" y="71"/>
                      </a:lnTo>
                      <a:lnTo>
                        <a:pt x="475" y="76"/>
                      </a:lnTo>
                      <a:lnTo>
                        <a:pt x="475" y="84"/>
                      </a:lnTo>
                      <a:lnTo>
                        <a:pt x="493" y="86"/>
                      </a:lnTo>
                      <a:lnTo>
                        <a:pt x="516" y="87"/>
                      </a:lnTo>
                      <a:lnTo>
                        <a:pt x="535" y="104"/>
                      </a:lnTo>
                      <a:lnTo>
                        <a:pt x="535" y="117"/>
                      </a:lnTo>
                      <a:lnTo>
                        <a:pt x="528" y="127"/>
                      </a:lnTo>
                      <a:lnTo>
                        <a:pt x="523" y="127"/>
                      </a:lnTo>
                      <a:lnTo>
                        <a:pt x="501" y="124"/>
                      </a:lnTo>
                      <a:lnTo>
                        <a:pt x="496" y="122"/>
                      </a:lnTo>
                      <a:lnTo>
                        <a:pt x="485" y="114"/>
                      </a:lnTo>
                      <a:lnTo>
                        <a:pt x="462" y="104"/>
                      </a:lnTo>
                      <a:lnTo>
                        <a:pt x="442" y="104"/>
                      </a:lnTo>
                      <a:lnTo>
                        <a:pt x="422" y="115"/>
                      </a:lnTo>
                      <a:lnTo>
                        <a:pt x="391" y="145"/>
                      </a:lnTo>
                      <a:lnTo>
                        <a:pt x="356" y="169"/>
                      </a:lnTo>
                      <a:lnTo>
                        <a:pt x="314" y="189"/>
                      </a:lnTo>
                      <a:lnTo>
                        <a:pt x="271" y="200"/>
                      </a:lnTo>
                      <a:lnTo>
                        <a:pt x="266" y="202"/>
                      </a:lnTo>
                      <a:lnTo>
                        <a:pt x="205" y="212"/>
                      </a:lnTo>
                      <a:lnTo>
                        <a:pt x="146" y="210"/>
                      </a:lnTo>
                      <a:lnTo>
                        <a:pt x="101" y="203"/>
                      </a:lnTo>
                      <a:lnTo>
                        <a:pt x="53" y="198"/>
                      </a:lnTo>
                      <a:lnTo>
                        <a:pt x="24" y="190"/>
                      </a:lnTo>
                      <a:lnTo>
                        <a:pt x="2" y="175"/>
                      </a:lnTo>
                      <a:lnTo>
                        <a:pt x="0" y="155"/>
                      </a:lnTo>
                      <a:lnTo>
                        <a:pt x="5" y="134"/>
                      </a:lnTo>
                      <a:lnTo>
                        <a:pt x="27" y="124"/>
                      </a:lnTo>
                      <a:lnTo>
                        <a:pt x="52" y="120"/>
                      </a:lnTo>
                      <a:lnTo>
                        <a:pt x="92" y="125"/>
                      </a:lnTo>
                      <a:lnTo>
                        <a:pt x="133" y="142"/>
                      </a:lnTo>
                      <a:lnTo>
                        <a:pt x="170" y="155"/>
                      </a:lnTo>
                      <a:lnTo>
                        <a:pt x="202" y="160"/>
                      </a:lnTo>
                      <a:lnTo>
                        <a:pt x="233" y="162"/>
                      </a:lnTo>
                      <a:lnTo>
                        <a:pt x="266" y="159"/>
                      </a:lnTo>
                      <a:lnTo>
                        <a:pt x="304" y="150"/>
                      </a:lnTo>
                      <a:lnTo>
                        <a:pt x="344" y="137"/>
                      </a:lnTo>
                      <a:lnTo>
                        <a:pt x="374" y="122"/>
                      </a:lnTo>
                      <a:lnTo>
                        <a:pt x="400" y="100"/>
                      </a:lnTo>
                      <a:lnTo>
                        <a:pt x="415" y="86"/>
                      </a:lnTo>
                      <a:lnTo>
                        <a:pt x="425" y="74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8" name="Freeform 94"/>
                <p:cNvSpPr>
                  <a:spLocks noChangeAspect="1"/>
                </p:cNvSpPr>
                <p:nvPr/>
              </p:nvSpPr>
              <p:spPr bwMode="auto">
                <a:xfrm>
                  <a:off x="2505" y="3438"/>
                  <a:ext cx="186" cy="523"/>
                </a:xfrm>
                <a:custGeom>
                  <a:avLst/>
                  <a:gdLst>
                    <a:gd name="T0" fmla="*/ 38 w 186"/>
                    <a:gd name="T1" fmla="*/ 5 h 523"/>
                    <a:gd name="T2" fmla="*/ 37 w 186"/>
                    <a:gd name="T3" fmla="*/ 30 h 523"/>
                    <a:gd name="T4" fmla="*/ 42 w 186"/>
                    <a:gd name="T5" fmla="*/ 55 h 523"/>
                    <a:gd name="T6" fmla="*/ 61 w 186"/>
                    <a:gd name="T7" fmla="*/ 85 h 523"/>
                    <a:gd name="T8" fmla="*/ 85 w 186"/>
                    <a:gd name="T9" fmla="*/ 120 h 523"/>
                    <a:gd name="T10" fmla="*/ 115 w 186"/>
                    <a:gd name="T11" fmla="*/ 148 h 523"/>
                    <a:gd name="T12" fmla="*/ 136 w 186"/>
                    <a:gd name="T13" fmla="*/ 174 h 523"/>
                    <a:gd name="T14" fmla="*/ 146 w 186"/>
                    <a:gd name="T15" fmla="*/ 188 h 523"/>
                    <a:gd name="T16" fmla="*/ 144 w 186"/>
                    <a:gd name="T17" fmla="*/ 196 h 523"/>
                    <a:gd name="T18" fmla="*/ 141 w 186"/>
                    <a:gd name="T19" fmla="*/ 201 h 523"/>
                    <a:gd name="T20" fmla="*/ 131 w 186"/>
                    <a:gd name="T21" fmla="*/ 204 h 523"/>
                    <a:gd name="T22" fmla="*/ 103 w 186"/>
                    <a:gd name="T23" fmla="*/ 223 h 523"/>
                    <a:gd name="T24" fmla="*/ 68 w 186"/>
                    <a:gd name="T25" fmla="*/ 260 h 523"/>
                    <a:gd name="T26" fmla="*/ 43 w 186"/>
                    <a:gd name="T27" fmla="*/ 300 h 523"/>
                    <a:gd name="T28" fmla="*/ 27 w 186"/>
                    <a:gd name="T29" fmla="*/ 338 h 523"/>
                    <a:gd name="T30" fmla="*/ 13 w 186"/>
                    <a:gd name="T31" fmla="*/ 379 h 523"/>
                    <a:gd name="T32" fmla="*/ 7 w 186"/>
                    <a:gd name="T33" fmla="*/ 422 h 523"/>
                    <a:gd name="T34" fmla="*/ 0 w 186"/>
                    <a:gd name="T35" fmla="*/ 457 h 523"/>
                    <a:gd name="T36" fmla="*/ 5 w 186"/>
                    <a:gd name="T37" fmla="*/ 472 h 523"/>
                    <a:gd name="T38" fmla="*/ 22 w 186"/>
                    <a:gd name="T39" fmla="*/ 484 h 523"/>
                    <a:gd name="T40" fmla="*/ 48 w 186"/>
                    <a:gd name="T41" fmla="*/ 493 h 523"/>
                    <a:gd name="T42" fmla="*/ 80 w 186"/>
                    <a:gd name="T43" fmla="*/ 508 h 523"/>
                    <a:gd name="T44" fmla="*/ 100 w 186"/>
                    <a:gd name="T45" fmla="*/ 523 h 523"/>
                    <a:gd name="T46" fmla="*/ 116 w 186"/>
                    <a:gd name="T47" fmla="*/ 520 h 523"/>
                    <a:gd name="T48" fmla="*/ 131 w 186"/>
                    <a:gd name="T49" fmla="*/ 512 h 523"/>
                    <a:gd name="T50" fmla="*/ 139 w 186"/>
                    <a:gd name="T51" fmla="*/ 493 h 523"/>
                    <a:gd name="T52" fmla="*/ 136 w 186"/>
                    <a:gd name="T53" fmla="*/ 484 h 523"/>
                    <a:gd name="T54" fmla="*/ 123 w 186"/>
                    <a:gd name="T55" fmla="*/ 474 h 523"/>
                    <a:gd name="T56" fmla="*/ 81 w 186"/>
                    <a:gd name="T57" fmla="*/ 460 h 523"/>
                    <a:gd name="T58" fmla="*/ 55 w 186"/>
                    <a:gd name="T59" fmla="*/ 452 h 523"/>
                    <a:gd name="T60" fmla="*/ 42 w 186"/>
                    <a:gd name="T61" fmla="*/ 442 h 523"/>
                    <a:gd name="T62" fmla="*/ 37 w 186"/>
                    <a:gd name="T63" fmla="*/ 417 h 523"/>
                    <a:gd name="T64" fmla="*/ 43 w 186"/>
                    <a:gd name="T65" fmla="*/ 387 h 523"/>
                    <a:gd name="T66" fmla="*/ 66 w 186"/>
                    <a:gd name="T67" fmla="*/ 354 h 523"/>
                    <a:gd name="T68" fmla="*/ 93 w 186"/>
                    <a:gd name="T69" fmla="*/ 316 h 523"/>
                    <a:gd name="T70" fmla="*/ 115 w 186"/>
                    <a:gd name="T71" fmla="*/ 290 h 523"/>
                    <a:gd name="T72" fmla="*/ 143 w 186"/>
                    <a:gd name="T73" fmla="*/ 261 h 523"/>
                    <a:gd name="T74" fmla="*/ 166 w 186"/>
                    <a:gd name="T75" fmla="*/ 240 h 523"/>
                    <a:gd name="T76" fmla="*/ 181 w 186"/>
                    <a:gd name="T77" fmla="*/ 221 h 523"/>
                    <a:gd name="T78" fmla="*/ 186 w 186"/>
                    <a:gd name="T79" fmla="*/ 206 h 523"/>
                    <a:gd name="T80" fmla="*/ 183 w 186"/>
                    <a:gd name="T81" fmla="*/ 186 h 523"/>
                    <a:gd name="T82" fmla="*/ 178 w 186"/>
                    <a:gd name="T83" fmla="*/ 164 h 523"/>
                    <a:gd name="T84" fmla="*/ 161 w 186"/>
                    <a:gd name="T85" fmla="*/ 118 h 523"/>
                    <a:gd name="T86" fmla="*/ 138 w 186"/>
                    <a:gd name="T87" fmla="*/ 80 h 523"/>
                    <a:gd name="T88" fmla="*/ 121 w 186"/>
                    <a:gd name="T89" fmla="*/ 50 h 523"/>
                    <a:gd name="T90" fmla="*/ 90 w 186"/>
                    <a:gd name="T91" fmla="*/ 14 h 523"/>
                    <a:gd name="T92" fmla="*/ 66 w 186"/>
                    <a:gd name="T93" fmla="*/ 2 h 523"/>
                    <a:gd name="T94" fmla="*/ 61 w 186"/>
                    <a:gd name="T95" fmla="*/ 2 h 523"/>
                    <a:gd name="T96" fmla="*/ 48 w 186"/>
                    <a:gd name="T97" fmla="*/ 0 h 523"/>
                    <a:gd name="T98" fmla="*/ 38 w 186"/>
                    <a:gd name="T99" fmla="*/ 5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339" name="Freeform 95"/>
                <p:cNvSpPr>
                  <a:spLocks noChangeAspect="1"/>
                </p:cNvSpPr>
                <p:nvPr/>
              </p:nvSpPr>
              <p:spPr bwMode="auto">
                <a:xfrm>
                  <a:off x="2580" y="3436"/>
                  <a:ext cx="199" cy="470"/>
                </a:xfrm>
                <a:custGeom>
                  <a:avLst/>
                  <a:gdLst>
                    <a:gd name="T0" fmla="*/ 80 w 199"/>
                    <a:gd name="T1" fmla="*/ 25 h 470"/>
                    <a:gd name="T2" fmla="*/ 57 w 199"/>
                    <a:gd name="T3" fmla="*/ 5 h 470"/>
                    <a:gd name="T4" fmla="*/ 30 w 199"/>
                    <a:gd name="T5" fmla="*/ 0 h 470"/>
                    <a:gd name="T6" fmla="*/ 15 w 199"/>
                    <a:gd name="T7" fmla="*/ 6 h 470"/>
                    <a:gd name="T8" fmla="*/ 0 w 199"/>
                    <a:gd name="T9" fmla="*/ 28 h 470"/>
                    <a:gd name="T10" fmla="*/ 4 w 199"/>
                    <a:gd name="T11" fmla="*/ 48 h 470"/>
                    <a:gd name="T12" fmla="*/ 25 w 199"/>
                    <a:gd name="T13" fmla="*/ 69 h 470"/>
                    <a:gd name="T14" fmla="*/ 52 w 199"/>
                    <a:gd name="T15" fmla="*/ 91 h 470"/>
                    <a:gd name="T16" fmla="*/ 83 w 199"/>
                    <a:gd name="T17" fmla="*/ 111 h 470"/>
                    <a:gd name="T18" fmla="*/ 115 w 199"/>
                    <a:gd name="T19" fmla="*/ 129 h 470"/>
                    <a:gd name="T20" fmla="*/ 145 w 199"/>
                    <a:gd name="T21" fmla="*/ 151 h 470"/>
                    <a:gd name="T22" fmla="*/ 161 w 199"/>
                    <a:gd name="T23" fmla="*/ 164 h 470"/>
                    <a:gd name="T24" fmla="*/ 163 w 199"/>
                    <a:gd name="T25" fmla="*/ 172 h 470"/>
                    <a:gd name="T26" fmla="*/ 163 w 199"/>
                    <a:gd name="T27" fmla="*/ 185 h 470"/>
                    <a:gd name="T28" fmla="*/ 148 w 199"/>
                    <a:gd name="T29" fmla="*/ 202 h 470"/>
                    <a:gd name="T30" fmla="*/ 125 w 199"/>
                    <a:gd name="T31" fmla="*/ 243 h 470"/>
                    <a:gd name="T32" fmla="*/ 108 w 199"/>
                    <a:gd name="T33" fmla="*/ 278 h 470"/>
                    <a:gd name="T34" fmla="*/ 100 w 199"/>
                    <a:gd name="T35" fmla="*/ 307 h 470"/>
                    <a:gd name="T36" fmla="*/ 92 w 199"/>
                    <a:gd name="T37" fmla="*/ 342 h 470"/>
                    <a:gd name="T38" fmla="*/ 85 w 199"/>
                    <a:gd name="T39" fmla="*/ 365 h 470"/>
                    <a:gd name="T40" fmla="*/ 72 w 199"/>
                    <a:gd name="T41" fmla="*/ 389 h 470"/>
                    <a:gd name="T42" fmla="*/ 67 w 199"/>
                    <a:gd name="T43" fmla="*/ 412 h 470"/>
                    <a:gd name="T44" fmla="*/ 72 w 199"/>
                    <a:gd name="T45" fmla="*/ 427 h 470"/>
                    <a:gd name="T46" fmla="*/ 97 w 199"/>
                    <a:gd name="T47" fmla="*/ 433 h 470"/>
                    <a:gd name="T48" fmla="*/ 128 w 199"/>
                    <a:gd name="T49" fmla="*/ 443 h 470"/>
                    <a:gd name="T50" fmla="*/ 165 w 199"/>
                    <a:gd name="T51" fmla="*/ 453 h 470"/>
                    <a:gd name="T52" fmla="*/ 183 w 199"/>
                    <a:gd name="T53" fmla="*/ 468 h 470"/>
                    <a:gd name="T54" fmla="*/ 191 w 199"/>
                    <a:gd name="T55" fmla="*/ 470 h 470"/>
                    <a:gd name="T56" fmla="*/ 199 w 199"/>
                    <a:gd name="T57" fmla="*/ 460 h 470"/>
                    <a:gd name="T58" fmla="*/ 199 w 199"/>
                    <a:gd name="T59" fmla="*/ 427 h 470"/>
                    <a:gd name="T60" fmla="*/ 185 w 199"/>
                    <a:gd name="T61" fmla="*/ 408 h 470"/>
                    <a:gd name="T62" fmla="*/ 161 w 199"/>
                    <a:gd name="T63" fmla="*/ 407 h 470"/>
                    <a:gd name="T64" fmla="*/ 132 w 199"/>
                    <a:gd name="T65" fmla="*/ 403 h 470"/>
                    <a:gd name="T66" fmla="*/ 107 w 199"/>
                    <a:gd name="T67" fmla="*/ 400 h 470"/>
                    <a:gd name="T68" fmla="*/ 107 w 199"/>
                    <a:gd name="T69" fmla="*/ 384 h 470"/>
                    <a:gd name="T70" fmla="*/ 118 w 199"/>
                    <a:gd name="T71" fmla="*/ 360 h 470"/>
                    <a:gd name="T72" fmla="*/ 143 w 199"/>
                    <a:gd name="T73" fmla="*/ 316 h 470"/>
                    <a:gd name="T74" fmla="*/ 163 w 199"/>
                    <a:gd name="T75" fmla="*/ 278 h 470"/>
                    <a:gd name="T76" fmla="*/ 178 w 199"/>
                    <a:gd name="T77" fmla="*/ 244 h 470"/>
                    <a:gd name="T78" fmla="*/ 195 w 199"/>
                    <a:gd name="T79" fmla="*/ 210 h 470"/>
                    <a:gd name="T80" fmla="*/ 198 w 199"/>
                    <a:gd name="T81" fmla="*/ 194 h 470"/>
                    <a:gd name="T82" fmla="*/ 199 w 199"/>
                    <a:gd name="T83" fmla="*/ 174 h 470"/>
                    <a:gd name="T84" fmla="*/ 198 w 199"/>
                    <a:gd name="T85" fmla="*/ 156 h 470"/>
                    <a:gd name="T86" fmla="*/ 191 w 199"/>
                    <a:gd name="T87" fmla="*/ 141 h 470"/>
                    <a:gd name="T88" fmla="*/ 181 w 199"/>
                    <a:gd name="T89" fmla="*/ 124 h 470"/>
                    <a:gd name="T90" fmla="*/ 166 w 199"/>
                    <a:gd name="T91" fmla="*/ 107 h 470"/>
                    <a:gd name="T92" fmla="*/ 138 w 199"/>
                    <a:gd name="T93" fmla="*/ 83 h 470"/>
                    <a:gd name="T94" fmla="*/ 110 w 199"/>
                    <a:gd name="T95" fmla="*/ 56 h 470"/>
                    <a:gd name="T96" fmla="*/ 90 w 199"/>
                    <a:gd name="T97" fmla="*/ 35 h 470"/>
                    <a:gd name="T98" fmla="*/ 80 w 199"/>
                    <a:gd name="T99" fmla="*/ 25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030" name="Group 96"/>
          <p:cNvGrpSpPr>
            <a:grpSpLocks/>
          </p:cNvGrpSpPr>
          <p:nvPr/>
        </p:nvGrpSpPr>
        <p:grpSpPr bwMode="auto">
          <a:xfrm>
            <a:off x="471488" y="1143000"/>
            <a:ext cx="8085137" cy="1162050"/>
            <a:chOff x="315" y="2643"/>
            <a:chExt cx="5093" cy="732"/>
          </a:xfrm>
        </p:grpSpPr>
        <p:sp>
          <p:nvSpPr>
            <p:cNvPr id="1081" name="AutoShape 97"/>
            <p:cNvSpPr>
              <a:spLocks noChangeArrowheads="1"/>
            </p:cNvSpPr>
            <p:nvPr/>
          </p:nvSpPr>
          <p:spPr bwMode="auto">
            <a:xfrm>
              <a:off x="2532" y="2873"/>
              <a:ext cx="503" cy="295"/>
            </a:xfrm>
            <a:prstGeom prst="notchedRightArrow">
              <a:avLst>
                <a:gd name="adj1" fmla="val 50000"/>
                <a:gd name="adj2" fmla="val 4262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850" name="Rectangle 98"/>
            <p:cNvSpPr>
              <a:spLocks noChangeArrowheads="1"/>
            </p:cNvSpPr>
            <p:nvPr/>
          </p:nvSpPr>
          <p:spPr bwMode="auto">
            <a:xfrm>
              <a:off x="315" y="2748"/>
              <a:ext cx="1134" cy="4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Operaciones de los procesos dispersas e independientes</a:t>
              </a:r>
            </a:p>
            <a:p>
              <a:pPr marL="331788" indent="-331788" algn="ct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Char char="Ø"/>
                <a:defRPr/>
              </a:pPr>
              <a:endParaRPr lang="es-ES_tradn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4851" name="Rectangle 99"/>
            <p:cNvSpPr>
              <a:spLocks noChangeArrowheads="1"/>
            </p:cNvSpPr>
            <p:nvPr/>
          </p:nvSpPr>
          <p:spPr bwMode="auto">
            <a:xfrm>
              <a:off x="4058" y="2643"/>
              <a:ext cx="1350" cy="4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Operaciones vinculadas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y trabajo en equipo</a:t>
              </a:r>
            </a:p>
            <a:p>
              <a:pPr marL="717550" lvl="1" indent="-276225" algn="ctr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1084" name="Group 100"/>
            <p:cNvGrpSpPr>
              <a:grpSpLocks noChangeAspect="1"/>
            </p:cNvGrpSpPr>
            <p:nvPr/>
          </p:nvGrpSpPr>
          <p:grpSpPr bwMode="auto">
            <a:xfrm>
              <a:off x="1410" y="2762"/>
              <a:ext cx="740" cy="613"/>
              <a:chOff x="514" y="629"/>
              <a:chExt cx="1551" cy="1073"/>
            </a:xfrm>
          </p:grpSpPr>
          <p:graphicFrame>
            <p:nvGraphicFramePr>
              <p:cNvPr id="1026" name="Object 2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514" y="632"/>
              <a:ext cx="669" cy="1070"/>
            </p:xfrm>
            <a:graphic>
              <a:graphicData uri="http://schemas.openxmlformats.org/presentationml/2006/ole">
                <p:oleObj spid="_x0000_s1026" name="Microsoft ClipArt Gallery" r:id="rId6" imgW="3098520" imgH="4311360" progId="">
                  <p:embed/>
                </p:oleObj>
              </a:graphicData>
            </a:graphic>
          </p:graphicFrame>
          <p:grpSp>
            <p:nvGrpSpPr>
              <p:cNvPr id="1149" name="Group 102"/>
              <p:cNvGrpSpPr>
                <a:grpSpLocks noChangeAspect="1"/>
              </p:cNvGrpSpPr>
              <p:nvPr/>
            </p:nvGrpSpPr>
            <p:grpSpPr bwMode="auto">
              <a:xfrm>
                <a:off x="1234" y="629"/>
                <a:ext cx="351" cy="476"/>
                <a:chOff x="1234" y="629"/>
                <a:chExt cx="351" cy="476"/>
              </a:xfrm>
            </p:grpSpPr>
            <p:grpSp>
              <p:nvGrpSpPr>
                <p:cNvPr id="1236" name="Group 103"/>
                <p:cNvGrpSpPr>
                  <a:grpSpLocks noChangeAspect="1"/>
                </p:cNvGrpSpPr>
                <p:nvPr/>
              </p:nvGrpSpPr>
              <p:grpSpPr bwMode="auto">
                <a:xfrm>
                  <a:off x="1252" y="754"/>
                  <a:ext cx="326" cy="203"/>
                  <a:chOff x="1252" y="754"/>
                  <a:chExt cx="326" cy="203"/>
                </a:xfrm>
              </p:grpSpPr>
              <p:grpSp>
                <p:nvGrpSpPr>
                  <p:cNvPr id="1314" name="Group 1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52" y="754"/>
                    <a:ext cx="326" cy="203"/>
                    <a:chOff x="1252" y="754"/>
                    <a:chExt cx="326" cy="203"/>
                  </a:xfrm>
                </p:grpSpPr>
                <p:sp>
                  <p:nvSpPr>
                    <p:cNvPr id="1316" name="Freeform 1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2" y="754"/>
                      <a:ext cx="326" cy="203"/>
                    </a:xfrm>
                    <a:custGeom>
                      <a:avLst/>
                      <a:gdLst>
                        <a:gd name="T0" fmla="*/ 268 w 326"/>
                        <a:gd name="T1" fmla="*/ 10 h 203"/>
                        <a:gd name="T2" fmla="*/ 291 w 326"/>
                        <a:gd name="T3" fmla="*/ 21 h 203"/>
                        <a:gd name="T4" fmla="*/ 300 w 326"/>
                        <a:gd name="T5" fmla="*/ 31 h 203"/>
                        <a:gd name="T6" fmla="*/ 309 w 326"/>
                        <a:gd name="T7" fmla="*/ 47 h 203"/>
                        <a:gd name="T8" fmla="*/ 317 w 326"/>
                        <a:gd name="T9" fmla="*/ 66 h 203"/>
                        <a:gd name="T10" fmla="*/ 319 w 326"/>
                        <a:gd name="T11" fmla="*/ 81 h 203"/>
                        <a:gd name="T12" fmla="*/ 325 w 326"/>
                        <a:gd name="T13" fmla="*/ 104 h 203"/>
                        <a:gd name="T14" fmla="*/ 323 w 326"/>
                        <a:gd name="T15" fmla="*/ 122 h 203"/>
                        <a:gd name="T16" fmla="*/ 319 w 326"/>
                        <a:gd name="T17" fmla="*/ 144 h 203"/>
                        <a:gd name="T18" fmla="*/ 314 w 326"/>
                        <a:gd name="T19" fmla="*/ 157 h 203"/>
                        <a:gd name="T20" fmla="*/ 308 w 326"/>
                        <a:gd name="T21" fmla="*/ 165 h 203"/>
                        <a:gd name="T22" fmla="*/ 299 w 326"/>
                        <a:gd name="T23" fmla="*/ 173 h 203"/>
                        <a:gd name="T24" fmla="*/ 291 w 326"/>
                        <a:gd name="T25" fmla="*/ 175 h 203"/>
                        <a:gd name="T26" fmla="*/ 283 w 326"/>
                        <a:gd name="T27" fmla="*/ 175 h 203"/>
                        <a:gd name="T28" fmla="*/ 272 w 326"/>
                        <a:gd name="T29" fmla="*/ 173 h 203"/>
                        <a:gd name="T30" fmla="*/ 269 w 326"/>
                        <a:gd name="T31" fmla="*/ 167 h 203"/>
                        <a:gd name="T32" fmla="*/ 261 w 326"/>
                        <a:gd name="T33" fmla="*/ 161 h 203"/>
                        <a:gd name="T34" fmla="*/ 258 w 326"/>
                        <a:gd name="T35" fmla="*/ 149 h 203"/>
                        <a:gd name="T36" fmla="*/ 256 w 326"/>
                        <a:gd name="T37" fmla="*/ 158 h 203"/>
                        <a:gd name="T38" fmla="*/ 246 w 326"/>
                        <a:gd name="T39" fmla="*/ 168 h 203"/>
                        <a:gd name="T40" fmla="*/ 232 w 326"/>
                        <a:gd name="T41" fmla="*/ 184 h 203"/>
                        <a:gd name="T42" fmla="*/ 218 w 326"/>
                        <a:gd name="T43" fmla="*/ 196 h 203"/>
                        <a:gd name="T44" fmla="*/ 181 w 326"/>
                        <a:gd name="T45" fmla="*/ 202 h 203"/>
                        <a:gd name="T46" fmla="*/ 115 w 326"/>
                        <a:gd name="T47" fmla="*/ 195 h 203"/>
                        <a:gd name="T48" fmla="*/ 104 w 326"/>
                        <a:gd name="T49" fmla="*/ 190 h 203"/>
                        <a:gd name="T50" fmla="*/ 91 w 326"/>
                        <a:gd name="T51" fmla="*/ 181 h 203"/>
                        <a:gd name="T52" fmla="*/ 83 w 326"/>
                        <a:gd name="T53" fmla="*/ 174 h 203"/>
                        <a:gd name="T54" fmla="*/ 78 w 326"/>
                        <a:gd name="T55" fmla="*/ 163 h 203"/>
                        <a:gd name="T56" fmla="*/ 70 w 326"/>
                        <a:gd name="T57" fmla="*/ 146 h 203"/>
                        <a:gd name="T58" fmla="*/ 69 w 326"/>
                        <a:gd name="T59" fmla="*/ 126 h 203"/>
                        <a:gd name="T60" fmla="*/ 75 w 326"/>
                        <a:gd name="T61" fmla="*/ 100 h 203"/>
                        <a:gd name="T62" fmla="*/ 62 w 326"/>
                        <a:gd name="T63" fmla="*/ 138 h 203"/>
                        <a:gd name="T64" fmla="*/ 53 w 326"/>
                        <a:gd name="T65" fmla="*/ 154 h 203"/>
                        <a:gd name="T66" fmla="*/ 36 w 326"/>
                        <a:gd name="T67" fmla="*/ 164 h 203"/>
                        <a:gd name="T68" fmla="*/ 23 w 326"/>
                        <a:gd name="T69" fmla="*/ 164 h 203"/>
                        <a:gd name="T70" fmla="*/ 15 w 326"/>
                        <a:gd name="T71" fmla="*/ 161 h 203"/>
                        <a:gd name="T72" fmla="*/ 4 w 326"/>
                        <a:gd name="T73" fmla="*/ 160 h 203"/>
                        <a:gd name="T74" fmla="*/ 0 w 326"/>
                        <a:gd name="T75" fmla="*/ 148 h 203"/>
                        <a:gd name="T76" fmla="*/ 3 w 326"/>
                        <a:gd name="T77" fmla="*/ 116 h 203"/>
                        <a:gd name="T78" fmla="*/ 16 w 326"/>
                        <a:gd name="T79" fmla="*/ 101 h 203"/>
                        <a:gd name="T80" fmla="*/ 36 w 326"/>
                        <a:gd name="T81" fmla="*/ 91 h 203"/>
                        <a:gd name="T82" fmla="*/ 48 w 326"/>
                        <a:gd name="T83" fmla="*/ 77 h 203"/>
                        <a:gd name="T84" fmla="*/ 62 w 326"/>
                        <a:gd name="T85" fmla="*/ 55 h 203"/>
                        <a:gd name="T86" fmla="*/ 75 w 326"/>
                        <a:gd name="T87" fmla="*/ 32 h 203"/>
                        <a:gd name="T88" fmla="*/ 86 w 326"/>
                        <a:gd name="T89" fmla="*/ 21 h 203"/>
                        <a:gd name="T90" fmla="*/ 91 w 326"/>
                        <a:gd name="T91" fmla="*/ 17 h 203"/>
                        <a:gd name="T92" fmla="*/ 101 w 326"/>
                        <a:gd name="T93" fmla="*/ 12 h 203"/>
                        <a:gd name="T94" fmla="*/ 113 w 326"/>
                        <a:gd name="T95" fmla="*/ 8 h 203"/>
                        <a:gd name="T96" fmla="*/ 128 w 326"/>
                        <a:gd name="T97" fmla="*/ 3 h 203"/>
                        <a:gd name="T98" fmla="*/ 161 w 326"/>
                        <a:gd name="T99" fmla="*/ 0 h 203"/>
                        <a:gd name="T100" fmla="*/ 199 w 326"/>
                        <a:gd name="T101" fmla="*/ 1 h 203"/>
                        <a:gd name="T102" fmla="*/ 244 w 326"/>
                        <a:gd name="T103" fmla="*/ 1 h 203"/>
                        <a:gd name="T104" fmla="*/ 268 w 326"/>
                        <a:gd name="T105" fmla="*/ 10 h 20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326"/>
                        <a:gd name="T160" fmla="*/ 0 h 203"/>
                        <a:gd name="T161" fmla="*/ 326 w 326"/>
                        <a:gd name="T162" fmla="*/ 203 h 20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326" h="203">
                          <a:moveTo>
                            <a:pt x="268" y="10"/>
                          </a:moveTo>
                          <a:lnTo>
                            <a:pt x="291" y="21"/>
                          </a:lnTo>
                          <a:lnTo>
                            <a:pt x="300" y="31"/>
                          </a:lnTo>
                          <a:lnTo>
                            <a:pt x="309" y="47"/>
                          </a:lnTo>
                          <a:lnTo>
                            <a:pt x="317" y="66"/>
                          </a:lnTo>
                          <a:lnTo>
                            <a:pt x="319" y="81"/>
                          </a:lnTo>
                          <a:lnTo>
                            <a:pt x="325" y="104"/>
                          </a:lnTo>
                          <a:lnTo>
                            <a:pt x="323" y="122"/>
                          </a:lnTo>
                          <a:lnTo>
                            <a:pt x="319" y="144"/>
                          </a:lnTo>
                          <a:lnTo>
                            <a:pt x="314" y="157"/>
                          </a:lnTo>
                          <a:lnTo>
                            <a:pt x="308" y="165"/>
                          </a:lnTo>
                          <a:lnTo>
                            <a:pt x="299" y="173"/>
                          </a:lnTo>
                          <a:lnTo>
                            <a:pt x="291" y="175"/>
                          </a:lnTo>
                          <a:lnTo>
                            <a:pt x="283" y="175"/>
                          </a:lnTo>
                          <a:lnTo>
                            <a:pt x="272" y="173"/>
                          </a:lnTo>
                          <a:lnTo>
                            <a:pt x="269" y="167"/>
                          </a:lnTo>
                          <a:lnTo>
                            <a:pt x="261" y="161"/>
                          </a:lnTo>
                          <a:lnTo>
                            <a:pt x="258" y="149"/>
                          </a:lnTo>
                          <a:lnTo>
                            <a:pt x="256" y="158"/>
                          </a:lnTo>
                          <a:lnTo>
                            <a:pt x="246" y="168"/>
                          </a:lnTo>
                          <a:lnTo>
                            <a:pt x="232" y="184"/>
                          </a:lnTo>
                          <a:lnTo>
                            <a:pt x="218" y="196"/>
                          </a:lnTo>
                          <a:lnTo>
                            <a:pt x="181" y="202"/>
                          </a:lnTo>
                          <a:lnTo>
                            <a:pt x="115" y="195"/>
                          </a:lnTo>
                          <a:lnTo>
                            <a:pt x="104" y="190"/>
                          </a:lnTo>
                          <a:lnTo>
                            <a:pt x="91" y="181"/>
                          </a:lnTo>
                          <a:lnTo>
                            <a:pt x="83" y="174"/>
                          </a:lnTo>
                          <a:lnTo>
                            <a:pt x="78" y="163"/>
                          </a:lnTo>
                          <a:lnTo>
                            <a:pt x="70" y="146"/>
                          </a:lnTo>
                          <a:lnTo>
                            <a:pt x="69" y="126"/>
                          </a:lnTo>
                          <a:lnTo>
                            <a:pt x="75" y="100"/>
                          </a:lnTo>
                          <a:lnTo>
                            <a:pt x="62" y="138"/>
                          </a:lnTo>
                          <a:lnTo>
                            <a:pt x="53" y="154"/>
                          </a:lnTo>
                          <a:lnTo>
                            <a:pt x="36" y="164"/>
                          </a:lnTo>
                          <a:lnTo>
                            <a:pt x="23" y="164"/>
                          </a:lnTo>
                          <a:lnTo>
                            <a:pt x="15" y="161"/>
                          </a:lnTo>
                          <a:lnTo>
                            <a:pt x="4" y="160"/>
                          </a:lnTo>
                          <a:lnTo>
                            <a:pt x="0" y="148"/>
                          </a:lnTo>
                          <a:lnTo>
                            <a:pt x="3" y="116"/>
                          </a:lnTo>
                          <a:lnTo>
                            <a:pt x="16" y="101"/>
                          </a:lnTo>
                          <a:lnTo>
                            <a:pt x="36" y="91"/>
                          </a:lnTo>
                          <a:lnTo>
                            <a:pt x="48" y="77"/>
                          </a:lnTo>
                          <a:lnTo>
                            <a:pt x="62" y="55"/>
                          </a:lnTo>
                          <a:lnTo>
                            <a:pt x="75" y="32"/>
                          </a:lnTo>
                          <a:lnTo>
                            <a:pt x="86" y="21"/>
                          </a:lnTo>
                          <a:lnTo>
                            <a:pt x="91" y="17"/>
                          </a:lnTo>
                          <a:lnTo>
                            <a:pt x="101" y="12"/>
                          </a:lnTo>
                          <a:lnTo>
                            <a:pt x="113" y="8"/>
                          </a:lnTo>
                          <a:lnTo>
                            <a:pt x="128" y="3"/>
                          </a:lnTo>
                          <a:lnTo>
                            <a:pt x="161" y="0"/>
                          </a:lnTo>
                          <a:lnTo>
                            <a:pt x="199" y="1"/>
                          </a:lnTo>
                          <a:lnTo>
                            <a:pt x="244" y="1"/>
                          </a:lnTo>
                          <a:lnTo>
                            <a:pt x="268" y="10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1317" name="Group 10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28" y="869"/>
                      <a:ext cx="40" cy="13"/>
                      <a:chOff x="1528" y="869"/>
                      <a:chExt cx="40" cy="13"/>
                    </a:xfrm>
                  </p:grpSpPr>
                  <p:sp>
                    <p:nvSpPr>
                      <p:cNvPr id="1319" name="Freeform 10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28" y="872"/>
                        <a:ext cx="40" cy="3"/>
                      </a:xfrm>
                      <a:custGeom>
                        <a:avLst/>
                        <a:gdLst>
                          <a:gd name="T0" fmla="*/ 39 w 40"/>
                          <a:gd name="T1" fmla="*/ 0 h 3"/>
                          <a:gd name="T2" fmla="*/ 29 w 40"/>
                          <a:gd name="T3" fmla="*/ 0 h 3"/>
                          <a:gd name="T4" fmla="*/ 17 w 40"/>
                          <a:gd name="T5" fmla="*/ 0 h 3"/>
                          <a:gd name="T6" fmla="*/ 6 w 40"/>
                          <a:gd name="T7" fmla="*/ 1 h 3"/>
                          <a:gd name="T8" fmla="*/ 0 w 40"/>
                          <a:gd name="T9" fmla="*/ 2 h 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0"/>
                          <a:gd name="T16" fmla="*/ 0 h 3"/>
                          <a:gd name="T17" fmla="*/ 40 w 40"/>
                          <a:gd name="T18" fmla="*/ 3 h 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0" h="3">
                            <a:moveTo>
                              <a:pt x="39" y="0"/>
                            </a:moveTo>
                            <a:lnTo>
                              <a:pt x="29" y="0"/>
                            </a:lnTo>
                            <a:lnTo>
                              <a:pt x="17" y="0"/>
                            </a:lnTo>
                            <a:lnTo>
                              <a:pt x="6" y="1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320" name="Line 10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1542" y="869"/>
                        <a:ext cx="22" cy="1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1318" name="Freeform 1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5" y="912"/>
                      <a:ext cx="8" cy="8"/>
                    </a:xfrm>
                    <a:custGeom>
                      <a:avLst/>
                      <a:gdLst>
                        <a:gd name="T0" fmla="*/ 0 w 8"/>
                        <a:gd name="T1" fmla="*/ 2 h 8"/>
                        <a:gd name="T2" fmla="*/ 2 w 8"/>
                        <a:gd name="T3" fmla="*/ 0 h 8"/>
                        <a:gd name="T4" fmla="*/ 4 w 8"/>
                        <a:gd name="T5" fmla="*/ 0 h 8"/>
                        <a:gd name="T6" fmla="*/ 6 w 8"/>
                        <a:gd name="T7" fmla="*/ 0 h 8"/>
                        <a:gd name="T8" fmla="*/ 7 w 8"/>
                        <a:gd name="T9" fmla="*/ 2 h 8"/>
                        <a:gd name="T10" fmla="*/ 6 w 8"/>
                        <a:gd name="T11" fmla="*/ 5 h 8"/>
                        <a:gd name="T12" fmla="*/ 4 w 8"/>
                        <a:gd name="T13" fmla="*/ 6 h 8"/>
                        <a:gd name="T14" fmla="*/ 3 w 8"/>
                        <a:gd name="T15" fmla="*/ 7 h 8"/>
                        <a:gd name="T16" fmla="*/ 1 w 8"/>
                        <a:gd name="T17" fmla="*/ 7 h 8"/>
                        <a:gd name="T18" fmla="*/ 0 w 8"/>
                        <a:gd name="T19" fmla="*/ 5 h 8"/>
                        <a:gd name="T20" fmla="*/ 0 w 8"/>
                        <a:gd name="T21" fmla="*/ 2 h 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"/>
                        <a:gd name="T34" fmla="*/ 0 h 8"/>
                        <a:gd name="T35" fmla="*/ 8 w 8"/>
                        <a:gd name="T36" fmla="*/ 8 h 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" h="8">
                          <a:moveTo>
                            <a:pt x="0" y="2"/>
                          </a:moveTo>
                          <a:lnTo>
                            <a:pt x="2" y="0"/>
                          </a:lnTo>
                          <a:lnTo>
                            <a:pt x="4" y="0"/>
                          </a:lnTo>
                          <a:lnTo>
                            <a:pt x="6" y="0"/>
                          </a:lnTo>
                          <a:lnTo>
                            <a:pt x="7" y="2"/>
                          </a:lnTo>
                          <a:lnTo>
                            <a:pt x="6" y="5"/>
                          </a:lnTo>
                          <a:lnTo>
                            <a:pt x="4" y="6"/>
                          </a:lnTo>
                          <a:lnTo>
                            <a:pt x="3" y="7"/>
                          </a:lnTo>
                          <a:lnTo>
                            <a:pt x="1" y="7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315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1509" y="830"/>
                    <a:ext cx="3" cy="29"/>
                  </a:xfrm>
                  <a:custGeom>
                    <a:avLst/>
                    <a:gdLst>
                      <a:gd name="T0" fmla="*/ 2 w 3"/>
                      <a:gd name="T1" fmla="*/ 0 h 29"/>
                      <a:gd name="T2" fmla="*/ 0 w 3"/>
                      <a:gd name="T3" fmla="*/ 13 h 29"/>
                      <a:gd name="T4" fmla="*/ 0 w 3"/>
                      <a:gd name="T5" fmla="*/ 22 h 29"/>
                      <a:gd name="T6" fmla="*/ 2 w 3"/>
                      <a:gd name="T7" fmla="*/ 28 h 2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"/>
                      <a:gd name="T13" fmla="*/ 0 h 29"/>
                      <a:gd name="T14" fmla="*/ 3 w 3"/>
                      <a:gd name="T15" fmla="*/ 29 h 2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" h="29">
                        <a:moveTo>
                          <a:pt x="2" y="0"/>
                        </a:moveTo>
                        <a:lnTo>
                          <a:pt x="0" y="13"/>
                        </a:lnTo>
                        <a:lnTo>
                          <a:pt x="0" y="22"/>
                        </a:lnTo>
                        <a:lnTo>
                          <a:pt x="2" y="28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37" name="Group 111"/>
                <p:cNvGrpSpPr>
                  <a:grpSpLocks noChangeAspect="1"/>
                </p:cNvGrpSpPr>
                <p:nvPr/>
              </p:nvGrpSpPr>
              <p:grpSpPr bwMode="auto">
                <a:xfrm>
                  <a:off x="1332" y="629"/>
                  <a:ext cx="247" cy="205"/>
                  <a:chOff x="1332" y="629"/>
                  <a:chExt cx="247" cy="205"/>
                </a:xfrm>
              </p:grpSpPr>
              <p:sp>
                <p:nvSpPr>
                  <p:cNvPr id="1303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1332" y="629"/>
                    <a:ext cx="247" cy="205"/>
                  </a:xfrm>
                  <a:custGeom>
                    <a:avLst/>
                    <a:gdLst>
                      <a:gd name="T0" fmla="*/ 153 w 247"/>
                      <a:gd name="T1" fmla="*/ 14 h 205"/>
                      <a:gd name="T2" fmla="*/ 181 w 247"/>
                      <a:gd name="T3" fmla="*/ 12 h 205"/>
                      <a:gd name="T4" fmla="*/ 162 w 247"/>
                      <a:gd name="T5" fmla="*/ 17 h 205"/>
                      <a:gd name="T6" fmla="*/ 185 w 247"/>
                      <a:gd name="T7" fmla="*/ 17 h 205"/>
                      <a:gd name="T8" fmla="*/ 209 w 247"/>
                      <a:gd name="T9" fmla="*/ 17 h 205"/>
                      <a:gd name="T10" fmla="*/ 225 w 247"/>
                      <a:gd name="T11" fmla="*/ 30 h 205"/>
                      <a:gd name="T12" fmla="*/ 212 w 247"/>
                      <a:gd name="T13" fmla="*/ 30 h 205"/>
                      <a:gd name="T14" fmla="*/ 197 w 247"/>
                      <a:gd name="T15" fmla="*/ 27 h 205"/>
                      <a:gd name="T16" fmla="*/ 214 w 247"/>
                      <a:gd name="T17" fmla="*/ 39 h 205"/>
                      <a:gd name="T18" fmla="*/ 238 w 247"/>
                      <a:gd name="T19" fmla="*/ 68 h 205"/>
                      <a:gd name="T20" fmla="*/ 231 w 247"/>
                      <a:gd name="T21" fmla="*/ 70 h 205"/>
                      <a:gd name="T22" fmla="*/ 216 w 247"/>
                      <a:gd name="T23" fmla="*/ 72 h 205"/>
                      <a:gd name="T24" fmla="*/ 231 w 247"/>
                      <a:gd name="T25" fmla="*/ 86 h 205"/>
                      <a:gd name="T26" fmla="*/ 228 w 247"/>
                      <a:gd name="T27" fmla="*/ 95 h 205"/>
                      <a:gd name="T28" fmla="*/ 221 w 247"/>
                      <a:gd name="T29" fmla="*/ 97 h 205"/>
                      <a:gd name="T30" fmla="*/ 235 w 247"/>
                      <a:gd name="T31" fmla="*/ 133 h 205"/>
                      <a:gd name="T32" fmla="*/ 211 w 247"/>
                      <a:gd name="T33" fmla="*/ 110 h 205"/>
                      <a:gd name="T34" fmla="*/ 212 w 247"/>
                      <a:gd name="T35" fmla="*/ 133 h 205"/>
                      <a:gd name="T36" fmla="*/ 198 w 247"/>
                      <a:gd name="T37" fmla="*/ 163 h 205"/>
                      <a:gd name="T38" fmla="*/ 189 w 247"/>
                      <a:gd name="T39" fmla="*/ 136 h 205"/>
                      <a:gd name="T40" fmla="*/ 191 w 247"/>
                      <a:gd name="T41" fmla="*/ 169 h 205"/>
                      <a:gd name="T42" fmla="*/ 171 w 247"/>
                      <a:gd name="T43" fmla="*/ 197 h 205"/>
                      <a:gd name="T44" fmla="*/ 163 w 247"/>
                      <a:gd name="T45" fmla="*/ 197 h 205"/>
                      <a:gd name="T46" fmla="*/ 143 w 247"/>
                      <a:gd name="T47" fmla="*/ 202 h 205"/>
                      <a:gd name="T48" fmla="*/ 107 w 247"/>
                      <a:gd name="T49" fmla="*/ 187 h 205"/>
                      <a:gd name="T50" fmla="*/ 65 w 247"/>
                      <a:gd name="T51" fmla="*/ 204 h 205"/>
                      <a:gd name="T52" fmla="*/ 36 w 247"/>
                      <a:gd name="T53" fmla="*/ 179 h 205"/>
                      <a:gd name="T54" fmla="*/ 9 w 247"/>
                      <a:gd name="T55" fmla="*/ 173 h 205"/>
                      <a:gd name="T56" fmla="*/ 31 w 247"/>
                      <a:gd name="T57" fmla="*/ 127 h 205"/>
                      <a:gd name="T58" fmla="*/ 17 w 247"/>
                      <a:gd name="T59" fmla="*/ 121 h 205"/>
                      <a:gd name="T60" fmla="*/ 24 w 247"/>
                      <a:gd name="T61" fmla="*/ 106 h 205"/>
                      <a:gd name="T62" fmla="*/ 26 w 247"/>
                      <a:gd name="T63" fmla="*/ 98 h 205"/>
                      <a:gd name="T64" fmla="*/ 3 w 247"/>
                      <a:gd name="T65" fmla="*/ 119 h 205"/>
                      <a:gd name="T66" fmla="*/ 27 w 247"/>
                      <a:gd name="T67" fmla="*/ 88 h 205"/>
                      <a:gd name="T68" fmla="*/ 19 w 247"/>
                      <a:gd name="T69" fmla="*/ 87 h 205"/>
                      <a:gd name="T70" fmla="*/ 15 w 247"/>
                      <a:gd name="T71" fmla="*/ 78 h 205"/>
                      <a:gd name="T72" fmla="*/ 19 w 247"/>
                      <a:gd name="T73" fmla="*/ 68 h 205"/>
                      <a:gd name="T74" fmla="*/ 28 w 247"/>
                      <a:gd name="T75" fmla="*/ 54 h 205"/>
                      <a:gd name="T76" fmla="*/ 39 w 247"/>
                      <a:gd name="T77" fmla="*/ 47 h 205"/>
                      <a:gd name="T78" fmla="*/ 41 w 247"/>
                      <a:gd name="T79" fmla="*/ 41 h 205"/>
                      <a:gd name="T80" fmla="*/ 54 w 247"/>
                      <a:gd name="T81" fmla="*/ 34 h 205"/>
                      <a:gd name="T82" fmla="*/ 47 w 247"/>
                      <a:gd name="T83" fmla="*/ 27 h 205"/>
                      <a:gd name="T84" fmla="*/ 70 w 247"/>
                      <a:gd name="T85" fmla="*/ 21 h 205"/>
                      <a:gd name="T86" fmla="*/ 47 w 247"/>
                      <a:gd name="T87" fmla="*/ 9 h 205"/>
                      <a:gd name="T88" fmla="*/ 92 w 247"/>
                      <a:gd name="T89" fmla="*/ 11 h 205"/>
                      <a:gd name="T90" fmla="*/ 105 w 247"/>
                      <a:gd name="T91" fmla="*/ 7 h 205"/>
                      <a:gd name="T92" fmla="*/ 132 w 247"/>
                      <a:gd name="T93" fmla="*/ 20 h 205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247"/>
                      <a:gd name="T142" fmla="*/ 0 h 205"/>
                      <a:gd name="T143" fmla="*/ 247 w 247"/>
                      <a:gd name="T144" fmla="*/ 205 h 205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247" h="205">
                        <a:moveTo>
                          <a:pt x="137" y="25"/>
                        </a:moveTo>
                        <a:lnTo>
                          <a:pt x="146" y="17"/>
                        </a:lnTo>
                        <a:lnTo>
                          <a:pt x="153" y="14"/>
                        </a:lnTo>
                        <a:lnTo>
                          <a:pt x="163" y="11"/>
                        </a:lnTo>
                        <a:lnTo>
                          <a:pt x="171" y="11"/>
                        </a:lnTo>
                        <a:lnTo>
                          <a:pt x="181" y="12"/>
                        </a:lnTo>
                        <a:lnTo>
                          <a:pt x="186" y="14"/>
                        </a:lnTo>
                        <a:lnTo>
                          <a:pt x="171" y="16"/>
                        </a:lnTo>
                        <a:lnTo>
                          <a:pt x="162" y="17"/>
                        </a:lnTo>
                        <a:lnTo>
                          <a:pt x="152" y="27"/>
                        </a:lnTo>
                        <a:lnTo>
                          <a:pt x="171" y="18"/>
                        </a:lnTo>
                        <a:lnTo>
                          <a:pt x="185" y="17"/>
                        </a:lnTo>
                        <a:lnTo>
                          <a:pt x="192" y="16"/>
                        </a:lnTo>
                        <a:lnTo>
                          <a:pt x="201" y="16"/>
                        </a:lnTo>
                        <a:lnTo>
                          <a:pt x="209" y="17"/>
                        </a:lnTo>
                        <a:lnTo>
                          <a:pt x="215" y="19"/>
                        </a:lnTo>
                        <a:lnTo>
                          <a:pt x="220" y="23"/>
                        </a:lnTo>
                        <a:lnTo>
                          <a:pt x="225" y="30"/>
                        </a:lnTo>
                        <a:lnTo>
                          <a:pt x="227" y="41"/>
                        </a:lnTo>
                        <a:lnTo>
                          <a:pt x="218" y="33"/>
                        </a:lnTo>
                        <a:lnTo>
                          <a:pt x="212" y="30"/>
                        </a:lnTo>
                        <a:lnTo>
                          <a:pt x="208" y="27"/>
                        </a:lnTo>
                        <a:lnTo>
                          <a:pt x="202" y="26"/>
                        </a:lnTo>
                        <a:lnTo>
                          <a:pt x="197" y="27"/>
                        </a:lnTo>
                        <a:lnTo>
                          <a:pt x="194" y="27"/>
                        </a:lnTo>
                        <a:lnTo>
                          <a:pt x="204" y="33"/>
                        </a:lnTo>
                        <a:lnTo>
                          <a:pt x="214" y="39"/>
                        </a:lnTo>
                        <a:lnTo>
                          <a:pt x="225" y="49"/>
                        </a:lnTo>
                        <a:lnTo>
                          <a:pt x="233" y="59"/>
                        </a:lnTo>
                        <a:lnTo>
                          <a:pt x="238" y="68"/>
                        </a:lnTo>
                        <a:lnTo>
                          <a:pt x="246" y="81"/>
                        </a:lnTo>
                        <a:lnTo>
                          <a:pt x="235" y="73"/>
                        </a:lnTo>
                        <a:lnTo>
                          <a:pt x="231" y="70"/>
                        </a:lnTo>
                        <a:lnTo>
                          <a:pt x="225" y="70"/>
                        </a:lnTo>
                        <a:lnTo>
                          <a:pt x="221" y="70"/>
                        </a:lnTo>
                        <a:lnTo>
                          <a:pt x="216" y="72"/>
                        </a:lnTo>
                        <a:lnTo>
                          <a:pt x="221" y="76"/>
                        </a:lnTo>
                        <a:lnTo>
                          <a:pt x="226" y="81"/>
                        </a:lnTo>
                        <a:lnTo>
                          <a:pt x="231" y="86"/>
                        </a:lnTo>
                        <a:lnTo>
                          <a:pt x="235" y="92"/>
                        </a:lnTo>
                        <a:lnTo>
                          <a:pt x="240" y="100"/>
                        </a:lnTo>
                        <a:lnTo>
                          <a:pt x="228" y="95"/>
                        </a:lnTo>
                        <a:lnTo>
                          <a:pt x="222" y="92"/>
                        </a:lnTo>
                        <a:lnTo>
                          <a:pt x="215" y="92"/>
                        </a:lnTo>
                        <a:lnTo>
                          <a:pt x="221" y="97"/>
                        </a:lnTo>
                        <a:lnTo>
                          <a:pt x="225" y="105"/>
                        </a:lnTo>
                        <a:lnTo>
                          <a:pt x="230" y="114"/>
                        </a:lnTo>
                        <a:lnTo>
                          <a:pt x="235" y="133"/>
                        </a:lnTo>
                        <a:lnTo>
                          <a:pt x="227" y="123"/>
                        </a:lnTo>
                        <a:lnTo>
                          <a:pt x="220" y="115"/>
                        </a:lnTo>
                        <a:lnTo>
                          <a:pt x="211" y="110"/>
                        </a:lnTo>
                        <a:lnTo>
                          <a:pt x="207" y="110"/>
                        </a:lnTo>
                        <a:lnTo>
                          <a:pt x="211" y="120"/>
                        </a:lnTo>
                        <a:lnTo>
                          <a:pt x="212" y="133"/>
                        </a:lnTo>
                        <a:lnTo>
                          <a:pt x="211" y="140"/>
                        </a:lnTo>
                        <a:lnTo>
                          <a:pt x="206" y="151"/>
                        </a:lnTo>
                        <a:lnTo>
                          <a:pt x="198" y="163"/>
                        </a:lnTo>
                        <a:lnTo>
                          <a:pt x="198" y="148"/>
                        </a:lnTo>
                        <a:lnTo>
                          <a:pt x="194" y="139"/>
                        </a:lnTo>
                        <a:lnTo>
                          <a:pt x="189" y="136"/>
                        </a:lnTo>
                        <a:lnTo>
                          <a:pt x="191" y="150"/>
                        </a:lnTo>
                        <a:lnTo>
                          <a:pt x="191" y="161"/>
                        </a:lnTo>
                        <a:lnTo>
                          <a:pt x="191" y="169"/>
                        </a:lnTo>
                        <a:lnTo>
                          <a:pt x="189" y="178"/>
                        </a:lnTo>
                        <a:lnTo>
                          <a:pt x="182" y="189"/>
                        </a:lnTo>
                        <a:lnTo>
                          <a:pt x="171" y="197"/>
                        </a:lnTo>
                        <a:lnTo>
                          <a:pt x="171" y="185"/>
                        </a:lnTo>
                        <a:lnTo>
                          <a:pt x="171" y="170"/>
                        </a:lnTo>
                        <a:lnTo>
                          <a:pt x="163" y="197"/>
                        </a:lnTo>
                        <a:lnTo>
                          <a:pt x="157" y="203"/>
                        </a:lnTo>
                        <a:lnTo>
                          <a:pt x="152" y="185"/>
                        </a:lnTo>
                        <a:lnTo>
                          <a:pt x="143" y="202"/>
                        </a:lnTo>
                        <a:lnTo>
                          <a:pt x="127" y="184"/>
                        </a:lnTo>
                        <a:lnTo>
                          <a:pt x="113" y="201"/>
                        </a:lnTo>
                        <a:lnTo>
                          <a:pt x="107" y="187"/>
                        </a:lnTo>
                        <a:lnTo>
                          <a:pt x="89" y="202"/>
                        </a:lnTo>
                        <a:lnTo>
                          <a:pt x="83" y="182"/>
                        </a:lnTo>
                        <a:lnTo>
                          <a:pt x="65" y="204"/>
                        </a:lnTo>
                        <a:lnTo>
                          <a:pt x="53" y="183"/>
                        </a:lnTo>
                        <a:lnTo>
                          <a:pt x="34" y="197"/>
                        </a:lnTo>
                        <a:lnTo>
                          <a:pt x="36" y="179"/>
                        </a:lnTo>
                        <a:lnTo>
                          <a:pt x="14" y="187"/>
                        </a:lnTo>
                        <a:lnTo>
                          <a:pt x="24" y="163"/>
                        </a:lnTo>
                        <a:lnTo>
                          <a:pt x="9" y="173"/>
                        </a:lnTo>
                        <a:lnTo>
                          <a:pt x="22" y="146"/>
                        </a:lnTo>
                        <a:lnTo>
                          <a:pt x="3" y="163"/>
                        </a:lnTo>
                        <a:lnTo>
                          <a:pt x="31" y="127"/>
                        </a:lnTo>
                        <a:lnTo>
                          <a:pt x="8" y="142"/>
                        </a:lnTo>
                        <a:lnTo>
                          <a:pt x="31" y="117"/>
                        </a:lnTo>
                        <a:lnTo>
                          <a:pt x="17" y="121"/>
                        </a:lnTo>
                        <a:lnTo>
                          <a:pt x="8" y="128"/>
                        </a:lnTo>
                        <a:lnTo>
                          <a:pt x="14" y="116"/>
                        </a:lnTo>
                        <a:lnTo>
                          <a:pt x="24" y="106"/>
                        </a:lnTo>
                        <a:lnTo>
                          <a:pt x="31" y="100"/>
                        </a:lnTo>
                        <a:lnTo>
                          <a:pt x="35" y="95"/>
                        </a:lnTo>
                        <a:lnTo>
                          <a:pt x="26" y="98"/>
                        </a:lnTo>
                        <a:lnTo>
                          <a:pt x="18" y="105"/>
                        </a:lnTo>
                        <a:lnTo>
                          <a:pt x="8" y="114"/>
                        </a:lnTo>
                        <a:lnTo>
                          <a:pt x="3" y="119"/>
                        </a:lnTo>
                        <a:lnTo>
                          <a:pt x="13" y="103"/>
                        </a:lnTo>
                        <a:lnTo>
                          <a:pt x="18" y="93"/>
                        </a:lnTo>
                        <a:lnTo>
                          <a:pt x="27" y="88"/>
                        </a:lnTo>
                        <a:lnTo>
                          <a:pt x="36" y="83"/>
                        </a:lnTo>
                        <a:lnTo>
                          <a:pt x="25" y="84"/>
                        </a:lnTo>
                        <a:lnTo>
                          <a:pt x="19" y="87"/>
                        </a:lnTo>
                        <a:lnTo>
                          <a:pt x="11" y="93"/>
                        </a:lnTo>
                        <a:lnTo>
                          <a:pt x="5" y="98"/>
                        </a:lnTo>
                        <a:lnTo>
                          <a:pt x="15" y="78"/>
                        </a:lnTo>
                        <a:lnTo>
                          <a:pt x="25" y="70"/>
                        </a:lnTo>
                        <a:lnTo>
                          <a:pt x="31" y="66"/>
                        </a:lnTo>
                        <a:lnTo>
                          <a:pt x="19" y="68"/>
                        </a:lnTo>
                        <a:lnTo>
                          <a:pt x="0" y="77"/>
                        </a:lnTo>
                        <a:lnTo>
                          <a:pt x="20" y="59"/>
                        </a:lnTo>
                        <a:lnTo>
                          <a:pt x="28" y="54"/>
                        </a:lnTo>
                        <a:lnTo>
                          <a:pt x="42" y="51"/>
                        </a:lnTo>
                        <a:lnTo>
                          <a:pt x="47" y="51"/>
                        </a:lnTo>
                        <a:lnTo>
                          <a:pt x="39" y="47"/>
                        </a:lnTo>
                        <a:lnTo>
                          <a:pt x="25" y="50"/>
                        </a:lnTo>
                        <a:lnTo>
                          <a:pt x="30" y="43"/>
                        </a:lnTo>
                        <a:lnTo>
                          <a:pt x="41" y="41"/>
                        </a:lnTo>
                        <a:lnTo>
                          <a:pt x="55" y="39"/>
                        </a:lnTo>
                        <a:lnTo>
                          <a:pt x="64" y="39"/>
                        </a:lnTo>
                        <a:lnTo>
                          <a:pt x="54" y="34"/>
                        </a:lnTo>
                        <a:lnTo>
                          <a:pt x="67" y="32"/>
                        </a:lnTo>
                        <a:lnTo>
                          <a:pt x="64" y="27"/>
                        </a:lnTo>
                        <a:lnTo>
                          <a:pt x="47" y="27"/>
                        </a:lnTo>
                        <a:lnTo>
                          <a:pt x="31" y="31"/>
                        </a:lnTo>
                        <a:lnTo>
                          <a:pt x="42" y="22"/>
                        </a:lnTo>
                        <a:lnTo>
                          <a:pt x="70" y="21"/>
                        </a:lnTo>
                        <a:lnTo>
                          <a:pt x="79" y="23"/>
                        </a:lnTo>
                        <a:lnTo>
                          <a:pt x="57" y="12"/>
                        </a:lnTo>
                        <a:lnTo>
                          <a:pt x="47" y="9"/>
                        </a:lnTo>
                        <a:lnTo>
                          <a:pt x="66" y="6"/>
                        </a:lnTo>
                        <a:lnTo>
                          <a:pt x="85" y="11"/>
                        </a:lnTo>
                        <a:lnTo>
                          <a:pt x="92" y="11"/>
                        </a:lnTo>
                        <a:lnTo>
                          <a:pt x="83" y="0"/>
                        </a:lnTo>
                        <a:lnTo>
                          <a:pt x="98" y="10"/>
                        </a:lnTo>
                        <a:lnTo>
                          <a:pt x="105" y="7"/>
                        </a:lnTo>
                        <a:lnTo>
                          <a:pt x="115" y="7"/>
                        </a:lnTo>
                        <a:lnTo>
                          <a:pt x="122" y="11"/>
                        </a:lnTo>
                        <a:lnTo>
                          <a:pt x="132" y="20"/>
                        </a:lnTo>
                        <a:lnTo>
                          <a:pt x="136" y="3"/>
                        </a:lnTo>
                        <a:lnTo>
                          <a:pt x="137" y="25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grpSp>
                <p:nvGrpSpPr>
                  <p:cNvPr id="1304" name="Group 11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46" y="639"/>
                    <a:ext cx="210" cy="80"/>
                    <a:chOff x="1346" y="639"/>
                    <a:chExt cx="210" cy="80"/>
                  </a:xfrm>
                </p:grpSpPr>
                <p:sp>
                  <p:nvSpPr>
                    <p:cNvPr id="1305" name="Freeform 1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69" y="656"/>
                      <a:ext cx="87" cy="38"/>
                    </a:xfrm>
                    <a:custGeom>
                      <a:avLst/>
                      <a:gdLst>
                        <a:gd name="T0" fmla="*/ 0 w 87"/>
                        <a:gd name="T1" fmla="*/ 13 h 38"/>
                        <a:gd name="T2" fmla="*/ 4 w 87"/>
                        <a:gd name="T3" fmla="*/ 7 h 38"/>
                        <a:gd name="T4" fmla="*/ 11 w 87"/>
                        <a:gd name="T5" fmla="*/ 3 h 38"/>
                        <a:gd name="T6" fmla="*/ 17 w 87"/>
                        <a:gd name="T7" fmla="*/ 2 h 38"/>
                        <a:gd name="T8" fmla="*/ 25 w 87"/>
                        <a:gd name="T9" fmla="*/ 0 h 38"/>
                        <a:gd name="T10" fmla="*/ 36 w 87"/>
                        <a:gd name="T11" fmla="*/ 0 h 38"/>
                        <a:gd name="T12" fmla="*/ 43 w 87"/>
                        <a:gd name="T13" fmla="*/ 2 h 38"/>
                        <a:gd name="T14" fmla="*/ 53 w 87"/>
                        <a:gd name="T15" fmla="*/ 6 h 38"/>
                        <a:gd name="T16" fmla="*/ 64 w 87"/>
                        <a:gd name="T17" fmla="*/ 13 h 38"/>
                        <a:gd name="T18" fmla="*/ 80 w 87"/>
                        <a:gd name="T19" fmla="*/ 27 h 38"/>
                        <a:gd name="T20" fmla="*/ 86 w 87"/>
                        <a:gd name="T21" fmla="*/ 37 h 3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7"/>
                        <a:gd name="T34" fmla="*/ 0 h 38"/>
                        <a:gd name="T35" fmla="*/ 87 w 87"/>
                        <a:gd name="T36" fmla="*/ 38 h 3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7" h="38">
                          <a:moveTo>
                            <a:pt x="0" y="13"/>
                          </a:moveTo>
                          <a:lnTo>
                            <a:pt x="4" y="7"/>
                          </a:lnTo>
                          <a:lnTo>
                            <a:pt x="11" y="3"/>
                          </a:lnTo>
                          <a:lnTo>
                            <a:pt x="17" y="2"/>
                          </a:lnTo>
                          <a:lnTo>
                            <a:pt x="25" y="0"/>
                          </a:lnTo>
                          <a:lnTo>
                            <a:pt x="36" y="0"/>
                          </a:lnTo>
                          <a:lnTo>
                            <a:pt x="43" y="2"/>
                          </a:lnTo>
                          <a:lnTo>
                            <a:pt x="53" y="6"/>
                          </a:lnTo>
                          <a:lnTo>
                            <a:pt x="64" y="13"/>
                          </a:lnTo>
                          <a:lnTo>
                            <a:pt x="80" y="27"/>
                          </a:lnTo>
                          <a:lnTo>
                            <a:pt x="86" y="37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06" name="Freeform 1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9" y="639"/>
                      <a:ext cx="57" cy="27"/>
                    </a:xfrm>
                    <a:custGeom>
                      <a:avLst/>
                      <a:gdLst>
                        <a:gd name="T0" fmla="*/ 56 w 57"/>
                        <a:gd name="T1" fmla="*/ 26 h 27"/>
                        <a:gd name="T2" fmla="*/ 49 w 57"/>
                        <a:gd name="T3" fmla="*/ 14 h 27"/>
                        <a:gd name="T4" fmla="*/ 43 w 57"/>
                        <a:gd name="T5" fmla="*/ 10 h 27"/>
                        <a:gd name="T6" fmla="*/ 38 w 57"/>
                        <a:gd name="T7" fmla="*/ 8 h 27"/>
                        <a:gd name="T8" fmla="*/ 31 w 57"/>
                        <a:gd name="T9" fmla="*/ 5 h 27"/>
                        <a:gd name="T10" fmla="*/ 24 w 57"/>
                        <a:gd name="T11" fmla="*/ 3 h 27"/>
                        <a:gd name="T12" fmla="*/ 15 w 57"/>
                        <a:gd name="T13" fmla="*/ 2 h 27"/>
                        <a:gd name="T14" fmla="*/ 6 w 57"/>
                        <a:gd name="T15" fmla="*/ 0 h 27"/>
                        <a:gd name="T16" fmla="*/ 0 w 57"/>
                        <a:gd name="T17" fmla="*/ 0 h 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7"/>
                        <a:gd name="T28" fmla="*/ 0 h 27"/>
                        <a:gd name="T29" fmla="*/ 57 w 57"/>
                        <a:gd name="T30" fmla="*/ 27 h 2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7" h="27">
                          <a:moveTo>
                            <a:pt x="56" y="26"/>
                          </a:moveTo>
                          <a:lnTo>
                            <a:pt x="49" y="14"/>
                          </a:lnTo>
                          <a:lnTo>
                            <a:pt x="43" y="10"/>
                          </a:lnTo>
                          <a:lnTo>
                            <a:pt x="38" y="8"/>
                          </a:lnTo>
                          <a:lnTo>
                            <a:pt x="31" y="5"/>
                          </a:lnTo>
                          <a:lnTo>
                            <a:pt x="24" y="3"/>
                          </a:lnTo>
                          <a:lnTo>
                            <a:pt x="15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07" name="Freeform 1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6" y="684"/>
                      <a:ext cx="62" cy="12"/>
                    </a:xfrm>
                    <a:custGeom>
                      <a:avLst/>
                      <a:gdLst>
                        <a:gd name="T0" fmla="*/ 61 w 62"/>
                        <a:gd name="T1" fmla="*/ 0 h 12"/>
                        <a:gd name="T2" fmla="*/ 42 w 62"/>
                        <a:gd name="T3" fmla="*/ 0 h 12"/>
                        <a:gd name="T4" fmla="*/ 25 w 62"/>
                        <a:gd name="T5" fmla="*/ 2 h 12"/>
                        <a:gd name="T6" fmla="*/ 10 w 62"/>
                        <a:gd name="T7" fmla="*/ 6 h 12"/>
                        <a:gd name="T8" fmla="*/ 0 w 62"/>
                        <a:gd name="T9" fmla="*/ 11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2"/>
                        <a:gd name="T16" fmla="*/ 0 h 12"/>
                        <a:gd name="T17" fmla="*/ 62 w 62"/>
                        <a:gd name="T18" fmla="*/ 12 h 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2" h="12">
                          <a:moveTo>
                            <a:pt x="61" y="0"/>
                          </a:moveTo>
                          <a:lnTo>
                            <a:pt x="42" y="0"/>
                          </a:lnTo>
                          <a:lnTo>
                            <a:pt x="25" y="2"/>
                          </a:lnTo>
                          <a:lnTo>
                            <a:pt x="10" y="6"/>
                          </a:lnTo>
                          <a:lnTo>
                            <a:pt x="0" y="11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08" name="Freeform 1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0" y="674"/>
                      <a:ext cx="71" cy="45"/>
                    </a:xfrm>
                    <a:custGeom>
                      <a:avLst/>
                      <a:gdLst>
                        <a:gd name="T0" fmla="*/ 0 w 71"/>
                        <a:gd name="T1" fmla="*/ 2 h 45"/>
                        <a:gd name="T2" fmla="*/ 17 w 71"/>
                        <a:gd name="T3" fmla="*/ 0 h 45"/>
                        <a:gd name="T4" fmla="*/ 32 w 71"/>
                        <a:gd name="T5" fmla="*/ 2 h 45"/>
                        <a:gd name="T6" fmla="*/ 48 w 71"/>
                        <a:gd name="T7" fmla="*/ 9 h 45"/>
                        <a:gd name="T8" fmla="*/ 61 w 71"/>
                        <a:gd name="T9" fmla="*/ 23 h 45"/>
                        <a:gd name="T10" fmla="*/ 67 w 71"/>
                        <a:gd name="T11" fmla="*/ 34 h 45"/>
                        <a:gd name="T12" fmla="*/ 70 w 71"/>
                        <a:gd name="T13" fmla="*/ 44 h 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1"/>
                        <a:gd name="T22" fmla="*/ 0 h 45"/>
                        <a:gd name="T23" fmla="*/ 71 w 71"/>
                        <a:gd name="T24" fmla="*/ 45 h 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1" h="45">
                          <a:moveTo>
                            <a:pt x="0" y="2"/>
                          </a:moveTo>
                          <a:lnTo>
                            <a:pt x="17" y="0"/>
                          </a:lnTo>
                          <a:lnTo>
                            <a:pt x="32" y="2"/>
                          </a:lnTo>
                          <a:lnTo>
                            <a:pt x="48" y="9"/>
                          </a:lnTo>
                          <a:lnTo>
                            <a:pt x="61" y="23"/>
                          </a:lnTo>
                          <a:lnTo>
                            <a:pt x="67" y="34"/>
                          </a:lnTo>
                          <a:lnTo>
                            <a:pt x="70" y="44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09" name="Freeform 1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75" y="665"/>
                      <a:ext cx="62" cy="26"/>
                    </a:xfrm>
                    <a:custGeom>
                      <a:avLst/>
                      <a:gdLst>
                        <a:gd name="T0" fmla="*/ 0 w 62"/>
                        <a:gd name="T1" fmla="*/ 4 h 26"/>
                        <a:gd name="T2" fmla="*/ 19 w 62"/>
                        <a:gd name="T3" fmla="*/ 0 h 26"/>
                        <a:gd name="T4" fmla="*/ 31 w 62"/>
                        <a:gd name="T5" fmla="*/ 0 h 26"/>
                        <a:gd name="T6" fmla="*/ 45 w 62"/>
                        <a:gd name="T7" fmla="*/ 6 h 26"/>
                        <a:gd name="T8" fmla="*/ 54 w 62"/>
                        <a:gd name="T9" fmla="*/ 13 h 26"/>
                        <a:gd name="T10" fmla="*/ 61 w 62"/>
                        <a:gd name="T11" fmla="*/ 25 h 2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2"/>
                        <a:gd name="T19" fmla="*/ 0 h 26"/>
                        <a:gd name="T20" fmla="*/ 62 w 62"/>
                        <a:gd name="T21" fmla="*/ 26 h 2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2" h="26">
                          <a:moveTo>
                            <a:pt x="0" y="4"/>
                          </a:moveTo>
                          <a:lnTo>
                            <a:pt x="19" y="0"/>
                          </a:lnTo>
                          <a:lnTo>
                            <a:pt x="31" y="0"/>
                          </a:lnTo>
                          <a:lnTo>
                            <a:pt x="45" y="6"/>
                          </a:lnTo>
                          <a:lnTo>
                            <a:pt x="54" y="13"/>
                          </a:lnTo>
                          <a:lnTo>
                            <a:pt x="61" y="2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10" name="Freeform 1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9" y="694"/>
                      <a:ext cx="47" cy="21"/>
                    </a:xfrm>
                    <a:custGeom>
                      <a:avLst/>
                      <a:gdLst>
                        <a:gd name="T0" fmla="*/ 46 w 47"/>
                        <a:gd name="T1" fmla="*/ 0 h 21"/>
                        <a:gd name="T2" fmla="*/ 37 w 47"/>
                        <a:gd name="T3" fmla="*/ 0 h 21"/>
                        <a:gd name="T4" fmla="*/ 26 w 47"/>
                        <a:gd name="T5" fmla="*/ 3 h 21"/>
                        <a:gd name="T6" fmla="*/ 19 w 47"/>
                        <a:gd name="T7" fmla="*/ 6 h 21"/>
                        <a:gd name="T8" fmla="*/ 9 w 47"/>
                        <a:gd name="T9" fmla="*/ 12 h 21"/>
                        <a:gd name="T10" fmla="*/ 0 w 47"/>
                        <a:gd name="T11" fmla="*/ 20 h 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"/>
                        <a:gd name="T19" fmla="*/ 0 h 21"/>
                        <a:gd name="T20" fmla="*/ 47 w 47"/>
                        <a:gd name="T21" fmla="*/ 21 h 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" h="21">
                          <a:moveTo>
                            <a:pt x="46" y="0"/>
                          </a:moveTo>
                          <a:lnTo>
                            <a:pt x="37" y="0"/>
                          </a:lnTo>
                          <a:lnTo>
                            <a:pt x="26" y="3"/>
                          </a:lnTo>
                          <a:lnTo>
                            <a:pt x="19" y="6"/>
                          </a:lnTo>
                          <a:lnTo>
                            <a:pt x="9" y="12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11" name="Freeform 1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3" y="655"/>
                      <a:ext cx="51" cy="8"/>
                    </a:xfrm>
                    <a:custGeom>
                      <a:avLst/>
                      <a:gdLst>
                        <a:gd name="T0" fmla="*/ 50 w 51"/>
                        <a:gd name="T1" fmla="*/ 7 h 8"/>
                        <a:gd name="T2" fmla="*/ 42 w 51"/>
                        <a:gd name="T3" fmla="*/ 4 h 8"/>
                        <a:gd name="T4" fmla="*/ 29 w 51"/>
                        <a:gd name="T5" fmla="*/ 1 h 8"/>
                        <a:gd name="T6" fmla="*/ 16 w 51"/>
                        <a:gd name="T7" fmla="*/ 0 h 8"/>
                        <a:gd name="T8" fmla="*/ 0 w 51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8"/>
                        <a:gd name="T17" fmla="*/ 51 w 51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8">
                          <a:moveTo>
                            <a:pt x="50" y="7"/>
                          </a:moveTo>
                          <a:lnTo>
                            <a:pt x="42" y="4"/>
                          </a:lnTo>
                          <a:lnTo>
                            <a:pt x="29" y="1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12" name="Freeform 1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9" y="673"/>
                      <a:ext cx="44" cy="5"/>
                    </a:xfrm>
                    <a:custGeom>
                      <a:avLst/>
                      <a:gdLst>
                        <a:gd name="T0" fmla="*/ 43 w 44"/>
                        <a:gd name="T1" fmla="*/ 4 h 5"/>
                        <a:gd name="T2" fmla="*/ 28 w 44"/>
                        <a:gd name="T3" fmla="*/ 2 h 5"/>
                        <a:gd name="T4" fmla="*/ 17 w 44"/>
                        <a:gd name="T5" fmla="*/ 1 h 5"/>
                        <a:gd name="T6" fmla="*/ 9 w 44"/>
                        <a:gd name="T7" fmla="*/ 0 h 5"/>
                        <a:gd name="T8" fmla="*/ 0 w 44"/>
                        <a:gd name="T9" fmla="*/ 0 h 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"/>
                        <a:gd name="T17" fmla="*/ 44 w 44"/>
                        <a:gd name="T18" fmla="*/ 5 h 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">
                          <a:moveTo>
                            <a:pt x="43" y="4"/>
                          </a:moveTo>
                          <a:lnTo>
                            <a:pt x="28" y="2"/>
                          </a:lnTo>
                          <a:lnTo>
                            <a:pt x="17" y="1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13" name="Freeform 1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29" y="641"/>
                      <a:ext cx="23" cy="25"/>
                    </a:xfrm>
                    <a:custGeom>
                      <a:avLst/>
                      <a:gdLst>
                        <a:gd name="T0" fmla="*/ 22 w 23"/>
                        <a:gd name="T1" fmla="*/ 24 h 25"/>
                        <a:gd name="T2" fmla="*/ 19 w 23"/>
                        <a:gd name="T3" fmla="*/ 16 h 25"/>
                        <a:gd name="T4" fmla="*/ 14 w 23"/>
                        <a:gd name="T5" fmla="*/ 10 h 25"/>
                        <a:gd name="T6" fmla="*/ 8 w 23"/>
                        <a:gd name="T7" fmla="*/ 3 h 25"/>
                        <a:gd name="T8" fmla="*/ 3 w 23"/>
                        <a:gd name="T9" fmla="*/ 1 h 25"/>
                        <a:gd name="T10" fmla="*/ 0 w 23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"/>
                        <a:gd name="T19" fmla="*/ 0 h 25"/>
                        <a:gd name="T20" fmla="*/ 23 w 23"/>
                        <a:gd name="T21" fmla="*/ 25 h 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" h="25">
                          <a:moveTo>
                            <a:pt x="22" y="24"/>
                          </a:moveTo>
                          <a:lnTo>
                            <a:pt x="19" y="16"/>
                          </a:lnTo>
                          <a:lnTo>
                            <a:pt x="14" y="10"/>
                          </a:lnTo>
                          <a:lnTo>
                            <a:pt x="8" y="3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1238" name="Group 123"/>
                <p:cNvGrpSpPr>
                  <a:grpSpLocks noChangeAspect="1"/>
                </p:cNvGrpSpPr>
                <p:nvPr/>
              </p:nvGrpSpPr>
              <p:grpSpPr bwMode="auto">
                <a:xfrm>
                  <a:off x="1258" y="914"/>
                  <a:ext cx="327" cy="191"/>
                  <a:chOff x="1258" y="914"/>
                  <a:chExt cx="327" cy="191"/>
                </a:xfrm>
              </p:grpSpPr>
              <p:grpSp>
                <p:nvGrpSpPr>
                  <p:cNvPr id="1299" name="Group 12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58" y="938"/>
                    <a:ext cx="327" cy="167"/>
                    <a:chOff x="1258" y="938"/>
                    <a:chExt cx="327" cy="167"/>
                  </a:xfrm>
                </p:grpSpPr>
                <p:sp>
                  <p:nvSpPr>
                    <p:cNvPr id="1301" name="Freeform 1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02" y="938"/>
                      <a:ext cx="183" cy="167"/>
                    </a:xfrm>
                    <a:custGeom>
                      <a:avLst/>
                      <a:gdLst>
                        <a:gd name="T0" fmla="*/ 13 w 183"/>
                        <a:gd name="T1" fmla="*/ 7 h 167"/>
                        <a:gd name="T2" fmla="*/ 14 w 183"/>
                        <a:gd name="T3" fmla="*/ 29 h 167"/>
                        <a:gd name="T4" fmla="*/ 17 w 183"/>
                        <a:gd name="T5" fmla="*/ 53 h 167"/>
                        <a:gd name="T6" fmla="*/ 17 w 183"/>
                        <a:gd name="T7" fmla="*/ 72 h 167"/>
                        <a:gd name="T8" fmla="*/ 17 w 183"/>
                        <a:gd name="T9" fmla="*/ 82 h 167"/>
                        <a:gd name="T10" fmla="*/ 14 w 183"/>
                        <a:gd name="T11" fmla="*/ 104 h 167"/>
                        <a:gd name="T12" fmla="*/ 13 w 183"/>
                        <a:gd name="T13" fmla="*/ 116 h 167"/>
                        <a:gd name="T14" fmla="*/ 8 w 183"/>
                        <a:gd name="T15" fmla="*/ 126 h 167"/>
                        <a:gd name="T16" fmla="*/ 2 w 183"/>
                        <a:gd name="T17" fmla="*/ 137 h 167"/>
                        <a:gd name="T18" fmla="*/ 0 w 183"/>
                        <a:gd name="T19" fmla="*/ 145 h 167"/>
                        <a:gd name="T20" fmla="*/ 0 w 183"/>
                        <a:gd name="T21" fmla="*/ 150 h 167"/>
                        <a:gd name="T22" fmla="*/ 1 w 183"/>
                        <a:gd name="T23" fmla="*/ 154 h 167"/>
                        <a:gd name="T24" fmla="*/ 9 w 183"/>
                        <a:gd name="T25" fmla="*/ 159 h 167"/>
                        <a:gd name="T26" fmla="*/ 16 w 183"/>
                        <a:gd name="T27" fmla="*/ 163 h 167"/>
                        <a:gd name="T28" fmla="*/ 31 w 183"/>
                        <a:gd name="T29" fmla="*/ 162 h 167"/>
                        <a:gd name="T30" fmla="*/ 39 w 183"/>
                        <a:gd name="T31" fmla="*/ 161 h 167"/>
                        <a:gd name="T32" fmla="*/ 50 w 183"/>
                        <a:gd name="T33" fmla="*/ 159 h 167"/>
                        <a:gd name="T34" fmla="*/ 55 w 183"/>
                        <a:gd name="T35" fmla="*/ 157 h 167"/>
                        <a:gd name="T36" fmla="*/ 61 w 183"/>
                        <a:gd name="T37" fmla="*/ 158 h 167"/>
                        <a:gd name="T38" fmla="*/ 70 w 183"/>
                        <a:gd name="T39" fmla="*/ 163 h 167"/>
                        <a:gd name="T40" fmla="*/ 81 w 183"/>
                        <a:gd name="T41" fmla="*/ 164 h 167"/>
                        <a:gd name="T42" fmla="*/ 89 w 183"/>
                        <a:gd name="T43" fmla="*/ 166 h 167"/>
                        <a:gd name="T44" fmla="*/ 101 w 183"/>
                        <a:gd name="T45" fmla="*/ 166 h 167"/>
                        <a:gd name="T46" fmla="*/ 114 w 183"/>
                        <a:gd name="T47" fmla="*/ 165 h 167"/>
                        <a:gd name="T48" fmla="*/ 126 w 183"/>
                        <a:gd name="T49" fmla="*/ 162 h 167"/>
                        <a:gd name="T50" fmla="*/ 132 w 183"/>
                        <a:gd name="T51" fmla="*/ 162 h 167"/>
                        <a:gd name="T52" fmla="*/ 146 w 183"/>
                        <a:gd name="T53" fmla="*/ 162 h 167"/>
                        <a:gd name="T54" fmla="*/ 155 w 183"/>
                        <a:gd name="T55" fmla="*/ 163 h 167"/>
                        <a:gd name="T56" fmla="*/ 156 w 183"/>
                        <a:gd name="T57" fmla="*/ 163 h 167"/>
                        <a:gd name="T58" fmla="*/ 162 w 183"/>
                        <a:gd name="T59" fmla="*/ 163 h 167"/>
                        <a:gd name="T60" fmla="*/ 168 w 183"/>
                        <a:gd name="T61" fmla="*/ 162 h 167"/>
                        <a:gd name="T62" fmla="*/ 178 w 183"/>
                        <a:gd name="T63" fmla="*/ 158 h 167"/>
                        <a:gd name="T64" fmla="*/ 180 w 183"/>
                        <a:gd name="T65" fmla="*/ 154 h 167"/>
                        <a:gd name="T66" fmla="*/ 181 w 183"/>
                        <a:gd name="T67" fmla="*/ 148 h 167"/>
                        <a:gd name="T68" fmla="*/ 182 w 183"/>
                        <a:gd name="T69" fmla="*/ 143 h 167"/>
                        <a:gd name="T70" fmla="*/ 179 w 183"/>
                        <a:gd name="T71" fmla="*/ 139 h 167"/>
                        <a:gd name="T72" fmla="*/ 175 w 183"/>
                        <a:gd name="T73" fmla="*/ 137 h 167"/>
                        <a:gd name="T74" fmla="*/ 168 w 183"/>
                        <a:gd name="T75" fmla="*/ 137 h 167"/>
                        <a:gd name="T76" fmla="*/ 157 w 183"/>
                        <a:gd name="T77" fmla="*/ 138 h 167"/>
                        <a:gd name="T78" fmla="*/ 140 w 183"/>
                        <a:gd name="T79" fmla="*/ 140 h 167"/>
                        <a:gd name="T80" fmla="*/ 134 w 183"/>
                        <a:gd name="T81" fmla="*/ 139 h 167"/>
                        <a:gd name="T82" fmla="*/ 128 w 183"/>
                        <a:gd name="T83" fmla="*/ 137 h 167"/>
                        <a:gd name="T84" fmla="*/ 120 w 183"/>
                        <a:gd name="T85" fmla="*/ 130 h 167"/>
                        <a:gd name="T86" fmla="*/ 107 w 183"/>
                        <a:gd name="T87" fmla="*/ 122 h 167"/>
                        <a:gd name="T88" fmla="*/ 96 w 183"/>
                        <a:gd name="T89" fmla="*/ 115 h 167"/>
                        <a:gd name="T90" fmla="*/ 86 w 183"/>
                        <a:gd name="T91" fmla="*/ 111 h 167"/>
                        <a:gd name="T92" fmla="*/ 79 w 183"/>
                        <a:gd name="T93" fmla="*/ 110 h 167"/>
                        <a:gd name="T94" fmla="*/ 77 w 183"/>
                        <a:gd name="T95" fmla="*/ 105 h 167"/>
                        <a:gd name="T96" fmla="*/ 71 w 183"/>
                        <a:gd name="T97" fmla="*/ 85 h 167"/>
                        <a:gd name="T98" fmla="*/ 65 w 183"/>
                        <a:gd name="T99" fmla="*/ 65 h 167"/>
                        <a:gd name="T100" fmla="*/ 62 w 183"/>
                        <a:gd name="T101" fmla="*/ 52 h 167"/>
                        <a:gd name="T102" fmla="*/ 62 w 183"/>
                        <a:gd name="T103" fmla="*/ 39 h 167"/>
                        <a:gd name="T104" fmla="*/ 66 w 183"/>
                        <a:gd name="T105" fmla="*/ 29 h 167"/>
                        <a:gd name="T106" fmla="*/ 74 w 183"/>
                        <a:gd name="T107" fmla="*/ 17 h 167"/>
                        <a:gd name="T108" fmla="*/ 80 w 183"/>
                        <a:gd name="T109" fmla="*/ 0 h 167"/>
                        <a:gd name="T110" fmla="*/ 13 w 183"/>
                        <a:gd name="T111" fmla="*/ 7 h 167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83"/>
                        <a:gd name="T169" fmla="*/ 0 h 167"/>
                        <a:gd name="T170" fmla="*/ 183 w 183"/>
                        <a:gd name="T171" fmla="*/ 167 h 167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83" h="167">
                          <a:moveTo>
                            <a:pt x="13" y="7"/>
                          </a:moveTo>
                          <a:lnTo>
                            <a:pt x="14" y="29"/>
                          </a:lnTo>
                          <a:lnTo>
                            <a:pt x="17" y="53"/>
                          </a:lnTo>
                          <a:lnTo>
                            <a:pt x="17" y="72"/>
                          </a:lnTo>
                          <a:lnTo>
                            <a:pt x="17" y="82"/>
                          </a:lnTo>
                          <a:lnTo>
                            <a:pt x="14" y="104"/>
                          </a:lnTo>
                          <a:lnTo>
                            <a:pt x="13" y="116"/>
                          </a:lnTo>
                          <a:lnTo>
                            <a:pt x="8" y="126"/>
                          </a:lnTo>
                          <a:lnTo>
                            <a:pt x="2" y="137"/>
                          </a:lnTo>
                          <a:lnTo>
                            <a:pt x="0" y="145"/>
                          </a:lnTo>
                          <a:lnTo>
                            <a:pt x="0" y="150"/>
                          </a:lnTo>
                          <a:lnTo>
                            <a:pt x="1" y="154"/>
                          </a:lnTo>
                          <a:lnTo>
                            <a:pt x="9" y="159"/>
                          </a:lnTo>
                          <a:lnTo>
                            <a:pt x="16" y="163"/>
                          </a:lnTo>
                          <a:lnTo>
                            <a:pt x="31" y="162"/>
                          </a:lnTo>
                          <a:lnTo>
                            <a:pt x="39" y="161"/>
                          </a:lnTo>
                          <a:lnTo>
                            <a:pt x="50" y="159"/>
                          </a:lnTo>
                          <a:lnTo>
                            <a:pt x="55" y="157"/>
                          </a:lnTo>
                          <a:lnTo>
                            <a:pt x="61" y="158"/>
                          </a:lnTo>
                          <a:lnTo>
                            <a:pt x="70" y="163"/>
                          </a:lnTo>
                          <a:lnTo>
                            <a:pt x="81" y="164"/>
                          </a:lnTo>
                          <a:lnTo>
                            <a:pt x="89" y="166"/>
                          </a:lnTo>
                          <a:lnTo>
                            <a:pt x="101" y="166"/>
                          </a:lnTo>
                          <a:lnTo>
                            <a:pt x="114" y="165"/>
                          </a:lnTo>
                          <a:lnTo>
                            <a:pt x="126" y="162"/>
                          </a:lnTo>
                          <a:lnTo>
                            <a:pt x="132" y="162"/>
                          </a:lnTo>
                          <a:lnTo>
                            <a:pt x="146" y="162"/>
                          </a:lnTo>
                          <a:lnTo>
                            <a:pt x="155" y="163"/>
                          </a:lnTo>
                          <a:lnTo>
                            <a:pt x="156" y="163"/>
                          </a:lnTo>
                          <a:lnTo>
                            <a:pt x="162" y="163"/>
                          </a:lnTo>
                          <a:lnTo>
                            <a:pt x="168" y="162"/>
                          </a:lnTo>
                          <a:lnTo>
                            <a:pt x="178" y="158"/>
                          </a:lnTo>
                          <a:lnTo>
                            <a:pt x="180" y="154"/>
                          </a:lnTo>
                          <a:lnTo>
                            <a:pt x="181" y="148"/>
                          </a:lnTo>
                          <a:lnTo>
                            <a:pt x="182" y="143"/>
                          </a:lnTo>
                          <a:lnTo>
                            <a:pt x="179" y="139"/>
                          </a:lnTo>
                          <a:lnTo>
                            <a:pt x="175" y="137"/>
                          </a:lnTo>
                          <a:lnTo>
                            <a:pt x="168" y="137"/>
                          </a:lnTo>
                          <a:lnTo>
                            <a:pt x="157" y="138"/>
                          </a:lnTo>
                          <a:lnTo>
                            <a:pt x="140" y="140"/>
                          </a:lnTo>
                          <a:lnTo>
                            <a:pt x="134" y="139"/>
                          </a:lnTo>
                          <a:lnTo>
                            <a:pt x="128" y="137"/>
                          </a:lnTo>
                          <a:lnTo>
                            <a:pt x="120" y="130"/>
                          </a:lnTo>
                          <a:lnTo>
                            <a:pt x="107" y="122"/>
                          </a:lnTo>
                          <a:lnTo>
                            <a:pt x="96" y="115"/>
                          </a:lnTo>
                          <a:lnTo>
                            <a:pt x="86" y="111"/>
                          </a:lnTo>
                          <a:lnTo>
                            <a:pt x="79" y="110"/>
                          </a:lnTo>
                          <a:lnTo>
                            <a:pt x="77" y="105"/>
                          </a:lnTo>
                          <a:lnTo>
                            <a:pt x="71" y="85"/>
                          </a:lnTo>
                          <a:lnTo>
                            <a:pt x="65" y="65"/>
                          </a:lnTo>
                          <a:lnTo>
                            <a:pt x="62" y="52"/>
                          </a:lnTo>
                          <a:lnTo>
                            <a:pt x="62" y="39"/>
                          </a:lnTo>
                          <a:lnTo>
                            <a:pt x="66" y="29"/>
                          </a:lnTo>
                          <a:lnTo>
                            <a:pt x="74" y="17"/>
                          </a:lnTo>
                          <a:lnTo>
                            <a:pt x="80" y="0"/>
                          </a:lnTo>
                          <a:lnTo>
                            <a:pt x="13" y="7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302" name="Freeform 1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8" y="940"/>
                      <a:ext cx="182" cy="165"/>
                    </a:xfrm>
                    <a:custGeom>
                      <a:avLst/>
                      <a:gdLst>
                        <a:gd name="T0" fmla="*/ 168 w 182"/>
                        <a:gd name="T1" fmla="*/ 6 h 165"/>
                        <a:gd name="T2" fmla="*/ 167 w 182"/>
                        <a:gd name="T3" fmla="*/ 27 h 165"/>
                        <a:gd name="T4" fmla="*/ 165 w 182"/>
                        <a:gd name="T5" fmla="*/ 51 h 165"/>
                        <a:gd name="T6" fmla="*/ 165 w 182"/>
                        <a:gd name="T7" fmla="*/ 70 h 165"/>
                        <a:gd name="T8" fmla="*/ 165 w 182"/>
                        <a:gd name="T9" fmla="*/ 80 h 165"/>
                        <a:gd name="T10" fmla="*/ 167 w 182"/>
                        <a:gd name="T11" fmla="*/ 102 h 165"/>
                        <a:gd name="T12" fmla="*/ 169 w 182"/>
                        <a:gd name="T13" fmla="*/ 114 h 165"/>
                        <a:gd name="T14" fmla="*/ 174 w 182"/>
                        <a:gd name="T15" fmla="*/ 124 h 165"/>
                        <a:gd name="T16" fmla="*/ 180 w 182"/>
                        <a:gd name="T17" fmla="*/ 135 h 165"/>
                        <a:gd name="T18" fmla="*/ 181 w 182"/>
                        <a:gd name="T19" fmla="*/ 143 h 165"/>
                        <a:gd name="T20" fmla="*/ 181 w 182"/>
                        <a:gd name="T21" fmla="*/ 148 h 165"/>
                        <a:gd name="T22" fmla="*/ 181 w 182"/>
                        <a:gd name="T23" fmla="*/ 152 h 165"/>
                        <a:gd name="T24" fmla="*/ 173 w 182"/>
                        <a:gd name="T25" fmla="*/ 157 h 165"/>
                        <a:gd name="T26" fmla="*/ 166 w 182"/>
                        <a:gd name="T27" fmla="*/ 161 h 165"/>
                        <a:gd name="T28" fmla="*/ 151 w 182"/>
                        <a:gd name="T29" fmla="*/ 160 h 165"/>
                        <a:gd name="T30" fmla="*/ 142 w 182"/>
                        <a:gd name="T31" fmla="*/ 159 h 165"/>
                        <a:gd name="T32" fmla="*/ 131 w 182"/>
                        <a:gd name="T33" fmla="*/ 157 h 165"/>
                        <a:gd name="T34" fmla="*/ 127 w 182"/>
                        <a:gd name="T35" fmla="*/ 155 h 165"/>
                        <a:gd name="T36" fmla="*/ 121 w 182"/>
                        <a:gd name="T37" fmla="*/ 156 h 165"/>
                        <a:gd name="T38" fmla="*/ 112 w 182"/>
                        <a:gd name="T39" fmla="*/ 161 h 165"/>
                        <a:gd name="T40" fmla="*/ 101 w 182"/>
                        <a:gd name="T41" fmla="*/ 162 h 165"/>
                        <a:gd name="T42" fmla="*/ 92 w 182"/>
                        <a:gd name="T43" fmla="*/ 164 h 165"/>
                        <a:gd name="T44" fmla="*/ 80 w 182"/>
                        <a:gd name="T45" fmla="*/ 164 h 165"/>
                        <a:gd name="T46" fmla="*/ 68 w 182"/>
                        <a:gd name="T47" fmla="*/ 163 h 165"/>
                        <a:gd name="T48" fmla="*/ 56 w 182"/>
                        <a:gd name="T49" fmla="*/ 160 h 165"/>
                        <a:gd name="T50" fmla="*/ 50 w 182"/>
                        <a:gd name="T51" fmla="*/ 160 h 165"/>
                        <a:gd name="T52" fmla="*/ 36 w 182"/>
                        <a:gd name="T53" fmla="*/ 160 h 165"/>
                        <a:gd name="T54" fmla="*/ 27 w 182"/>
                        <a:gd name="T55" fmla="*/ 161 h 165"/>
                        <a:gd name="T56" fmla="*/ 25 w 182"/>
                        <a:gd name="T57" fmla="*/ 161 h 165"/>
                        <a:gd name="T58" fmla="*/ 20 w 182"/>
                        <a:gd name="T59" fmla="*/ 161 h 165"/>
                        <a:gd name="T60" fmla="*/ 14 w 182"/>
                        <a:gd name="T61" fmla="*/ 160 h 165"/>
                        <a:gd name="T62" fmla="*/ 3 w 182"/>
                        <a:gd name="T63" fmla="*/ 156 h 165"/>
                        <a:gd name="T64" fmla="*/ 2 w 182"/>
                        <a:gd name="T65" fmla="*/ 152 h 165"/>
                        <a:gd name="T66" fmla="*/ 1 w 182"/>
                        <a:gd name="T67" fmla="*/ 146 h 165"/>
                        <a:gd name="T68" fmla="*/ 0 w 182"/>
                        <a:gd name="T69" fmla="*/ 141 h 165"/>
                        <a:gd name="T70" fmla="*/ 3 w 182"/>
                        <a:gd name="T71" fmla="*/ 137 h 165"/>
                        <a:gd name="T72" fmla="*/ 7 w 182"/>
                        <a:gd name="T73" fmla="*/ 135 h 165"/>
                        <a:gd name="T74" fmla="*/ 14 w 182"/>
                        <a:gd name="T75" fmla="*/ 135 h 165"/>
                        <a:gd name="T76" fmla="*/ 24 w 182"/>
                        <a:gd name="T77" fmla="*/ 136 h 165"/>
                        <a:gd name="T78" fmla="*/ 42 w 182"/>
                        <a:gd name="T79" fmla="*/ 138 h 165"/>
                        <a:gd name="T80" fmla="*/ 48 w 182"/>
                        <a:gd name="T81" fmla="*/ 137 h 165"/>
                        <a:gd name="T82" fmla="*/ 54 w 182"/>
                        <a:gd name="T83" fmla="*/ 135 h 165"/>
                        <a:gd name="T84" fmla="*/ 62 w 182"/>
                        <a:gd name="T85" fmla="*/ 128 h 165"/>
                        <a:gd name="T86" fmla="*/ 75 w 182"/>
                        <a:gd name="T87" fmla="*/ 120 h 165"/>
                        <a:gd name="T88" fmla="*/ 85 w 182"/>
                        <a:gd name="T89" fmla="*/ 116 h 165"/>
                        <a:gd name="T90" fmla="*/ 96 w 182"/>
                        <a:gd name="T91" fmla="*/ 111 h 165"/>
                        <a:gd name="T92" fmla="*/ 102 w 182"/>
                        <a:gd name="T93" fmla="*/ 108 h 165"/>
                        <a:gd name="T94" fmla="*/ 105 w 182"/>
                        <a:gd name="T95" fmla="*/ 104 h 165"/>
                        <a:gd name="T96" fmla="*/ 110 w 182"/>
                        <a:gd name="T97" fmla="*/ 83 h 165"/>
                        <a:gd name="T98" fmla="*/ 116 w 182"/>
                        <a:gd name="T99" fmla="*/ 63 h 165"/>
                        <a:gd name="T100" fmla="*/ 119 w 182"/>
                        <a:gd name="T101" fmla="*/ 51 h 165"/>
                        <a:gd name="T102" fmla="*/ 120 w 182"/>
                        <a:gd name="T103" fmla="*/ 37 h 165"/>
                        <a:gd name="T104" fmla="*/ 117 w 182"/>
                        <a:gd name="T105" fmla="*/ 27 h 165"/>
                        <a:gd name="T106" fmla="*/ 113 w 182"/>
                        <a:gd name="T107" fmla="*/ 15 h 165"/>
                        <a:gd name="T108" fmla="*/ 110 w 182"/>
                        <a:gd name="T109" fmla="*/ 0 h 165"/>
                        <a:gd name="T110" fmla="*/ 168 w 182"/>
                        <a:gd name="T111" fmla="*/ 6 h 165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182"/>
                        <a:gd name="T169" fmla="*/ 0 h 165"/>
                        <a:gd name="T170" fmla="*/ 182 w 182"/>
                        <a:gd name="T171" fmla="*/ 165 h 165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182" h="165">
                          <a:moveTo>
                            <a:pt x="168" y="6"/>
                          </a:moveTo>
                          <a:lnTo>
                            <a:pt x="167" y="27"/>
                          </a:lnTo>
                          <a:lnTo>
                            <a:pt x="165" y="51"/>
                          </a:lnTo>
                          <a:lnTo>
                            <a:pt x="165" y="70"/>
                          </a:lnTo>
                          <a:lnTo>
                            <a:pt x="165" y="80"/>
                          </a:lnTo>
                          <a:lnTo>
                            <a:pt x="167" y="102"/>
                          </a:lnTo>
                          <a:lnTo>
                            <a:pt x="169" y="114"/>
                          </a:lnTo>
                          <a:lnTo>
                            <a:pt x="174" y="124"/>
                          </a:lnTo>
                          <a:lnTo>
                            <a:pt x="180" y="135"/>
                          </a:lnTo>
                          <a:lnTo>
                            <a:pt x="181" y="143"/>
                          </a:lnTo>
                          <a:lnTo>
                            <a:pt x="181" y="148"/>
                          </a:lnTo>
                          <a:lnTo>
                            <a:pt x="181" y="152"/>
                          </a:lnTo>
                          <a:lnTo>
                            <a:pt x="173" y="157"/>
                          </a:lnTo>
                          <a:lnTo>
                            <a:pt x="166" y="161"/>
                          </a:lnTo>
                          <a:lnTo>
                            <a:pt x="151" y="160"/>
                          </a:lnTo>
                          <a:lnTo>
                            <a:pt x="142" y="159"/>
                          </a:lnTo>
                          <a:lnTo>
                            <a:pt x="131" y="157"/>
                          </a:lnTo>
                          <a:lnTo>
                            <a:pt x="127" y="155"/>
                          </a:lnTo>
                          <a:lnTo>
                            <a:pt x="121" y="156"/>
                          </a:lnTo>
                          <a:lnTo>
                            <a:pt x="112" y="161"/>
                          </a:lnTo>
                          <a:lnTo>
                            <a:pt x="101" y="162"/>
                          </a:lnTo>
                          <a:lnTo>
                            <a:pt x="92" y="164"/>
                          </a:lnTo>
                          <a:lnTo>
                            <a:pt x="80" y="164"/>
                          </a:lnTo>
                          <a:lnTo>
                            <a:pt x="68" y="163"/>
                          </a:lnTo>
                          <a:lnTo>
                            <a:pt x="56" y="160"/>
                          </a:lnTo>
                          <a:lnTo>
                            <a:pt x="50" y="160"/>
                          </a:lnTo>
                          <a:lnTo>
                            <a:pt x="36" y="160"/>
                          </a:lnTo>
                          <a:lnTo>
                            <a:pt x="27" y="161"/>
                          </a:lnTo>
                          <a:lnTo>
                            <a:pt x="25" y="161"/>
                          </a:lnTo>
                          <a:lnTo>
                            <a:pt x="20" y="161"/>
                          </a:lnTo>
                          <a:lnTo>
                            <a:pt x="14" y="160"/>
                          </a:lnTo>
                          <a:lnTo>
                            <a:pt x="3" y="156"/>
                          </a:lnTo>
                          <a:lnTo>
                            <a:pt x="2" y="152"/>
                          </a:lnTo>
                          <a:lnTo>
                            <a:pt x="1" y="146"/>
                          </a:lnTo>
                          <a:lnTo>
                            <a:pt x="0" y="141"/>
                          </a:lnTo>
                          <a:lnTo>
                            <a:pt x="3" y="137"/>
                          </a:lnTo>
                          <a:lnTo>
                            <a:pt x="7" y="135"/>
                          </a:lnTo>
                          <a:lnTo>
                            <a:pt x="14" y="135"/>
                          </a:lnTo>
                          <a:lnTo>
                            <a:pt x="24" y="136"/>
                          </a:lnTo>
                          <a:lnTo>
                            <a:pt x="42" y="138"/>
                          </a:lnTo>
                          <a:lnTo>
                            <a:pt x="48" y="137"/>
                          </a:lnTo>
                          <a:lnTo>
                            <a:pt x="54" y="135"/>
                          </a:lnTo>
                          <a:lnTo>
                            <a:pt x="62" y="128"/>
                          </a:lnTo>
                          <a:lnTo>
                            <a:pt x="75" y="120"/>
                          </a:lnTo>
                          <a:lnTo>
                            <a:pt x="85" y="116"/>
                          </a:lnTo>
                          <a:lnTo>
                            <a:pt x="96" y="111"/>
                          </a:lnTo>
                          <a:lnTo>
                            <a:pt x="102" y="108"/>
                          </a:lnTo>
                          <a:lnTo>
                            <a:pt x="105" y="104"/>
                          </a:lnTo>
                          <a:lnTo>
                            <a:pt x="110" y="83"/>
                          </a:lnTo>
                          <a:lnTo>
                            <a:pt x="116" y="63"/>
                          </a:lnTo>
                          <a:lnTo>
                            <a:pt x="119" y="51"/>
                          </a:lnTo>
                          <a:lnTo>
                            <a:pt x="120" y="37"/>
                          </a:lnTo>
                          <a:lnTo>
                            <a:pt x="117" y="27"/>
                          </a:lnTo>
                          <a:lnTo>
                            <a:pt x="113" y="15"/>
                          </a:lnTo>
                          <a:lnTo>
                            <a:pt x="110" y="0"/>
                          </a:lnTo>
                          <a:lnTo>
                            <a:pt x="168" y="6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300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1310" y="914"/>
                    <a:ext cx="211" cy="114"/>
                  </a:xfrm>
                  <a:custGeom>
                    <a:avLst/>
                    <a:gdLst>
                      <a:gd name="T0" fmla="*/ 187 w 211"/>
                      <a:gd name="T1" fmla="*/ 7 h 114"/>
                      <a:gd name="T2" fmla="*/ 167 w 211"/>
                      <a:gd name="T3" fmla="*/ 18 h 114"/>
                      <a:gd name="T4" fmla="*/ 146 w 211"/>
                      <a:gd name="T5" fmla="*/ 25 h 114"/>
                      <a:gd name="T6" fmla="*/ 128 w 211"/>
                      <a:gd name="T7" fmla="*/ 27 h 114"/>
                      <a:gd name="T8" fmla="*/ 110 w 211"/>
                      <a:gd name="T9" fmla="*/ 29 h 114"/>
                      <a:gd name="T10" fmla="*/ 94 w 211"/>
                      <a:gd name="T11" fmla="*/ 27 h 114"/>
                      <a:gd name="T12" fmla="*/ 80 w 211"/>
                      <a:gd name="T13" fmla="*/ 25 h 114"/>
                      <a:gd name="T14" fmla="*/ 59 w 211"/>
                      <a:gd name="T15" fmla="*/ 21 h 114"/>
                      <a:gd name="T16" fmla="*/ 45 w 211"/>
                      <a:gd name="T17" fmla="*/ 16 h 114"/>
                      <a:gd name="T18" fmla="*/ 32 w 211"/>
                      <a:gd name="T19" fmla="*/ 9 h 114"/>
                      <a:gd name="T20" fmla="*/ 16 w 211"/>
                      <a:gd name="T21" fmla="*/ 0 h 114"/>
                      <a:gd name="T22" fmla="*/ 9 w 211"/>
                      <a:gd name="T23" fmla="*/ 27 h 114"/>
                      <a:gd name="T24" fmla="*/ 3 w 211"/>
                      <a:gd name="T25" fmla="*/ 54 h 114"/>
                      <a:gd name="T26" fmla="*/ 0 w 211"/>
                      <a:gd name="T27" fmla="*/ 91 h 114"/>
                      <a:gd name="T28" fmla="*/ 20 w 211"/>
                      <a:gd name="T29" fmla="*/ 45 h 114"/>
                      <a:gd name="T30" fmla="*/ 20 w 211"/>
                      <a:gd name="T31" fmla="*/ 91 h 114"/>
                      <a:gd name="T32" fmla="*/ 37 w 211"/>
                      <a:gd name="T33" fmla="*/ 58 h 114"/>
                      <a:gd name="T34" fmla="*/ 37 w 211"/>
                      <a:gd name="T35" fmla="*/ 106 h 114"/>
                      <a:gd name="T36" fmla="*/ 52 w 211"/>
                      <a:gd name="T37" fmla="*/ 58 h 114"/>
                      <a:gd name="T38" fmla="*/ 57 w 211"/>
                      <a:gd name="T39" fmla="*/ 104 h 114"/>
                      <a:gd name="T40" fmla="*/ 70 w 211"/>
                      <a:gd name="T41" fmla="*/ 61 h 114"/>
                      <a:gd name="T42" fmla="*/ 75 w 211"/>
                      <a:gd name="T43" fmla="*/ 110 h 114"/>
                      <a:gd name="T44" fmla="*/ 91 w 211"/>
                      <a:gd name="T45" fmla="*/ 59 h 114"/>
                      <a:gd name="T46" fmla="*/ 96 w 211"/>
                      <a:gd name="T47" fmla="*/ 102 h 114"/>
                      <a:gd name="T48" fmla="*/ 103 w 211"/>
                      <a:gd name="T49" fmla="*/ 61 h 114"/>
                      <a:gd name="T50" fmla="*/ 116 w 211"/>
                      <a:gd name="T51" fmla="*/ 113 h 114"/>
                      <a:gd name="T52" fmla="*/ 125 w 211"/>
                      <a:gd name="T53" fmla="*/ 61 h 114"/>
                      <a:gd name="T54" fmla="*/ 133 w 211"/>
                      <a:gd name="T55" fmla="*/ 113 h 114"/>
                      <a:gd name="T56" fmla="*/ 133 w 211"/>
                      <a:gd name="T57" fmla="*/ 59 h 114"/>
                      <a:gd name="T58" fmla="*/ 154 w 211"/>
                      <a:gd name="T59" fmla="*/ 112 h 114"/>
                      <a:gd name="T60" fmla="*/ 154 w 211"/>
                      <a:gd name="T61" fmla="*/ 68 h 114"/>
                      <a:gd name="T62" fmla="*/ 174 w 211"/>
                      <a:gd name="T63" fmla="*/ 112 h 114"/>
                      <a:gd name="T64" fmla="*/ 162 w 211"/>
                      <a:gd name="T65" fmla="*/ 54 h 114"/>
                      <a:gd name="T66" fmla="*/ 190 w 211"/>
                      <a:gd name="T67" fmla="*/ 104 h 114"/>
                      <a:gd name="T68" fmla="*/ 179 w 211"/>
                      <a:gd name="T69" fmla="*/ 49 h 114"/>
                      <a:gd name="T70" fmla="*/ 210 w 211"/>
                      <a:gd name="T71" fmla="*/ 93 h 114"/>
                      <a:gd name="T72" fmla="*/ 207 w 211"/>
                      <a:gd name="T73" fmla="*/ 71 h 114"/>
                      <a:gd name="T74" fmla="*/ 206 w 211"/>
                      <a:gd name="T75" fmla="*/ 57 h 114"/>
                      <a:gd name="T76" fmla="*/ 201 w 211"/>
                      <a:gd name="T77" fmla="*/ 37 h 114"/>
                      <a:gd name="T78" fmla="*/ 193 w 211"/>
                      <a:gd name="T79" fmla="*/ 21 h 114"/>
                      <a:gd name="T80" fmla="*/ 187 w 211"/>
                      <a:gd name="T81" fmla="*/ 7 h 1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11"/>
                      <a:gd name="T124" fmla="*/ 0 h 114"/>
                      <a:gd name="T125" fmla="*/ 211 w 211"/>
                      <a:gd name="T126" fmla="*/ 114 h 114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11" h="114">
                        <a:moveTo>
                          <a:pt x="187" y="7"/>
                        </a:moveTo>
                        <a:lnTo>
                          <a:pt x="167" y="18"/>
                        </a:lnTo>
                        <a:lnTo>
                          <a:pt x="146" y="25"/>
                        </a:lnTo>
                        <a:lnTo>
                          <a:pt x="128" y="27"/>
                        </a:lnTo>
                        <a:lnTo>
                          <a:pt x="110" y="29"/>
                        </a:lnTo>
                        <a:lnTo>
                          <a:pt x="94" y="27"/>
                        </a:lnTo>
                        <a:lnTo>
                          <a:pt x="80" y="25"/>
                        </a:lnTo>
                        <a:lnTo>
                          <a:pt x="59" y="21"/>
                        </a:lnTo>
                        <a:lnTo>
                          <a:pt x="45" y="16"/>
                        </a:lnTo>
                        <a:lnTo>
                          <a:pt x="32" y="9"/>
                        </a:lnTo>
                        <a:lnTo>
                          <a:pt x="16" y="0"/>
                        </a:lnTo>
                        <a:lnTo>
                          <a:pt x="9" y="27"/>
                        </a:lnTo>
                        <a:lnTo>
                          <a:pt x="3" y="54"/>
                        </a:lnTo>
                        <a:lnTo>
                          <a:pt x="0" y="91"/>
                        </a:lnTo>
                        <a:lnTo>
                          <a:pt x="20" y="45"/>
                        </a:lnTo>
                        <a:lnTo>
                          <a:pt x="20" y="91"/>
                        </a:lnTo>
                        <a:lnTo>
                          <a:pt x="37" y="58"/>
                        </a:lnTo>
                        <a:lnTo>
                          <a:pt x="37" y="106"/>
                        </a:lnTo>
                        <a:lnTo>
                          <a:pt x="52" y="58"/>
                        </a:lnTo>
                        <a:lnTo>
                          <a:pt x="57" y="104"/>
                        </a:lnTo>
                        <a:lnTo>
                          <a:pt x="70" y="61"/>
                        </a:lnTo>
                        <a:lnTo>
                          <a:pt x="75" y="110"/>
                        </a:lnTo>
                        <a:lnTo>
                          <a:pt x="91" y="59"/>
                        </a:lnTo>
                        <a:lnTo>
                          <a:pt x="96" y="102"/>
                        </a:lnTo>
                        <a:lnTo>
                          <a:pt x="103" y="61"/>
                        </a:lnTo>
                        <a:lnTo>
                          <a:pt x="116" y="113"/>
                        </a:lnTo>
                        <a:lnTo>
                          <a:pt x="125" y="61"/>
                        </a:lnTo>
                        <a:lnTo>
                          <a:pt x="133" y="113"/>
                        </a:lnTo>
                        <a:lnTo>
                          <a:pt x="133" y="59"/>
                        </a:lnTo>
                        <a:lnTo>
                          <a:pt x="154" y="112"/>
                        </a:lnTo>
                        <a:lnTo>
                          <a:pt x="154" y="68"/>
                        </a:lnTo>
                        <a:lnTo>
                          <a:pt x="174" y="112"/>
                        </a:lnTo>
                        <a:lnTo>
                          <a:pt x="162" y="54"/>
                        </a:lnTo>
                        <a:lnTo>
                          <a:pt x="190" y="104"/>
                        </a:lnTo>
                        <a:lnTo>
                          <a:pt x="179" y="49"/>
                        </a:lnTo>
                        <a:lnTo>
                          <a:pt x="210" y="93"/>
                        </a:lnTo>
                        <a:lnTo>
                          <a:pt x="207" y="71"/>
                        </a:lnTo>
                        <a:lnTo>
                          <a:pt x="206" y="57"/>
                        </a:lnTo>
                        <a:lnTo>
                          <a:pt x="201" y="37"/>
                        </a:lnTo>
                        <a:lnTo>
                          <a:pt x="193" y="21"/>
                        </a:lnTo>
                        <a:lnTo>
                          <a:pt x="187" y="7"/>
                        </a:lnTo>
                      </a:path>
                    </a:pathLst>
                  </a:custGeom>
                  <a:solidFill>
                    <a:srgbClr val="C0C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sp>
              <p:nvSpPr>
                <p:cNvPr id="1239" name="Freeform 128"/>
                <p:cNvSpPr>
                  <a:spLocks noChangeAspect="1"/>
                </p:cNvSpPr>
                <p:nvPr/>
              </p:nvSpPr>
              <p:spPr bwMode="auto">
                <a:xfrm>
                  <a:off x="1384" y="667"/>
                  <a:ext cx="121" cy="139"/>
                </a:xfrm>
                <a:custGeom>
                  <a:avLst/>
                  <a:gdLst>
                    <a:gd name="T0" fmla="*/ 60 w 121"/>
                    <a:gd name="T1" fmla="*/ 0 h 139"/>
                    <a:gd name="T2" fmla="*/ 68 w 121"/>
                    <a:gd name="T3" fmla="*/ 1 h 139"/>
                    <a:gd name="T4" fmla="*/ 75 w 121"/>
                    <a:gd name="T5" fmla="*/ 4 h 139"/>
                    <a:gd name="T6" fmla="*/ 85 w 121"/>
                    <a:gd name="T7" fmla="*/ 11 h 139"/>
                    <a:gd name="T8" fmla="*/ 95 w 121"/>
                    <a:gd name="T9" fmla="*/ 21 h 139"/>
                    <a:gd name="T10" fmla="*/ 104 w 121"/>
                    <a:gd name="T11" fmla="*/ 34 h 139"/>
                    <a:gd name="T12" fmla="*/ 112 w 121"/>
                    <a:gd name="T13" fmla="*/ 47 h 139"/>
                    <a:gd name="T14" fmla="*/ 117 w 121"/>
                    <a:gd name="T15" fmla="*/ 61 h 139"/>
                    <a:gd name="T16" fmla="*/ 119 w 121"/>
                    <a:gd name="T17" fmla="*/ 71 h 139"/>
                    <a:gd name="T18" fmla="*/ 120 w 121"/>
                    <a:gd name="T19" fmla="*/ 79 h 139"/>
                    <a:gd name="T20" fmla="*/ 120 w 121"/>
                    <a:gd name="T21" fmla="*/ 90 h 139"/>
                    <a:gd name="T22" fmla="*/ 117 w 121"/>
                    <a:gd name="T23" fmla="*/ 95 h 139"/>
                    <a:gd name="T24" fmla="*/ 115 w 121"/>
                    <a:gd name="T25" fmla="*/ 101 h 139"/>
                    <a:gd name="T26" fmla="*/ 110 w 121"/>
                    <a:gd name="T27" fmla="*/ 108 h 139"/>
                    <a:gd name="T28" fmla="*/ 106 w 121"/>
                    <a:gd name="T29" fmla="*/ 116 h 139"/>
                    <a:gd name="T30" fmla="*/ 101 w 121"/>
                    <a:gd name="T31" fmla="*/ 120 h 139"/>
                    <a:gd name="T32" fmla="*/ 95 w 121"/>
                    <a:gd name="T33" fmla="*/ 126 h 139"/>
                    <a:gd name="T34" fmla="*/ 89 w 121"/>
                    <a:gd name="T35" fmla="*/ 131 h 139"/>
                    <a:gd name="T36" fmla="*/ 79 w 121"/>
                    <a:gd name="T37" fmla="*/ 135 h 139"/>
                    <a:gd name="T38" fmla="*/ 68 w 121"/>
                    <a:gd name="T39" fmla="*/ 137 h 139"/>
                    <a:gd name="T40" fmla="*/ 57 w 121"/>
                    <a:gd name="T41" fmla="*/ 138 h 139"/>
                    <a:gd name="T42" fmla="*/ 43 w 121"/>
                    <a:gd name="T43" fmla="*/ 136 h 139"/>
                    <a:gd name="T44" fmla="*/ 31 w 121"/>
                    <a:gd name="T45" fmla="*/ 134 h 139"/>
                    <a:gd name="T46" fmla="*/ 25 w 121"/>
                    <a:gd name="T47" fmla="*/ 131 h 139"/>
                    <a:gd name="T48" fmla="*/ 19 w 121"/>
                    <a:gd name="T49" fmla="*/ 127 h 139"/>
                    <a:gd name="T50" fmla="*/ 10 w 121"/>
                    <a:gd name="T51" fmla="*/ 121 h 139"/>
                    <a:gd name="T52" fmla="*/ 5 w 121"/>
                    <a:gd name="T53" fmla="*/ 111 h 139"/>
                    <a:gd name="T54" fmla="*/ 0 w 121"/>
                    <a:gd name="T55" fmla="*/ 99 h 139"/>
                    <a:gd name="T56" fmla="*/ 0 w 121"/>
                    <a:gd name="T57" fmla="*/ 90 h 139"/>
                    <a:gd name="T58" fmla="*/ 0 w 121"/>
                    <a:gd name="T59" fmla="*/ 80 h 139"/>
                    <a:gd name="T60" fmla="*/ 2 w 121"/>
                    <a:gd name="T61" fmla="*/ 70 h 139"/>
                    <a:gd name="T62" fmla="*/ 3 w 121"/>
                    <a:gd name="T63" fmla="*/ 62 h 139"/>
                    <a:gd name="T64" fmla="*/ 8 w 121"/>
                    <a:gd name="T65" fmla="*/ 52 h 139"/>
                    <a:gd name="T66" fmla="*/ 11 w 121"/>
                    <a:gd name="T67" fmla="*/ 44 h 139"/>
                    <a:gd name="T68" fmla="*/ 17 w 121"/>
                    <a:gd name="T69" fmla="*/ 35 h 139"/>
                    <a:gd name="T70" fmla="*/ 23 w 121"/>
                    <a:gd name="T71" fmla="*/ 26 h 139"/>
                    <a:gd name="T72" fmla="*/ 26 w 121"/>
                    <a:gd name="T73" fmla="*/ 20 h 139"/>
                    <a:gd name="T74" fmla="*/ 31 w 121"/>
                    <a:gd name="T75" fmla="*/ 13 h 139"/>
                    <a:gd name="T76" fmla="*/ 37 w 121"/>
                    <a:gd name="T77" fmla="*/ 9 h 139"/>
                    <a:gd name="T78" fmla="*/ 43 w 121"/>
                    <a:gd name="T79" fmla="*/ 4 h 139"/>
                    <a:gd name="T80" fmla="*/ 49 w 121"/>
                    <a:gd name="T81" fmla="*/ 2 h 139"/>
                    <a:gd name="T82" fmla="*/ 60 w 121"/>
                    <a:gd name="T83" fmla="*/ 0 h 13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21"/>
                    <a:gd name="T127" fmla="*/ 0 h 139"/>
                    <a:gd name="T128" fmla="*/ 121 w 121"/>
                    <a:gd name="T129" fmla="*/ 139 h 13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21" h="139">
                      <a:moveTo>
                        <a:pt x="60" y="0"/>
                      </a:moveTo>
                      <a:lnTo>
                        <a:pt x="68" y="1"/>
                      </a:lnTo>
                      <a:lnTo>
                        <a:pt x="75" y="4"/>
                      </a:lnTo>
                      <a:lnTo>
                        <a:pt x="85" y="11"/>
                      </a:lnTo>
                      <a:lnTo>
                        <a:pt x="95" y="21"/>
                      </a:lnTo>
                      <a:lnTo>
                        <a:pt x="104" y="34"/>
                      </a:lnTo>
                      <a:lnTo>
                        <a:pt x="112" y="47"/>
                      </a:lnTo>
                      <a:lnTo>
                        <a:pt x="117" y="61"/>
                      </a:lnTo>
                      <a:lnTo>
                        <a:pt x="119" y="71"/>
                      </a:lnTo>
                      <a:lnTo>
                        <a:pt x="120" y="79"/>
                      </a:lnTo>
                      <a:lnTo>
                        <a:pt x="120" y="90"/>
                      </a:lnTo>
                      <a:lnTo>
                        <a:pt x="117" y="95"/>
                      </a:lnTo>
                      <a:lnTo>
                        <a:pt x="115" y="101"/>
                      </a:lnTo>
                      <a:lnTo>
                        <a:pt x="110" y="108"/>
                      </a:lnTo>
                      <a:lnTo>
                        <a:pt x="106" y="116"/>
                      </a:lnTo>
                      <a:lnTo>
                        <a:pt x="101" y="120"/>
                      </a:lnTo>
                      <a:lnTo>
                        <a:pt x="95" y="126"/>
                      </a:lnTo>
                      <a:lnTo>
                        <a:pt x="89" y="131"/>
                      </a:lnTo>
                      <a:lnTo>
                        <a:pt x="79" y="135"/>
                      </a:lnTo>
                      <a:lnTo>
                        <a:pt x="68" y="137"/>
                      </a:lnTo>
                      <a:lnTo>
                        <a:pt x="57" y="138"/>
                      </a:lnTo>
                      <a:lnTo>
                        <a:pt x="43" y="136"/>
                      </a:lnTo>
                      <a:lnTo>
                        <a:pt x="31" y="134"/>
                      </a:lnTo>
                      <a:lnTo>
                        <a:pt x="25" y="131"/>
                      </a:lnTo>
                      <a:lnTo>
                        <a:pt x="19" y="127"/>
                      </a:lnTo>
                      <a:lnTo>
                        <a:pt x="10" y="121"/>
                      </a:lnTo>
                      <a:lnTo>
                        <a:pt x="5" y="111"/>
                      </a:lnTo>
                      <a:lnTo>
                        <a:pt x="0" y="99"/>
                      </a:lnTo>
                      <a:lnTo>
                        <a:pt x="0" y="90"/>
                      </a:lnTo>
                      <a:lnTo>
                        <a:pt x="0" y="80"/>
                      </a:lnTo>
                      <a:lnTo>
                        <a:pt x="2" y="70"/>
                      </a:lnTo>
                      <a:lnTo>
                        <a:pt x="3" y="62"/>
                      </a:lnTo>
                      <a:lnTo>
                        <a:pt x="8" y="52"/>
                      </a:lnTo>
                      <a:lnTo>
                        <a:pt x="11" y="44"/>
                      </a:lnTo>
                      <a:lnTo>
                        <a:pt x="17" y="35"/>
                      </a:lnTo>
                      <a:lnTo>
                        <a:pt x="23" y="26"/>
                      </a:lnTo>
                      <a:lnTo>
                        <a:pt x="26" y="20"/>
                      </a:lnTo>
                      <a:lnTo>
                        <a:pt x="31" y="13"/>
                      </a:lnTo>
                      <a:lnTo>
                        <a:pt x="37" y="9"/>
                      </a:lnTo>
                      <a:lnTo>
                        <a:pt x="43" y="4"/>
                      </a:lnTo>
                      <a:lnTo>
                        <a:pt x="49" y="2"/>
                      </a:lnTo>
                      <a:lnTo>
                        <a:pt x="60" y="0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73208" tIns="36604" rIns="73208" bIns="36604">
                  <a:spAutoFit/>
                </a:bodyPr>
                <a:lstStyle/>
                <a:p>
                  <a:endParaRPr lang="es-ES"/>
                </a:p>
              </p:txBody>
            </p:sp>
            <p:grpSp>
              <p:nvGrpSpPr>
                <p:cNvPr id="1240" name="Group 129"/>
                <p:cNvGrpSpPr>
                  <a:grpSpLocks noChangeAspect="1"/>
                </p:cNvGrpSpPr>
                <p:nvPr/>
              </p:nvGrpSpPr>
              <p:grpSpPr bwMode="auto">
                <a:xfrm>
                  <a:off x="1254" y="805"/>
                  <a:ext cx="260" cy="164"/>
                  <a:chOff x="1254" y="805"/>
                  <a:chExt cx="260" cy="164"/>
                </a:xfrm>
              </p:grpSpPr>
              <p:grpSp>
                <p:nvGrpSpPr>
                  <p:cNvPr id="1280" name="Group 13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54" y="805"/>
                    <a:ext cx="260" cy="164"/>
                    <a:chOff x="1254" y="805"/>
                    <a:chExt cx="260" cy="164"/>
                  </a:xfrm>
                </p:grpSpPr>
                <p:sp>
                  <p:nvSpPr>
                    <p:cNvPr id="1284" name="Freeform 1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61" y="805"/>
                      <a:ext cx="253" cy="123"/>
                    </a:xfrm>
                    <a:custGeom>
                      <a:avLst/>
                      <a:gdLst>
                        <a:gd name="T0" fmla="*/ 178 w 253"/>
                        <a:gd name="T1" fmla="*/ 8 h 123"/>
                        <a:gd name="T2" fmla="*/ 136 w 253"/>
                        <a:gd name="T3" fmla="*/ 3 h 123"/>
                        <a:gd name="T4" fmla="*/ 92 w 253"/>
                        <a:gd name="T5" fmla="*/ 0 h 123"/>
                        <a:gd name="T6" fmla="*/ 24 w 253"/>
                        <a:gd name="T7" fmla="*/ 15 h 123"/>
                        <a:gd name="T8" fmla="*/ 0 w 253"/>
                        <a:gd name="T9" fmla="*/ 60 h 123"/>
                        <a:gd name="T10" fmla="*/ 26 w 253"/>
                        <a:gd name="T11" fmla="*/ 85 h 123"/>
                        <a:gd name="T12" fmla="*/ 60 w 253"/>
                        <a:gd name="T13" fmla="*/ 108 h 123"/>
                        <a:gd name="T14" fmla="*/ 100 w 253"/>
                        <a:gd name="T15" fmla="*/ 120 h 123"/>
                        <a:gd name="T16" fmla="*/ 139 w 253"/>
                        <a:gd name="T17" fmla="*/ 122 h 123"/>
                        <a:gd name="T18" fmla="*/ 192 w 253"/>
                        <a:gd name="T19" fmla="*/ 115 h 123"/>
                        <a:gd name="T20" fmla="*/ 226 w 253"/>
                        <a:gd name="T21" fmla="*/ 102 h 123"/>
                        <a:gd name="T22" fmla="*/ 252 w 253"/>
                        <a:gd name="T23" fmla="*/ 78 h 123"/>
                        <a:gd name="T24" fmla="*/ 252 w 253"/>
                        <a:gd name="T25" fmla="*/ 45 h 123"/>
                        <a:gd name="T26" fmla="*/ 178 w 253"/>
                        <a:gd name="T27" fmla="*/ 45 h 123"/>
                        <a:gd name="T28" fmla="*/ 168 w 253"/>
                        <a:gd name="T29" fmla="*/ 40 h 123"/>
                        <a:gd name="T30" fmla="*/ 150 w 253"/>
                        <a:gd name="T31" fmla="*/ 35 h 123"/>
                        <a:gd name="T32" fmla="*/ 128 w 253"/>
                        <a:gd name="T33" fmla="*/ 35 h 123"/>
                        <a:gd name="T34" fmla="*/ 118 w 253"/>
                        <a:gd name="T35" fmla="*/ 35 h 123"/>
                        <a:gd name="T36" fmla="*/ 102 w 253"/>
                        <a:gd name="T37" fmla="*/ 35 h 123"/>
                        <a:gd name="T38" fmla="*/ 81 w 253"/>
                        <a:gd name="T39" fmla="*/ 40 h 123"/>
                        <a:gd name="T40" fmla="*/ 76 w 253"/>
                        <a:gd name="T41" fmla="*/ 48 h 123"/>
                        <a:gd name="T42" fmla="*/ 71 w 253"/>
                        <a:gd name="T43" fmla="*/ 55 h 123"/>
                        <a:gd name="T44" fmla="*/ 76 w 253"/>
                        <a:gd name="T45" fmla="*/ 68 h 123"/>
                        <a:gd name="T46" fmla="*/ 83 w 253"/>
                        <a:gd name="T47" fmla="*/ 75 h 123"/>
                        <a:gd name="T48" fmla="*/ 100 w 253"/>
                        <a:gd name="T49" fmla="*/ 83 h 123"/>
                        <a:gd name="T50" fmla="*/ 121 w 253"/>
                        <a:gd name="T51" fmla="*/ 87 h 123"/>
                        <a:gd name="T52" fmla="*/ 141 w 253"/>
                        <a:gd name="T53" fmla="*/ 90 h 123"/>
                        <a:gd name="T54" fmla="*/ 163 w 253"/>
                        <a:gd name="T55" fmla="*/ 85 h 123"/>
                        <a:gd name="T56" fmla="*/ 178 w 253"/>
                        <a:gd name="T57" fmla="*/ 75 h 123"/>
                        <a:gd name="T58" fmla="*/ 186 w 253"/>
                        <a:gd name="T59" fmla="*/ 62 h 123"/>
                        <a:gd name="T60" fmla="*/ 178 w 253"/>
                        <a:gd name="T61" fmla="*/ 45 h 123"/>
                        <a:gd name="T62" fmla="*/ 252 w 253"/>
                        <a:gd name="T63" fmla="*/ 45 h 123"/>
                        <a:gd name="T64" fmla="*/ 221 w 253"/>
                        <a:gd name="T65" fmla="*/ 23 h 123"/>
                        <a:gd name="T66" fmla="*/ 178 w 253"/>
                        <a:gd name="T67" fmla="*/ 8 h 123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253"/>
                        <a:gd name="T103" fmla="*/ 0 h 123"/>
                        <a:gd name="T104" fmla="*/ 253 w 253"/>
                        <a:gd name="T105" fmla="*/ 123 h 123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253" h="123">
                          <a:moveTo>
                            <a:pt x="178" y="8"/>
                          </a:moveTo>
                          <a:lnTo>
                            <a:pt x="136" y="3"/>
                          </a:lnTo>
                          <a:lnTo>
                            <a:pt x="92" y="0"/>
                          </a:lnTo>
                          <a:lnTo>
                            <a:pt x="24" y="15"/>
                          </a:lnTo>
                          <a:lnTo>
                            <a:pt x="0" y="60"/>
                          </a:lnTo>
                          <a:lnTo>
                            <a:pt x="26" y="85"/>
                          </a:lnTo>
                          <a:lnTo>
                            <a:pt x="60" y="108"/>
                          </a:lnTo>
                          <a:lnTo>
                            <a:pt x="100" y="120"/>
                          </a:lnTo>
                          <a:lnTo>
                            <a:pt x="139" y="122"/>
                          </a:lnTo>
                          <a:lnTo>
                            <a:pt x="192" y="115"/>
                          </a:lnTo>
                          <a:lnTo>
                            <a:pt x="226" y="102"/>
                          </a:lnTo>
                          <a:lnTo>
                            <a:pt x="252" y="78"/>
                          </a:lnTo>
                          <a:lnTo>
                            <a:pt x="252" y="45"/>
                          </a:lnTo>
                          <a:lnTo>
                            <a:pt x="178" y="45"/>
                          </a:lnTo>
                          <a:lnTo>
                            <a:pt x="168" y="40"/>
                          </a:lnTo>
                          <a:lnTo>
                            <a:pt x="150" y="35"/>
                          </a:lnTo>
                          <a:lnTo>
                            <a:pt x="128" y="35"/>
                          </a:lnTo>
                          <a:lnTo>
                            <a:pt x="118" y="35"/>
                          </a:lnTo>
                          <a:lnTo>
                            <a:pt x="102" y="35"/>
                          </a:lnTo>
                          <a:lnTo>
                            <a:pt x="81" y="40"/>
                          </a:lnTo>
                          <a:lnTo>
                            <a:pt x="76" y="48"/>
                          </a:lnTo>
                          <a:lnTo>
                            <a:pt x="71" y="55"/>
                          </a:lnTo>
                          <a:lnTo>
                            <a:pt x="76" y="68"/>
                          </a:lnTo>
                          <a:lnTo>
                            <a:pt x="83" y="75"/>
                          </a:lnTo>
                          <a:lnTo>
                            <a:pt x="100" y="83"/>
                          </a:lnTo>
                          <a:lnTo>
                            <a:pt x="121" y="87"/>
                          </a:lnTo>
                          <a:lnTo>
                            <a:pt x="141" y="90"/>
                          </a:lnTo>
                          <a:lnTo>
                            <a:pt x="163" y="85"/>
                          </a:lnTo>
                          <a:lnTo>
                            <a:pt x="178" y="75"/>
                          </a:lnTo>
                          <a:lnTo>
                            <a:pt x="186" y="62"/>
                          </a:lnTo>
                          <a:lnTo>
                            <a:pt x="178" y="45"/>
                          </a:lnTo>
                          <a:lnTo>
                            <a:pt x="252" y="45"/>
                          </a:lnTo>
                          <a:lnTo>
                            <a:pt x="221" y="23"/>
                          </a:lnTo>
                          <a:lnTo>
                            <a:pt x="178" y="8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1285" name="Group 13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54" y="868"/>
                      <a:ext cx="260" cy="101"/>
                      <a:chOff x="1254" y="868"/>
                      <a:chExt cx="260" cy="101"/>
                    </a:xfrm>
                  </p:grpSpPr>
                  <p:sp>
                    <p:nvSpPr>
                      <p:cNvPr id="1292" name="Freeform 1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86" y="887"/>
                        <a:ext cx="28" cy="59"/>
                      </a:xfrm>
                      <a:custGeom>
                        <a:avLst/>
                        <a:gdLst>
                          <a:gd name="T0" fmla="*/ 27 w 28"/>
                          <a:gd name="T1" fmla="*/ 0 h 59"/>
                          <a:gd name="T2" fmla="*/ 0 w 28"/>
                          <a:gd name="T3" fmla="*/ 26 h 59"/>
                          <a:gd name="T4" fmla="*/ 0 w 28"/>
                          <a:gd name="T5" fmla="*/ 58 h 59"/>
                          <a:gd name="T6" fmla="*/ 27 w 28"/>
                          <a:gd name="T7" fmla="*/ 31 h 59"/>
                          <a:gd name="T8" fmla="*/ 27 w 28"/>
                          <a:gd name="T9" fmla="*/ 0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59"/>
                          <a:gd name="T17" fmla="*/ 28 w 28"/>
                          <a:gd name="T18" fmla="*/ 59 h 5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59">
                            <a:moveTo>
                              <a:pt x="27" y="0"/>
                            </a:moveTo>
                            <a:lnTo>
                              <a:pt x="0" y="26"/>
                            </a:lnTo>
                            <a:lnTo>
                              <a:pt x="0" y="58"/>
                            </a:lnTo>
                            <a:lnTo>
                              <a:pt x="27" y="31"/>
                            </a:lnTo>
                            <a:lnTo>
                              <a:pt x="27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3" name="Freeform 1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51" y="913"/>
                        <a:ext cx="36" cy="45"/>
                      </a:xfrm>
                      <a:custGeom>
                        <a:avLst/>
                        <a:gdLst>
                          <a:gd name="T0" fmla="*/ 35 w 36"/>
                          <a:gd name="T1" fmla="*/ 0 h 45"/>
                          <a:gd name="T2" fmla="*/ 0 w 36"/>
                          <a:gd name="T3" fmla="*/ 13 h 45"/>
                          <a:gd name="T4" fmla="*/ 0 w 36"/>
                          <a:gd name="T5" fmla="*/ 44 h 45"/>
                          <a:gd name="T6" fmla="*/ 35 w 36"/>
                          <a:gd name="T7" fmla="*/ 31 h 45"/>
                          <a:gd name="T8" fmla="*/ 35 w 36"/>
                          <a:gd name="T9" fmla="*/ 0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6"/>
                          <a:gd name="T16" fmla="*/ 0 h 45"/>
                          <a:gd name="T17" fmla="*/ 36 w 36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6" h="45">
                            <a:moveTo>
                              <a:pt x="35" y="0"/>
                            </a:moveTo>
                            <a:lnTo>
                              <a:pt x="0" y="13"/>
                            </a:lnTo>
                            <a:lnTo>
                              <a:pt x="0" y="44"/>
                            </a:lnTo>
                            <a:lnTo>
                              <a:pt x="35" y="31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4" name="Freeform 1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97" y="926"/>
                        <a:ext cx="55" cy="43"/>
                      </a:xfrm>
                      <a:custGeom>
                        <a:avLst/>
                        <a:gdLst>
                          <a:gd name="T0" fmla="*/ 54 w 55"/>
                          <a:gd name="T1" fmla="*/ 0 h 43"/>
                          <a:gd name="T2" fmla="*/ 0 w 55"/>
                          <a:gd name="T3" fmla="*/ 8 h 43"/>
                          <a:gd name="T4" fmla="*/ 0 w 55"/>
                          <a:gd name="T5" fmla="*/ 42 h 43"/>
                          <a:gd name="T6" fmla="*/ 54 w 55"/>
                          <a:gd name="T7" fmla="*/ 31 h 43"/>
                          <a:gd name="T8" fmla="*/ 54 w 55"/>
                          <a:gd name="T9" fmla="*/ 0 h 4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43"/>
                          <a:gd name="T17" fmla="*/ 55 w 55"/>
                          <a:gd name="T18" fmla="*/ 43 h 4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43">
                            <a:moveTo>
                              <a:pt x="54" y="0"/>
                            </a:moveTo>
                            <a:lnTo>
                              <a:pt x="0" y="8"/>
                            </a:lnTo>
                            <a:lnTo>
                              <a:pt x="0" y="42"/>
                            </a:lnTo>
                            <a:lnTo>
                              <a:pt x="54" y="31"/>
                            </a:lnTo>
                            <a:lnTo>
                              <a:pt x="54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5" name="Freeform 1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54" y="868"/>
                        <a:ext cx="28" cy="62"/>
                      </a:xfrm>
                      <a:custGeom>
                        <a:avLst/>
                        <a:gdLst>
                          <a:gd name="T0" fmla="*/ 0 w 28"/>
                          <a:gd name="T1" fmla="*/ 0 h 62"/>
                          <a:gd name="T2" fmla="*/ 27 w 28"/>
                          <a:gd name="T3" fmla="*/ 26 h 62"/>
                          <a:gd name="T4" fmla="*/ 27 w 28"/>
                          <a:gd name="T5" fmla="*/ 61 h 62"/>
                          <a:gd name="T6" fmla="*/ 0 w 28"/>
                          <a:gd name="T7" fmla="*/ 32 h 62"/>
                          <a:gd name="T8" fmla="*/ 0 w 28"/>
                          <a:gd name="T9" fmla="*/ 0 h 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62"/>
                          <a:gd name="T17" fmla="*/ 28 w 28"/>
                          <a:gd name="T18" fmla="*/ 62 h 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62">
                            <a:moveTo>
                              <a:pt x="0" y="0"/>
                            </a:moveTo>
                            <a:lnTo>
                              <a:pt x="27" y="26"/>
                            </a:lnTo>
                            <a:lnTo>
                              <a:pt x="27" y="61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6" name="Freeform 13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81" y="894"/>
                        <a:ext cx="36" cy="59"/>
                      </a:xfrm>
                      <a:custGeom>
                        <a:avLst/>
                        <a:gdLst>
                          <a:gd name="T0" fmla="*/ 0 w 36"/>
                          <a:gd name="T1" fmla="*/ 0 h 59"/>
                          <a:gd name="T2" fmla="*/ 0 w 36"/>
                          <a:gd name="T3" fmla="*/ 34 h 59"/>
                          <a:gd name="T4" fmla="*/ 35 w 36"/>
                          <a:gd name="T5" fmla="*/ 58 h 59"/>
                          <a:gd name="T6" fmla="*/ 35 w 36"/>
                          <a:gd name="T7" fmla="*/ 24 h 59"/>
                          <a:gd name="T8" fmla="*/ 0 w 36"/>
                          <a:gd name="T9" fmla="*/ 0 h 5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6"/>
                          <a:gd name="T16" fmla="*/ 0 h 59"/>
                          <a:gd name="T17" fmla="*/ 36 w 36"/>
                          <a:gd name="T18" fmla="*/ 59 h 5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6" h="59">
                            <a:moveTo>
                              <a:pt x="0" y="0"/>
                            </a:moveTo>
                            <a:lnTo>
                              <a:pt x="0" y="34"/>
                            </a:lnTo>
                            <a:lnTo>
                              <a:pt x="35" y="58"/>
                            </a:lnTo>
                            <a:lnTo>
                              <a:pt x="35" y="2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7" name="Freeform 13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16" y="918"/>
                        <a:ext cx="41" cy="49"/>
                      </a:xfrm>
                      <a:custGeom>
                        <a:avLst/>
                        <a:gdLst>
                          <a:gd name="T0" fmla="*/ 40 w 41"/>
                          <a:gd name="T1" fmla="*/ 13 h 49"/>
                          <a:gd name="T2" fmla="*/ 0 w 41"/>
                          <a:gd name="T3" fmla="*/ 0 h 49"/>
                          <a:gd name="T4" fmla="*/ 0 w 41"/>
                          <a:gd name="T5" fmla="*/ 35 h 49"/>
                          <a:gd name="T6" fmla="*/ 40 w 41"/>
                          <a:gd name="T7" fmla="*/ 48 h 49"/>
                          <a:gd name="T8" fmla="*/ 40 w 41"/>
                          <a:gd name="T9" fmla="*/ 13 h 4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1"/>
                          <a:gd name="T16" fmla="*/ 0 h 49"/>
                          <a:gd name="T17" fmla="*/ 41 w 41"/>
                          <a:gd name="T18" fmla="*/ 49 h 4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1" h="49">
                            <a:moveTo>
                              <a:pt x="40" y="13"/>
                            </a:moveTo>
                            <a:lnTo>
                              <a:pt x="0" y="0"/>
                            </a:lnTo>
                            <a:lnTo>
                              <a:pt x="0" y="35"/>
                            </a:lnTo>
                            <a:lnTo>
                              <a:pt x="40" y="48"/>
                            </a:lnTo>
                            <a:lnTo>
                              <a:pt x="40" y="13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8" name="Freeform 13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56" y="932"/>
                        <a:ext cx="42" cy="37"/>
                      </a:xfrm>
                      <a:custGeom>
                        <a:avLst/>
                        <a:gdLst>
                          <a:gd name="T0" fmla="*/ 41 w 42"/>
                          <a:gd name="T1" fmla="*/ 2 h 37"/>
                          <a:gd name="T2" fmla="*/ 0 w 42"/>
                          <a:gd name="T3" fmla="*/ 0 h 37"/>
                          <a:gd name="T4" fmla="*/ 0 w 42"/>
                          <a:gd name="T5" fmla="*/ 34 h 37"/>
                          <a:gd name="T6" fmla="*/ 41 w 42"/>
                          <a:gd name="T7" fmla="*/ 36 h 37"/>
                          <a:gd name="T8" fmla="*/ 41 w 42"/>
                          <a:gd name="T9" fmla="*/ 2 h 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2"/>
                          <a:gd name="T16" fmla="*/ 0 h 37"/>
                          <a:gd name="T17" fmla="*/ 42 w 42"/>
                          <a:gd name="T18" fmla="*/ 37 h 3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2" h="37">
                            <a:moveTo>
                              <a:pt x="41" y="2"/>
                            </a:moveTo>
                            <a:lnTo>
                              <a:pt x="0" y="0"/>
                            </a:lnTo>
                            <a:lnTo>
                              <a:pt x="0" y="34"/>
                            </a:lnTo>
                            <a:lnTo>
                              <a:pt x="41" y="36"/>
                            </a:lnTo>
                            <a:lnTo>
                              <a:pt x="41" y="2"/>
                            </a:lnTo>
                          </a:path>
                        </a:pathLst>
                      </a:custGeom>
                      <a:solidFill>
                        <a:srgbClr val="E0E0E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1286" name="Group 14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27" y="842"/>
                      <a:ext cx="120" cy="42"/>
                      <a:chOff x="1327" y="842"/>
                      <a:chExt cx="120" cy="42"/>
                    </a:xfrm>
                  </p:grpSpPr>
                  <p:sp>
                    <p:nvSpPr>
                      <p:cNvPr id="1287" name="Freeform 14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38" y="852"/>
                        <a:ext cx="9" cy="32"/>
                      </a:xfrm>
                      <a:custGeom>
                        <a:avLst/>
                        <a:gdLst>
                          <a:gd name="T0" fmla="*/ 0 w 9"/>
                          <a:gd name="T1" fmla="*/ 0 h 32"/>
                          <a:gd name="T2" fmla="*/ 0 w 9"/>
                          <a:gd name="T3" fmla="*/ 31 h 32"/>
                          <a:gd name="T4" fmla="*/ 8 w 9"/>
                          <a:gd name="T5" fmla="*/ 19 h 32"/>
                          <a:gd name="T6" fmla="*/ 0 w 9"/>
                          <a:gd name="T7" fmla="*/ 0 h 3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9"/>
                          <a:gd name="T13" fmla="*/ 0 h 32"/>
                          <a:gd name="T14" fmla="*/ 9 w 9"/>
                          <a:gd name="T15" fmla="*/ 32 h 3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9" h="32">
                            <a:moveTo>
                              <a:pt x="0" y="0"/>
                            </a:moveTo>
                            <a:lnTo>
                              <a:pt x="0" y="31"/>
                            </a:lnTo>
                            <a:lnTo>
                              <a:pt x="8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88" name="Freeform 14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08" y="842"/>
                        <a:ext cx="31" cy="42"/>
                      </a:xfrm>
                      <a:custGeom>
                        <a:avLst/>
                        <a:gdLst>
                          <a:gd name="T0" fmla="*/ 30 w 31"/>
                          <a:gd name="T1" fmla="*/ 10 h 42"/>
                          <a:gd name="T2" fmla="*/ 19 w 31"/>
                          <a:gd name="T3" fmla="*/ 5 h 42"/>
                          <a:gd name="T4" fmla="*/ 0 w 31"/>
                          <a:gd name="T5" fmla="*/ 0 h 42"/>
                          <a:gd name="T6" fmla="*/ 0 w 31"/>
                          <a:gd name="T7" fmla="*/ 31 h 42"/>
                          <a:gd name="T8" fmla="*/ 19 w 31"/>
                          <a:gd name="T9" fmla="*/ 36 h 42"/>
                          <a:gd name="T10" fmla="*/ 30 w 31"/>
                          <a:gd name="T11" fmla="*/ 41 h 42"/>
                          <a:gd name="T12" fmla="*/ 30 w 31"/>
                          <a:gd name="T13" fmla="*/ 10 h 4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1"/>
                          <a:gd name="T22" fmla="*/ 0 h 42"/>
                          <a:gd name="T23" fmla="*/ 31 w 31"/>
                          <a:gd name="T24" fmla="*/ 42 h 4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1" h="42">
                            <a:moveTo>
                              <a:pt x="30" y="10"/>
                            </a:moveTo>
                            <a:lnTo>
                              <a:pt x="19" y="5"/>
                            </a:lnTo>
                            <a:lnTo>
                              <a:pt x="0" y="0"/>
                            </a:lnTo>
                            <a:lnTo>
                              <a:pt x="0" y="31"/>
                            </a:lnTo>
                            <a:lnTo>
                              <a:pt x="19" y="36"/>
                            </a:lnTo>
                            <a:lnTo>
                              <a:pt x="30" y="41"/>
                            </a:lnTo>
                            <a:lnTo>
                              <a:pt x="30" y="1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89" name="Freeform 14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56" y="842"/>
                        <a:ext cx="53" cy="33"/>
                      </a:xfrm>
                      <a:custGeom>
                        <a:avLst/>
                        <a:gdLst>
                          <a:gd name="T0" fmla="*/ 52 w 53"/>
                          <a:gd name="T1" fmla="*/ 0 h 33"/>
                          <a:gd name="T2" fmla="*/ 0 w 53"/>
                          <a:gd name="T3" fmla="*/ 0 h 33"/>
                          <a:gd name="T4" fmla="*/ 0 w 53"/>
                          <a:gd name="T5" fmla="*/ 32 h 33"/>
                          <a:gd name="T6" fmla="*/ 52 w 53"/>
                          <a:gd name="T7" fmla="*/ 32 h 33"/>
                          <a:gd name="T8" fmla="*/ 52 w 53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33"/>
                          <a:gd name="T17" fmla="*/ 53 w 53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33">
                            <a:moveTo>
                              <a:pt x="52" y="0"/>
                            </a:moveTo>
                            <a:lnTo>
                              <a:pt x="0" y="0"/>
                            </a:lnTo>
                            <a:lnTo>
                              <a:pt x="0" y="32"/>
                            </a:lnTo>
                            <a:lnTo>
                              <a:pt x="52" y="32"/>
                            </a:lnTo>
                            <a:lnTo>
                              <a:pt x="52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0" name="Freeform 14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38" y="842"/>
                        <a:ext cx="19" cy="38"/>
                      </a:xfrm>
                      <a:custGeom>
                        <a:avLst/>
                        <a:gdLst>
                          <a:gd name="T0" fmla="*/ 18 w 19"/>
                          <a:gd name="T1" fmla="*/ 0 h 38"/>
                          <a:gd name="T2" fmla="*/ 0 w 19"/>
                          <a:gd name="T3" fmla="*/ 5 h 38"/>
                          <a:gd name="T4" fmla="*/ 0 w 19"/>
                          <a:gd name="T5" fmla="*/ 37 h 38"/>
                          <a:gd name="T6" fmla="*/ 18 w 19"/>
                          <a:gd name="T7" fmla="*/ 32 h 38"/>
                          <a:gd name="T8" fmla="*/ 18 w 19"/>
                          <a:gd name="T9" fmla="*/ 0 h 3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8"/>
                          <a:gd name="T17" fmla="*/ 19 w 19"/>
                          <a:gd name="T18" fmla="*/ 38 h 3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8">
                            <a:moveTo>
                              <a:pt x="18" y="0"/>
                            </a:moveTo>
                            <a:lnTo>
                              <a:pt x="0" y="5"/>
                            </a:lnTo>
                            <a:lnTo>
                              <a:pt x="0" y="37"/>
                            </a:lnTo>
                            <a:lnTo>
                              <a:pt x="18" y="32"/>
                            </a:lnTo>
                            <a:lnTo>
                              <a:pt x="18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91" name="Freeform 14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27" y="847"/>
                        <a:ext cx="12" cy="35"/>
                      </a:xfrm>
                      <a:custGeom>
                        <a:avLst/>
                        <a:gdLst>
                          <a:gd name="T0" fmla="*/ 11 w 12"/>
                          <a:gd name="T1" fmla="*/ 0 h 35"/>
                          <a:gd name="T2" fmla="*/ 0 w 12"/>
                          <a:gd name="T3" fmla="*/ 16 h 35"/>
                          <a:gd name="T4" fmla="*/ 6 w 12"/>
                          <a:gd name="T5" fmla="*/ 29 h 35"/>
                          <a:gd name="T6" fmla="*/ 11 w 12"/>
                          <a:gd name="T7" fmla="*/ 34 h 35"/>
                          <a:gd name="T8" fmla="*/ 11 w 12"/>
                          <a:gd name="T9" fmla="*/ 0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"/>
                          <a:gd name="T16" fmla="*/ 0 h 35"/>
                          <a:gd name="T17" fmla="*/ 12 w 12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" h="35">
                            <a:moveTo>
                              <a:pt x="11" y="0"/>
                            </a:moveTo>
                            <a:lnTo>
                              <a:pt x="0" y="16"/>
                            </a:lnTo>
                            <a:lnTo>
                              <a:pt x="6" y="29"/>
                            </a:lnTo>
                            <a:lnTo>
                              <a:pt x="11" y="34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</p:grpSp>
              <p:grpSp>
                <p:nvGrpSpPr>
                  <p:cNvPr id="1281" name="Group 14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254" y="805"/>
                    <a:ext cx="260" cy="130"/>
                    <a:chOff x="1254" y="805"/>
                    <a:chExt cx="260" cy="130"/>
                  </a:xfrm>
                </p:grpSpPr>
                <p:sp>
                  <p:nvSpPr>
                    <p:cNvPr id="1282" name="Freeform 1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4" y="805"/>
                      <a:ext cx="260" cy="130"/>
                    </a:xfrm>
                    <a:custGeom>
                      <a:avLst/>
                      <a:gdLst>
                        <a:gd name="T0" fmla="*/ 183 w 260"/>
                        <a:gd name="T1" fmla="*/ 8 h 130"/>
                        <a:gd name="T2" fmla="*/ 140 w 260"/>
                        <a:gd name="T3" fmla="*/ 3 h 130"/>
                        <a:gd name="T4" fmla="*/ 94 w 260"/>
                        <a:gd name="T5" fmla="*/ 0 h 130"/>
                        <a:gd name="T6" fmla="*/ 24 w 260"/>
                        <a:gd name="T7" fmla="*/ 16 h 130"/>
                        <a:gd name="T8" fmla="*/ 0 w 260"/>
                        <a:gd name="T9" fmla="*/ 63 h 130"/>
                        <a:gd name="T10" fmla="*/ 26 w 260"/>
                        <a:gd name="T11" fmla="*/ 90 h 130"/>
                        <a:gd name="T12" fmla="*/ 62 w 260"/>
                        <a:gd name="T13" fmla="*/ 113 h 130"/>
                        <a:gd name="T14" fmla="*/ 102 w 260"/>
                        <a:gd name="T15" fmla="*/ 127 h 130"/>
                        <a:gd name="T16" fmla="*/ 143 w 260"/>
                        <a:gd name="T17" fmla="*/ 129 h 130"/>
                        <a:gd name="T18" fmla="*/ 197 w 260"/>
                        <a:gd name="T19" fmla="*/ 121 h 130"/>
                        <a:gd name="T20" fmla="*/ 232 w 260"/>
                        <a:gd name="T21" fmla="*/ 108 h 130"/>
                        <a:gd name="T22" fmla="*/ 259 w 260"/>
                        <a:gd name="T23" fmla="*/ 82 h 130"/>
                        <a:gd name="T24" fmla="*/ 259 w 260"/>
                        <a:gd name="T25" fmla="*/ 47 h 130"/>
                        <a:gd name="T26" fmla="*/ 227 w 260"/>
                        <a:gd name="T27" fmla="*/ 24 h 130"/>
                        <a:gd name="T28" fmla="*/ 183 w 260"/>
                        <a:gd name="T29" fmla="*/ 8 h 130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60"/>
                        <a:gd name="T46" fmla="*/ 0 h 130"/>
                        <a:gd name="T47" fmla="*/ 260 w 260"/>
                        <a:gd name="T48" fmla="*/ 130 h 130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60" h="130">
                          <a:moveTo>
                            <a:pt x="183" y="8"/>
                          </a:moveTo>
                          <a:lnTo>
                            <a:pt x="140" y="3"/>
                          </a:lnTo>
                          <a:lnTo>
                            <a:pt x="94" y="0"/>
                          </a:lnTo>
                          <a:lnTo>
                            <a:pt x="24" y="16"/>
                          </a:lnTo>
                          <a:lnTo>
                            <a:pt x="0" y="63"/>
                          </a:lnTo>
                          <a:lnTo>
                            <a:pt x="26" y="90"/>
                          </a:lnTo>
                          <a:lnTo>
                            <a:pt x="62" y="113"/>
                          </a:lnTo>
                          <a:lnTo>
                            <a:pt x="102" y="127"/>
                          </a:lnTo>
                          <a:lnTo>
                            <a:pt x="143" y="129"/>
                          </a:lnTo>
                          <a:lnTo>
                            <a:pt x="197" y="121"/>
                          </a:lnTo>
                          <a:lnTo>
                            <a:pt x="232" y="108"/>
                          </a:lnTo>
                          <a:lnTo>
                            <a:pt x="259" y="82"/>
                          </a:lnTo>
                          <a:lnTo>
                            <a:pt x="259" y="47"/>
                          </a:lnTo>
                          <a:lnTo>
                            <a:pt x="227" y="24"/>
                          </a:lnTo>
                          <a:lnTo>
                            <a:pt x="183" y="8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83" name="Freeform 1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7" y="842"/>
                      <a:ext cx="120" cy="59"/>
                    </a:xfrm>
                    <a:custGeom>
                      <a:avLst/>
                      <a:gdLst>
                        <a:gd name="T0" fmla="*/ 111 w 120"/>
                        <a:gd name="T1" fmla="*/ 11 h 59"/>
                        <a:gd name="T2" fmla="*/ 100 w 120"/>
                        <a:gd name="T3" fmla="*/ 5 h 59"/>
                        <a:gd name="T4" fmla="*/ 82 w 120"/>
                        <a:gd name="T5" fmla="*/ 0 h 59"/>
                        <a:gd name="T6" fmla="*/ 60 w 120"/>
                        <a:gd name="T7" fmla="*/ 0 h 59"/>
                        <a:gd name="T8" fmla="*/ 49 w 120"/>
                        <a:gd name="T9" fmla="*/ 0 h 59"/>
                        <a:gd name="T10" fmla="*/ 33 w 120"/>
                        <a:gd name="T11" fmla="*/ 0 h 59"/>
                        <a:gd name="T12" fmla="*/ 11 w 120"/>
                        <a:gd name="T13" fmla="*/ 5 h 59"/>
                        <a:gd name="T14" fmla="*/ 6 w 120"/>
                        <a:gd name="T15" fmla="*/ 13 h 59"/>
                        <a:gd name="T16" fmla="*/ 0 w 120"/>
                        <a:gd name="T17" fmla="*/ 21 h 59"/>
                        <a:gd name="T18" fmla="*/ 6 w 120"/>
                        <a:gd name="T19" fmla="*/ 34 h 59"/>
                        <a:gd name="T20" fmla="*/ 14 w 120"/>
                        <a:gd name="T21" fmla="*/ 41 h 59"/>
                        <a:gd name="T22" fmla="*/ 30 w 120"/>
                        <a:gd name="T23" fmla="*/ 50 h 59"/>
                        <a:gd name="T24" fmla="*/ 52 w 120"/>
                        <a:gd name="T25" fmla="*/ 55 h 59"/>
                        <a:gd name="T26" fmla="*/ 73 w 120"/>
                        <a:gd name="T27" fmla="*/ 58 h 59"/>
                        <a:gd name="T28" fmla="*/ 95 w 120"/>
                        <a:gd name="T29" fmla="*/ 52 h 59"/>
                        <a:gd name="T30" fmla="*/ 111 w 120"/>
                        <a:gd name="T31" fmla="*/ 41 h 59"/>
                        <a:gd name="T32" fmla="*/ 119 w 120"/>
                        <a:gd name="T33" fmla="*/ 29 h 59"/>
                        <a:gd name="T34" fmla="*/ 111 w 120"/>
                        <a:gd name="T35" fmla="*/ 11 h 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20"/>
                        <a:gd name="T55" fmla="*/ 0 h 59"/>
                        <a:gd name="T56" fmla="*/ 120 w 120"/>
                        <a:gd name="T57" fmla="*/ 59 h 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20" h="59">
                          <a:moveTo>
                            <a:pt x="111" y="11"/>
                          </a:moveTo>
                          <a:lnTo>
                            <a:pt x="100" y="5"/>
                          </a:lnTo>
                          <a:lnTo>
                            <a:pt x="82" y="0"/>
                          </a:lnTo>
                          <a:lnTo>
                            <a:pt x="60" y="0"/>
                          </a:lnTo>
                          <a:lnTo>
                            <a:pt x="49" y="0"/>
                          </a:lnTo>
                          <a:lnTo>
                            <a:pt x="33" y="0"/>
                          </a:lnTo>
                          <a:lnTo>
                            <a:pt x="11" y="5"/>
                          </a:lnTo>
                          <a:lnTo>
                            <a:pt x="6" y="13"/>
                          </a:lnTo>
                          <a:lnTo>
                            <a:pt x="0" y="21"/>
                          </a:lnTo>
                          <a:lnTo>
                            <a:pt x="6" y="34"/>
                          </a:lnTo>
                          <a:lnTo>
                            <a:pt x="14" y="41"/>
                          </a:lnTo>
                          <a:lnTo>
                            <a:pt x="30" y="50"/>
                          </a:lnTo>
                          <a:lnTo>
                            <a:pt x="52" y="55"/>
                          </a:lnTo>
                          <a:lnTo>
                            <a:pt x="73" y="58"/>
                          </a:lnTo>
                          <a:lnTo>
                            <a:pt x="95" y="52"/>
                          </a:lnTo>
                          <a:lnTo>
                            <a:pt x="111" y="41"/>
                          </a:lnTo>
                          <a:lnTo>
                            <a:pt x="119" y="29"/>
                          </a:lnTo>
                          <a:lnTo>
                            <a:pt x="111" y="11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1241" name="Group 149"/>
                <p:cNvGrpSpPr>
                  <a:grpSpLocks noChangeAspect="1"/>
                </p:cNvGrpSpPr>
                <p:nvPr/>
              </p:nvGrpSpPr>
              <p:grpSpPr bwMode="auto">
                <a:xfrm>
                  <a:off x="1234" y="855"/>
                  <a:ext cx="56" cy="65"/>
                  <a:chOff x="1234" y="855"/>
                  <a:chExt cx="56" cy="65"/>
                </a:xfrm>
              </p:grpSpPr>
              <p:sp>
                <p:nvSpPr>
                  <p:cNvPr id="1277" name="Freeform 150"/>
                  <p:cNvSpPr>
                    <a:spLocks noChangeAspect="1"/>
                  </p:cNvSpPr>
                  <p:nvPr/>
                </p:nvSpPr>
                <p:spPr bwMode="auto">
                  <a:xfrm>
                    <a:off x="1237" y="873"/>
                    <a:ext cx="52" cy="23"/>
                  </a:xfrm>
                  <a:custGeom>
                    <a:avLst/>
                    <a:gdLst>
                      <a:gd name="T0" fmla="*/ 8 w 52"/>
                      <a:gd name="T1" fmla="*/ 0 h 23"/>
                      <a:gd name="T2" fmla="*/ 13 w 52"/>
                      <a:gd name="T3" fmla="*/ 0 h 23"/>
                      <a:gd name="T4" fmla="*/ 20 w 52"/>
                      <a:gd name="T5" fmla="*/ 0 h 23"/>
                      <a:gd name="T6" fmla="*/ 29 w 52"/>
                      <a:gd name="T7" fmla="*/ 2 h 23"/>
                      <a:gd name="T8" fmla="*/ 38 w 52"/>
                      <a:gd name="T9" fmla="*/ 3 h 23"/>
                      <a:gd name="T10" fmla="*/ 44 w 52"/>
                      <a:gd name="T11" fmla="*/ 6 h 23"/>
                      <a:gd name="T12" fmla="*/ 49 w 52"/>
                      <a:gd name="T13" fmla="*/ 7 h 23"/>
                      <a:gd name="T14" fmla="*/ 51 w 52"/>
                      <a:gd name="T15" fmla="*/ 11 h 23"/>
                      <a:gd name="T16" fmla="*/ 51 w 52"/>
                      <a:gd name="T17" fmla="*/ 13 h 23"/>
                      <a:gd name="T18" fmla="*/ 51 w 52"/>
                      <a:gd name="T19" fmla="*/ 15 h 23"/>
                      <a:gd name="T20" fmla="*/ 48 w 52"/>
                      <a:gd name="T21" fmla="*/ 20 h 23"/>
                      <a:gd name="T22" fmla="*/ 46 w 52"/>
                      <a:gd name="T23" fmla="*/ 20 h 23"/>
                      <a:gd name="T24" fmla="*/ 41 w 52"/>
                      <a:gd name="T25" fmla="*/ 22 h 23"/>
                      <a:gd name="T26" fmla="*/ 36 w 52"/>
                      <a:gd name="T27" fmla="*/ 21 h 23"/>
                      <a:gd name="T28" fmla="*/ 27 w 52"/>
                      <a:gd name="T29" fmla="*/ 20 h 23"/>
                      <a:gd name="T30" fmla="*/ 16 w 52"/>
                      <a:gd name="T31" fmla="*/ 18 h 23"/>
                      <a:gd name="T32" fmla="*/ 8 w 52"/>
                      <a:gd name="T33" fmla="*/ 15 h 23"/>
                      <a:gd name="T34" fmla="*/ 4 w 52"/>
                      <a:gd name="T35" fmla="*/ 14 h 23"/>
                      <a:gd name="T36" fmla="*/ 2 w 52"/>
                      <a:gd name="T37" fmla="*/ 12 h 23"/>
                      <a:gd name="T38" fmla="*/ 0 w 52"/>
                      <a:gd name="T39" fmla="*/ 10 h 23"/>
                      <a:gd name="T40" fmla="*/ 0 w 52"/>
                      <a:gd name="T41" fmla="*/ 7 h 23"/>
                      <a:gd name="T42" fmla="*/ 1 w 52"/>
                      <a:gd name="T43" fmla="*/ 3 h 23"/>
                      <a:gd name="T44" fmla="*/ 3 w 52"/>
                      <a:gd name="T45" fmla="*/ 1 h 23"/>
                      <a:gd name="T46" fmla="*/ 8 w 52"/>
                      <a:gd name="T47" fmla="*/ 0 h 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2"/>
                      <a:gd name="T73" fmla="*/ 0 h 23"/>
                      <a:gd name="T74" fmla="*/ 52 w 52"/>
                      <a:gd name="T75" fmla="*/ 23 h 2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2" h="23">
                        <a:moveTo>
                          <a:pt x="8" y="0"/>
                        </a:moveTo>
                        <a:lnTo>
                          <a:pt x="13" y="0"/>
                        </a:lnTo>
                        <a:lnTo>
                          <a:pt x="20" y="0"/>
                        </a:lnTo>
                        <a:lnTo>
                          <a:pt x="29" y="2"/>
                        </a:lnTo>
                        <a:lnTo>
                          <a:pt x="38" y="3"/>
                        </a:lnTo>
                        <a:lnTo>
                          <a:pt x="44" y="6"/>
                        </a:lnTo>
                        <a:lnTo>
                          <a:pt x="49" y="7"/>
                        </a:lnTo>
                        <a:lnTo>
                          <a:pt x="51" y="11"/>
                        </a:lnTo>
                        <a:lnTo>
                          <a:pt x="51" y="13"/>
                        </a:lnTo>
                        <a:lnTo>
                          <a:pt x="51" y="15"/>
                        </a:lnTo>
                        <a:lnTo>
                          <a:pt x="48" y="20"/>
                        </a:lnTo>
                        <a:lnTo>
                          <a:pt x="46" y="20"/>
                        </a:lnTo>
                        <a:lnTo>
                          <a:pt x="41" y="22"/>
                        </a:lnTo>
                        <a:lnTo>
                          <a:pt x="36" y="21"/>
                        </a:lnTo>
                        <a:lnTo>
                          <a:pt x="27" y="20"/>
                        </a:lnTo>
                        <a:lnTo>
                          <a:pt x="16" y="18"/>
                        </a:lnTo>
                        <a:lnTo>
                          <a:pt x="8" y="15"/>
                        </a:lnTo>
                        <a:lnTo>
                          <a:pt x="4" y="14"/>
                        </a:lnTo>
                        <a:lnTo>
                          <a:pt x="2" y="12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278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1241" y="855"/>
                    <a:ext cx="49" cy="25"/>
                  </a:xfrm>
                  <a:custGeom>
                    <a:avLst/>
                    <a:gdLst>
                      <a:gd name="T0" fmla="*/ 13 w 49"/>
                      <a:gd name="T1" fmla="*/ 0 h 25"/>
                      <a:gd name="T2" fmla="*/ 19 w 49"/>
                      <a:gd name="T3" fmla="*/ 0 h 25"/>
                      <a:gd name="T4" fmla="*/ 25 w 49"/>
                      <a:gd name="T5" fmla="*/ 1 h 25"/>
                      <a:gd name="T6" fmla="*/ 30 w 49"/>
                      <a:gd name="T7" fmla="*/ 2 h 25"/>
                      <a:gd name="T8" fmla="*/ 36 w 49"/>
                      <a:gd name="T9" fmla="*/ 3 h 25"/>
                      <a:gd name="T10" fmla="*/ 42 w 49"/>
                      <a:gd name="T11" fmla="*/ 6 h 25"/>
                      <a:gd name="T12" fmla="*/ 46 w 49"/>
                      <a:gd name="T13" fmla="*/ 9 h 25"/>
                      <a:gd name="T14" fmla="*/ 48 w 49"/>
                      <a:gd name="T15" fmla="*/ 11 h 25"/>
                      <a:gd name="T16" fmla="*/ 48 w 49"/>
                      <a:gd name="T17" fmla="*/ 14 h 25"/>
                      <a:gd name="T18" fmla="*/ 47 w 49"/>
                      <a:gd name="T19" fmla="*/ 17 h 25"/>
                      <a:gd name="T20" fmla="*/ 46 w 49"/>
                      <a:gd name="T21" fmla="*/ 20 h 25"/>
                      <a:gd name="T22" fmla="*/ 45 w 49"/>
                      <a:gd name="T23" fmla="*/ 21 h 25"/>
                      <a:gd name="T24" fmla="*/ 42 w 49"/>
                      <a:gd name="T25" fmla="*/ 24 h 25"/>
                      <a:gd name="T26" fmla="*/ 37 w 49"/>
                      <a:gd name="T27" fmla="*/ 24 h 25"/>
                      <a:gd name="T28" fmla="*/ 29 w 49"/>
                      <a:gd name="T29" fmla="*/ 23 h 25"/>
                      <a:gd name="T30" fmla="*/ 22 w 49"/>
                      <a:gd name="T31" fmla="*/ 21 h 25"/>
                      <a:gd name="T32" fmla="*/ 13 w 49"/>
                      <a:gd name="T33" fmla="*/ 19 h 25"/>
                      <a:gd name="T34" fmla="*/ 5 w 49"/>
                      <a:gd name="T35" fmla="*/ 17 h 25"/>
                      <a:gd name="T36" fmla="*/ 2 w 49"/>
                      <a:gd name="T37" fmla="*/ 14 h 25"/>
                      <a:gd name="T38" fmla="*/ 0 w 49"/>
                      <a:gd name="T39" fmla="*/ 9 h 25"/>
                      <a:gd name="T40" fmla="*/ 0 w 49"/>
                      <a:gd name="T41" fmla="*/ 7 h 25"/>
                      <a:gd name="T42" fmla="*/ 2 w 49"/>
                      <a:gd name="T43" fmla="*/ 4 h 25"/>
                      <a:gd name="T44" fmla="*/ 4 w 49"/>
                      <a:gd name="T45" fmla="*/ 3 h 25"/>
                      <a:gd name="T46" fmla="*/ 8 w 49"/>
                      <a:gd name="T47" fmla="*/ 1 h 25"/>
                      <a:gd name="T48" fmla="*/ 13 w 49"/>
                      <a:gd name="T49" fmla="*/ 0 h 2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9"/>
                      <a:gd name="T76" fmla="*/ 0 h 25"/>
                      <a:gd name="T77" fmla="*/ 49 w 49"/>
                      <a:gd name="T78" fmla="*/ 25 h 2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9" h="25">
                        <a:moveTo>
                          <a:pt x="13" y="0"/>
                        </a:moveTo>
                        <a:lnTo>
                          <a:pt x="19" y="0"/>
                        </a:lnTo>
                        <a:lnTo>
                          <a:pt x="25" y="1"/>
                        </a:lnTo>
                        <a:lnTo>
                          <a:pt x="30" y="2"/>
                        </a:lnTo>
                        <a:lnTo>
                          <a:pt x="36" y="3"/>
                        </a:lnTo>
                        <a:lnTo>
                          <a:pt x="42" y="6"/>
                        </a:lnTo>
                        <a:lnTo>
                          <a:pt x="46" y="9"/>
                        </a:lnTo>
                        <a:lnTo>
                          <a:pt x="48" y="11"/>
                        </a:lnTo>
                        <a:lnTo>
                          <a:pt x="48" y="14"/>
                        </a:lnTo>
                        <a:lnTo>
                          <a:pt x="47" y="17"/>
                        </a:lnTo>
                        <a:lnTo>
                          <a:pt x="46" y="20"/>
                        </a:lnTo>
                        <a:lnTo>
                          <a:pt x="45" y="21"/>
                        </a:lnTo>
                        <a:lnTo>
                          <a:pt x="42" y="24"/>
                        </a:lnTo>
                        <a:lnTo>
                          <a:pt x="37" y="24"/>
                        </a:lnTo>
                        <a:lnTo>
                          <a:pt x="29" y="23"/>
                        </a:lnTo>
                        <a:lnTo>
                          <a:pt x="22" y="21"/>
                        </a:lnTo>
                        <a:lnTo>
                          <a:pt x="13" y="19"/>
                        </a:lnTo>
                        <a:lnTo>
                          <a:pt x="5" y="17"/>
                        </a:lnTo>
                        <a:lnTo>
                          <a:pt x="2" y="14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2" y="4"/>
                        </a:lnTo>
                        <a:lnTo>
                          <a:pt x="4" y="3"/>
                        </a:lnTo>
                        <a:lnTo>
                          <a:pt x="8" y="1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279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1234" y="888"/>
                    <a:ext cx="52" cy="32"/>
                  </a:xfrm>
                  <a:custGeom>
                    <a:avLst/>
                    <a:gdLst>
                      <a:gd name="T0" fmla="*/ 50 w 52"/>
                      <a:gd name="T1" fmla="*/ 9 h 32"/>
                      <a:gd name="T2" fmla="*/ 48 w 52"/>
                      <a:gd name="T3" fmla="*/ 7 h 32"/>
                      <a:gd name="T4" fmla="*/ 43 w 52"/>
                      <a:gd name="T5" fmla="*/ 5 h 32"/>
                      <a:gd name="T6" fmla="*/ 33 w 52"/>
                      <a:gd name="T7" fmla="*/ 3 h 32"/>
                      <a:gd name="T8" fmla="*/ 25 w 52"/>
                      <a:gd name="T9" fmla="*/ 2 h 32"/>
                      <a:gd name="T10" fmla="*/ 15 w 52"/>
                      <a:gd name="T11" fmla="*/ 0 h 32"/>
                      <a:gd name="T12" fmla="*/ 10 w 52"/>
                      <a:gd name="T13" fmla="*/ 1 h 32"/>
                      <a:gd name="T14" fmla="*/ 4 w 52"/>
                      <a:gd name="T15" fmla="*/ 3 h 32"/>
                      <a:gd name="T16" fmla="*/ 1 w 52"/>
                      <a:gd name="T17" fmla="*/ 6 h 32"/>
                      <a:gd name="T18" fmla="*/ 0 w 52"/>
                      <a:gd name="T19" fmla="*/ 10 h 32"/>
                      <a:gd name="T20" fmla="*/ 2 w 52"/>
                      <a:gd name="T21" fmla="*/ 15 h 32"/>
                      <a:gd name="T22" fmla="*/ 8 w 52"/>
                      <a:gd name="T23" fmla="*/ 22 h 32"/>
                      <a:gd name="T24" fmla="*/ 12 w 52"/>
                      <a:gd name="T25" fmla="*/ 25 h 32"/>
                      <a:gd name="T26" fmla="*/ 18 w 52"/>
                      <a:gd name="T27" fmla="*/ 28 h 32"/>
                      <a:gd name="T28" fmla="*/ 26 w 52"/>
                      <a:gd name="T29" fmla="*/ 30 h 32"/>
                      <a:gd name="T30" fmla="*/ 35 w 52"/>
                      <a:gd name="T31" fmla="*/ 31 h 32"/>
                      <a:gd name="T32" fmla="*/ 39 w 52"/>
                      <a:gd name="T33" fmla="*/ 31 h 32"/>
                      <a:gd name="T34" fmla="*/ 35 w 52"/>
                      <a:gd name="T35" fmla="*/ 24 h 32"/>
                      <a:gd name="T36" fmla="*/ 43 w 52"/>
                      <a:gd name="T37" fmla="*/ 23 h 32"/>
                      <a:gd name="T38" fmla="*/ 47 w 52"/>
                      <a:gd name="T39" fmla="*/ 22 h 32"/>
                      <a:gd name="T40" fmla="*/ 50 w 52"/>
                      <a:gd name="T41" fmla="*/ 19 h 32"/>
                      <a:gd name="T42" fmla="*/ 51 w 52"/>
                      <a:gd name="T43" fmla="*/ 17 h 32"/>
                      <a:gd name="T44" fmla="*/ 51 w 52"/>
                      <a:gd name="T45" fmla="*/ 13 h 32"/>
                      <a:gd name="T46" fmla="*/ 50 w 52"/>
                      <a:gd name="T47" fmla="*/ 9 h 32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2"/>
                      <a:gd name="T73" fmla="*/ 0 h 32"/>
                      <a:gd name="T74" fmla="*/ 52 w 52"/>
                      <a:gd name="T75" fmla="*/ 32 h 32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2" h="32">
                        <a:moveTo>
                          <a:pt x="50" y="9"/>
                        </a:moveTo>
                        <a:lnTo>
                          <a:pt x="48" y="7"/>
                        </a:lnTo>
                        <a:lnTo>
                          <a:pt x="43" y="5"/>
                        </a:lnTo>
                        <a:lnTo>
                          <a:pt x="33" y="3"/>
                        </a:lnTo>
                        <a:lnTo>
                          <a:pt x="25" y="2"/>
                        </a:lnTo>
                        <a:lnTo>
                          <a:pt x="15" y="0"/>
                        </a:lnTo>
                        <a:lnTo>
                          <a:pt x="10" y="1"/>
                        </a:lnTo>
                        <a:lnTo>
                          <a:pt x="4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2" y="15"/>
                        </a:lnTo>
                        <a:lnTo>
                          <a:pt x="8" y="22"/>
                        </a:lnTo>
                        <a:lnTo>
                          <a:pt x="12" y="25"/>
                        </a:lnTo>
                        <a:lnTo>
                          <a:pt x="18" y="28"/>
                        </a:lnTo>
                        <a:lnTo>
                          <a:pt x="26" y="30"/>
                        </a:lnTo>
                        <a:lnTo>
                          <a:pt x="35" y="31"/>
                        </a:lnTo>
                        <a:lnTo>
                          <a:pt x="39" y="31"/>
                        </a:lnTo>
                        <a:lnTo>
                          <a:pt x="35" y="24"/>
                        </a:lnTo>
                        <a:lnTo>
                          <a:pt x="43" y="23"/>
                        </a:lnTo>
                        <a:lnTo>
                          <a:pt x="47" y="22"/>
                        </a:lnTo>
                        <a:lnTo>
                          <a:pt x="50" y="19"/>
                        </a:lnTo>
                        <a:lnTo>
                          <a:pt x="51" y="17"/>
                        </a:lnTo>
                        <a:lnTo>
                          <a:pt x="51" y="13"/>
                        </a:lnTo>
                        <a:lnTo>
                          <a:pt x="50" y="9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42" name="Group 153"/>
                <p:cNvGrpSpPr>
                  <a:grpSpLocks noChangeAspect="1"/>
                </p:cNvGrpSpPr>
                <p:nvPr/>
              </p:nvGrpSpPr>
              <p:grpSpPr bwMode="auto">
                <a:xfrm>
                  <a:off x="1482" y="857"/>
                  <a:ext cx="55" cy="63"/>
                  <a:chOff x="1482" y="857"/>
                  <a:chExt cx="55" cy="63"/>
                </a:xfrm>
              </p:grpSpPr>
              <p:sp>
                <p:nvSpPr>
                  <p:cNvPr id="1274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1482" y="874"/>
                    <a:ext cx="52" cy="24"/>
                  </a:xfrm>
                  <a:custGeom>
                    <a:avLst/>
                    <a:gdLst>
                      <a:gd name="T0" fmla="*/ 5 w 52"/>
                      <a:gd name="T1" fmla="*/ 7 h 24"/>
                      <a:gd name="T2" fmla="*/ 9 w 52"/>
                      <a:gd name="T3" fmla="*/ 6 h 24"/>
                      <a:gd name="T4" fmla="*/ 16 w 52"/>
                      <a:gd name="T5" fmla="*/ 4 h 24"/>
                      <a:gd name="T6" fmla="*/ 22 w 52"/>
                      <a:gd name="T7" fmla="*/ 2 h 24"/>
                      <a:gd name="T8" fmla="*/ 28 w 52"/>
                      <a:gd name="T9" fmla="*/ 1 h 24"/>
                      <a:gd name="T10" fmla="*/ 35 w 52"/>
                      <a:gd name="T11" fmla="*/ 0 h 24"/>
                      <a:gd name="T12" fmla="*/ 42 w 52"/>
                      <a:gd name="T13" fmla="*/ 1 h 24"/>
                      <a:gd name="T14" fmla="*/ 46 w 52"/>
                      <a:gd name="T15" fmla="*/ 1 h 24"/>
                      <a:gd name="T16" fmla="*/ 48 w 52"/>
                      <a:gd name="T17" fmla="*/ 2 h 24"/>
                      <a:gd name="T18" fmla="*/ 51 w 52"/>
                      <a:gd name="T19" fmla="*/ 4 h 24"/>
                      <a:gd name="T20" fmla="*/ 51 w 52"/>
                      <a:gd name="T21" fmla="*/ 7 h 24"/>
                      <a:gd name="T22" fmla="*/ 51 w 52"/>
                      <a:gd name="T23" fmla="*/ 10 h 24"/>
                      <a:gd name="T24" fmla="*/ 50 w 52"/>
                      <a:gd name="T25" fmla="*/ 13 h 24"/>
                      <a:gd name="T26" fmla="*/ 49 w 52"/>
                      <a:gd name="T27" fmla="*/ 15 h 24"/>
                      <a:gd name="T28" fmla="*/ 47 w 52"/>
                      <a:gd name="T29" fmla="*/ 16 h 24"/>
                      <a:gd name="T30" fmla="*/ 41 w 52"/>
                      <a:gd name="T31" fmla="*/ 17 h 24"/>
                      <a:gd name="T32" fmla="*/ 35 w 52"/>
                      <a:gd name="T33" fmla="*/ 19 h 24"/>
                      <a:gd name="T34" fmla="*/ 26 w 52"/>
                      <a:gd name="T35" fmla="*/ 21 h 24"/>
                      <a:gd name="T36" fmla="*/ 15 w 52"/>
                      <a:gd name="T37" fmla="*/ 23 h 24"/>
                      <a:gd name="T38" fmla="*/ 9 w 52"/>
                      <a:gd name="T39" fmla="*/ 23 h 24"/>
                      <a:gd name="T40" fmla="*/ 3 w 52"/>
                      <a:gd name="T41" fmla="*/ 21 h 24"/>
                      <a:gd name="T42" fmla="*/ 1 w 52"/>
                      <a:gd name="T43" fmla="*/ 17 h 24"/>
                      <a:gd name="T44" fmla="*/ 0 w 52"/>
                      <a:gd name="T45" fmla="*/ 14 h 24"/>
                      <a:gd name="T46" fmla="*/ 0 w 52"/>
                      <a:gd name="T47" fmla="*/ 12 h 24"/>
                      <a:gd name="T48" fmla="*/ 2 w 52"/>
                      <a:gd name="T49" fmla="*/ 10 h 24"/>
                      <a:gd name="T50" fmla="*/ 5 w 52"/>
                      <a:gd name="T51" fmla="*/ 7 h 2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52"/>
                      <a:gd name="T79" fmla="*/ 0 h 24"/>
                      <a:gd name="T80" fmla="*/ 52 w 52"/>
                      <a:gd name="T81" fmla="*/ 24 h 2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52" h="24">
                        <a:moveTo>
                          <a:pt x="5" y="7"/>
                        </a:moveTo>
                        <a:lnTo>
                          <a:pt x="9" y="6"/>
                        </a:lnTo>
                        <a:lnTo>
                          <a:pt x="16" y="4"/>
                        </a:lnTo>
                        <a:lnTo>
                          <a:pt x="22" y="2"/>
                        </a:lnTo>
                        <a:lnTo>
                          <a:pt x="28" y="1"/>
                        </a:lnTo>
                        <a:lnTo>
                          <a:pt x="35" y="0"/>
                        </a:lnTo>
                        <a:lnTo>
                          <a:pt x="42" y="1"/>
                        </a:lnTo>
                        <a:lnTo>
                          <a:pt x="46" y="1"/>
                        </a:lnTo>
                        <a:lnTo>
                          <a:pt x="48" y="2"/>
                        </a:lnTo>
                        <a:lnTo>
                          <a:pt x="51" y="4"/>
                        </a:lnTo>
                        <a:lnTo>
                          <a:pt x="51" y="7"/>
                        </a:lnTo>
                        <a:lnTo>
                          <a:pt x="51" y="10"/>
                        </a:lnTo>
                        <a:lnTo>
                          <a:pt x="50" y="13"/>
                        </a:lnTo>
                        <a:lnTo>
                          <a:pt x="49" y="15"/>
                        </a:lnTo>
                        <a:lnTo>
                          <a:pt x="47" y="16"/>
                        </a:lnTo>
                        <a:lnTo>
                          <a:pt x="41" y="17"/>
                        </a:lnTo>
                        <a:lnTo>
                          <a:pt x="35" y="19"/>
                        </a:lnTo>
                        <a:lnTo>
                          <a:pt x="26" y="21"/>
                        </a:lnTo>
                        <a:lnTo>
                          <a:pt x="15" y="23"/>
                        </a:lnTo>
                        <a:lnTo>
                          <a:pt x="9" y="23"/>
                        </a:lnTo>
                        <a:lnTo>
                          <a:pt x="3" y="21"/>
                        </a:lnTo>
                        <a:lnTo>
                          <a:pt x="1" y="17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2" y="10"/>
                        </a:lnTo>
                        <a:lnTo>
                          <a:pt x="5" y="7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275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1483" y="857"/>
                    <a:ext cx="47" cy="23"/>
                  </a:xfrm>
                  <a:custGeom>
                    <a:avLst/>
                    <a:gdLst>
                      <a:gd name="T0" fmla="*/ 7 w 47"/>
                      <a:gd name="T1" fmla="*/ 21 h 23"/>
                      <a:gd name="T2" fmla="*/ 3 w 47"/>
                      <a:gd name="T3" fmla="*/ 20 h 23"/>
                      <a:gd name="T4" fmla="*/ 0 w 47"/>
                      <a:gd name="T5" fmla="*/ 15 h 23"/>
                      <a:gd name="T6" fmla="*/ 0 w 47"/>
                      <a:gd name="T7" fmla="*/ 13 h 23"/>
                      <a:gd name="T8" fmla="*/ 0 w 47"/>
                      <a:gd name="T9" fmla="*/ 10 h 23"/>
                      <a:gd name="T10" fmla="*/ 1 w 47"/>
                      <a:gd name="T11" fmla="*/ 7 h 23"/>
                      <a:gd name="T12" fmla="*/ 4 w 47"/>
                      <a:gd name="T13" fmla="*/ 5 h 23"/>
                      <a:gd name="T14" fmla="*/ 8 w 47"/>
                      <a:gd name="T15" fmla="*/ 4 h 23"/>
                      <a:gd name="T16" fmla="*/ 14 w 47"/>
                      <a:gd name="T17" fmla="*/ 2 h 23"/>
                      <a:gd name="T18" fmla="*/ 20 w 47"/>
                      <a:gd name="T19" fmla="*/ 2 h 23"/>
                      <a:gd name="T20" fmla="*/ 28 w 47"/>
                      <a:gd name="T21" fmla="*/ 1 h 23"/>
                      <a:gd name="T22" fmla="*/ 34 w 47"/>
                      <a:gd name="T23" fmla="*/ 0 h 23"/>
                      <a:gd name="T24" fmla="*/ 39 w 47"/>
                      <a:gd name="T25" fmla="*/ 1 h 23"/>
                      <a:gd name="T26" fmla="*/ 43 w 47"/>
                      <a:gd name="T27" fmla="*/ 3 h 23"/>
                      <a:gd name="T28" fmla="*/ 45 w 47"/>
                      <a:gd name="T29" fmla="*/ 6 h 23"/>
                      <a:gd name="T30" fmla="*/ 46 w 47"/>
                      <a:gd name="T31" fmla="*/ 9 h 23"/>
                      <a:gd name="T32" fmla="*/ 46 w 47"/>
                      <a:gd name="T33" fmla="*/ 11 h 23"/>
                      <a:gd name="T34" fmla="*/ 44 w 47"/>
                      <a:gd name="T35" fmla="*/ 14 h 23"/>
                      <a:gd name="T36" fmla="*/ 41 w 47"/>
                      <a:gd name="T37" fmla="*/ 16 h 23"/>
                      <a:gd name="T38" fmla="*/ 36 w 47"/>
                      <a:gd name="T39" fmla="*/ 18 h 23"/>
                      <a:gd name="T40" fmla="*/ 28 w 47"/>
                      <a:gd name="T41" fmla="*/ 20 h 23"/>
                      <a:gd name="T42" fmla="*/ 20 w 47"/>
                      <a:gd name="T43" fmla="*/ 21 h 23"/>
                      <a:gd name="T44" fmla="*/ 12 w 47"/>
                      <a:gd name="T45" fmla="*/ 22 h 23"/>
                      <a:gd name="T46" fmla="*/ 7 w 47"/>
                      <a:gd name="T47" fmla="*/ 21 h 2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7"/>
                      <a:gd name="T73" fmla="*/ 0 h 23"/>
                      <a:gd name="T74" fmla="*/ 47 w 47"/>
                      <a:gd name="T75" fmla="*/ 23 h 2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7" h="23">
                        <a:moveTo>
                          <a:pt x="7" y="21"/>
                        </a:moveTo>
                        <a:lnTo>
                          <a:pt x="3" y="20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0"/>
                        </a:lnTo>
                        <a:lnTo>
                          <a:pt x="1" y="7"/>
                        </a:lnTo>
                        <a:lnTo>
                          <a:pt x="4" y="5"/>
                        </a:lnTo>
                        <a:lnTo>
                          <a:pt x="8" y="4"/>
                        </a:lnTo>
                        <a:lnTo>
                          <a:pt x="14" y="2"/>
                        </a:lnTo>
                        <a:lnTo>
                          <a:pt x="20" y="2"/>
                        </a:lnTo>
                        <a:lnTo>
                          <a:pt x="28" y="1"/>
                        </a:lnTo>
                        <a:lnTo>
                          <a:pt x="34" y="0"/>
                        </a:lnTo>
                        <a:lnTo>
                          <a:pt x="39" y="1"/>
                        </a:lnTo>
                        <a:lnTo>
                          <a:pt x="43" y="3"/>
                        </a:lnTo>
                        <a:lnTo>
                          <a:pt x="45" y="6"/>
                        </a:lnTo>
                        <a:lnTo>
                          <a:pt x="46" y="9"/>
                        </a:lnTo>
                        <a:lnTo>
                          <a:pt x="46" y="11"/>
                        </a:lnTo>
                        <a:lnTo>
                          <a:pt x="44" y="14"/>
                        </a:lnTo>
                        <a:lnTo>
                          <a:pt x="41" y="16"/>
                        </a:lnTo>
                        <a:lnTo>
                          <a:pt x="36" y="18"/>
                        </a:lnTo>
                        <a:lnTo>
                          <a:pt x="28" y="20"/>
                        </a:lnTo>
                        <a:lnTo>
                          <a:pt x="20" y="21"/>
                        </a:lnTo>
                        <a:lnTo>
                          <a:pt x="12" y="22"/>
                        </a:lnTo>
                        <a:lnTo>
                          <a:pt x="7" y="21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276" name="Freeform 156"/>
                  <p:cNvSpPr>
                    <a:spLocks noChangeAspect="1"/>
                  </p:cNvSpPr>
                  <p:nvPr/>
                </p:nvSpPr>
                <p:spPr bwMode="auto">
                  <a:xfrm>
                    <a:off x="1485" y="891"/>
                    <a:ext cx="52" cy="29"/>
                  </a:xfrm>
                  <a:custGeom>
                    <a:avLst/>
                    <a:gdLst>
                      <a:gd name="T0" fmla="*/ 2 w 52"/>
                      <a:gd name="T1" fmla="*/ 7 h 29"/>
                      <a:gd name="T2" fmla="*/ 7 w 52"/>
                      <a:gd name="T3" fmla="*/ 6 h 29"/>
                      <a:gd name="T4" fmla="*/ 12 w 52"/>
                      <a:gd name="T5" fmla="*/ 5 h 29"/>
                      <a:gd name="T6" fmla="*/ 20 w 52"/>
                      <a:gd name="T7" fmla="*/ 2 h 29"/>
                      <a:gd name="T8" fmla="*/ 28 w 52"/>
                      <a:gd name="T9" fmla="*/ 1 h 29"/>
                      <a:gd name="T10" fmla="*/ 37 w 52"/>
                      <a:gd name="T11" fmla="*/ 0 h 29"/>
                      <a:gd name="T12" fmla="*/ 42 w 52"/>
                      <a:gd name="T13" fmla="*/ 0 h 29"/>
                      <a:gd name="T14" fmla="*/ 48 w 52"/>
                      <a:gd name="T15" fmla="*/ 2 h 29"/>
                      <a:gd name="T16" fmla="*/ 50 w 52"/>
                      <a:gd name="T17" fmla="*/ 5 h 29"/>
                      <a:gd name="T18" fmla="*/ 51 w 52"/>
                      <a:gd name="T19" fmla="*/ 7 h 29"/>
                      <a:gd name="T20" fmla="*/ 51 w 52"/>
                      <a:gd name="T21" fmla="*/ 12 h 29"/>
                      <a:gd name="T22" fmla="*/ 48 w 52"/>
                      <a:gd name="T23" fmla="*/ 16 h 29"/>
                      <a:gd name="T24" fmla="*/ 43 w 52"/>
                      <a:gd name="T25" fmla="*/ 20 h 29"/>
                      <a:gd name="T26" fmla="*/ 38 w 52"/>
                      <a:gd name="T27" fmla="*/ 24 h 29"/>
                      <a:gd name="T28" fmla="*/ 35 w 52"/>
                      <a:gd name="T29" fmla="*/ 26 h 29"/>
                      <a:gd name="T30" fmla="*/ 31 w 52"/>
                      <a:gd name="T31" fmla="*/ 28 h 29"/>
                      <a:gd name="T32" fmla="*/ 26 w 52"/>
                      <a:gd name="T33" fmla="*/ 24 h 29"/>
                      <a:gd name="T34" fmla="*/ 16 w 52"/>
                      <a:gd name="T35" fmla="*/ 23 h 29"/>
                      <a:gd name="T36" fmla="*/ 9 w 52"/>
                      <a:gd name="T37" fmla="*/ 21 h 29"/>
                      <a:gd name="T38" fmla="*/ 4 w 52"/>
                      <a:gd name="T39" fmla="*/ 20 h 29"/>
                      <a:gd name="T40" fmla="*/ 1 w 52"/>
                      <a:gd name="T41" fmla="*/ 17 h 29"/>
                      <a:gd name="T42" fmla="*/ 0 w 52"/>
                      <a:gd name="T43" fmla="*/ 13 h 29"/>
                      <a:gd name="T44" fmla="*/ 0 w 52"/>
                      <a:gd name="T45" fmla="*/ 11 h 29"/>
                      <a:gd name="T46" fmla="*/ 2 w 52"/>
                      <a:gd name="T47" fmla="*/ 7 h 2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2"/>
                      <a:gd name="T73" fmla="*/ 0 h 29"/>
                      <a:gd name="T74" fmla="*/ 52 w 52"/>
                      <a:gd name="T75" fmla="*/ 29 h 2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2" h="29">
                        <a:moveTo>
                          <a:pt x="2" y="7"/>
                        </a:moveTo>
                        <a:lnTo>
                          <a:pt x="7" y="6"/>
                        </a:lnTo>
                        <a:lnTo>
                          <a:pt x="12" y="5"/>
                        </a:lnTo>
                        <a:lnTo>
                          <a:pt x="20" y="2"/>
                        </a:lnTo>
                        <a:lnTo>
                          <a:pt x="28" y="1"/>
                        </a:lnTo>
                        <a:lnTo>
                          <a:pt x="37" y="0"/>
                        </a:lnTo>
                        <a:lnTo>
                          <a:pt x="42" y="0"/>
                        </a:lnTo>
                        <a:lnTo>
                          <a:pt x="48" y="2"/>
                        </a:lnTo>
                        <a:lnTo>
                          <a:pt x="50" y="5"/>
                        </a:lnTo>
                        <a:lnTo>
                          <a:pt x="51" y="7"/>
                        </a:lnTo>
                        <a:lnTo>
                          <a:pt x="51" y="12"/>
                        </a:lnTo>
                        <a:lnTo>
                          <a:pt x="48" y="16"/>
                        </a:lnTo>
                        <a:lnTo>
                          <a:pt x="43" y="20"/>
                        </a:lnTo>
                        <a:lnTo>
                          <a:pt x="38" y="24"/>
                        </a:lnTo>
                        <a:lnTo>
                          <a:pt x="35" y="26"/>
                        </a:lnTo>
                        <a:lnTo>
                          <a:pt x="31" y="28"/>
                        </a:lnTo>
                        <a:lnTo>
                          <a:pt x="26" y="24"/>
                        </a:lnTo>
                        <a:lnTo>
                          <a:pt x="16" y="23"/>
                        </a:lnTo>
                        <a:lnTo>
                          <a:pt x="9" y="21"/>
                        </a:lnTo>
                        <a:lnTo>
                          <a:pt x="4" y="20"/>
                        </a:lnTo>
                        <a:lnTo>
                          <a:pt x="1" y="17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2" y="7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243" name="Group 157"/>
                <p:cNvGrpSpPr>
                  <a:grpSpLocks noChangeAspect="1"/>
                </p:cNvGrpSpPr>
                <p:nvPr/>
              </p:nvGrpSpPr>
              <p:grpSpPr bwMode="auto">
                <a:xfrm>
                  <a:off x="1363" y="685"/>
                  <a:ext cx="132" cy="100"/>
                  <a:chOff x="1363" y="685"/>
                  <a:chExt cx="132" cy="100"/>
                </a:xfrm>
              </p:grpSpPr>
              <p:grpSp>
                <p:nvGrpSpPr>
                  <p:cNvPr id="1244" name="Group 1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79" y="711"/>
                    <a:ext cx="68" cy="41"/>
                    <a:chOff x="1379" y="711"/>
                    <a:chExt cx="68" cy="41"/>
                  </a:xfrm>
                </p:grpSpPr>
                <p:sp>
                  <p:nvSpPr>
                    <p:cNvPr id="1272" name="Freeform 1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87" y="711"/>
                      <a:ext cx="60" cy="34"/>
                    </a:xfrm>
                    <a:custGeom>
                      <a:avLst/>
                      <a:gdLst>
                        <a:gd name="T0" fmla="*/ 39 w 60"/>
                        <a:gd name="T1" fmla="*/ 0 h 34"/>
                        <a:gd name="T2" fmla="*/ 31 w 60"/>
                        <a:gd name="T3" fmla="*/ 0 h 34"/>
                        <a:gd name="T4" fmla="*/ 22 w 60"/>
                        <a:gd name="T5" fmla="*/ 0 h 34"/>
                        <a:gd name="T6" fmla="*/ 17 w 60"/>
                        <a:gd name="T7" fmla="*/ 0 h 34"/>
                        <a:gd name="T8" fmla="*/ 14 w 60"/>
                        <a:gd name="T9" fmla="*/ 1 h 34"/>
                        <a:gd name="T10" fmla="*/ 12 w 60"/>
                        <a:gd name="T11" fmla="*/ 1 h 34"/>
                        <a:gd name="T12" fmla="*/ 10 w 60"/>
                        <a:gd name="T13" fmla="*/ 2 h 34"/>
                        <a:gd name="T14" fmla="*/ 7 w 60"/>
                        <a:gd name="T15" fmla="*/ 3 h 34"/>
                        <a:gd name="T16" fmla="*/ 5 w 60"/>
                        <a:gd name="T17" fmla="*/ 5 h 34"/>
                        <a:gd name="T18" fmla="*/ 3 w 60"/>
                        <a:gd name="T19" fmla="*/ 7 h 34"/>
                        <a:gd name="T20" fmla="*/ 2 w 60"/>
                        <a:gd name="T21" fmla="*/ 9 h 34"/>
                        <a:gd name="T22" fmla="*/ 1 w 60"/>
                        <a:gd name="T23" fmla="*/ 10 h 34"/>
                        <a:gd name="T24" fmla="*/ 0 w 60"/>
                        <a:gd name="T25" fmla="*/ 12 h 34"/>
                        <a:gd name="T26" fmla="*/ 0 w 60"/>
                        <a:gd name="T27" fmla="*/ 14 h 34"/>
                        <a:gd name="T28" fmla="*/ 0 w 60"/>
                        <a:gd name="T29" fmla="*/ 17 h 34"/>
                        <a:gd name="T30" fmla="*/ 0 w 60"/>
                        <a:gd name="T31" fmla="*/ 19 h 34"/>
                        <a:gd name="T32" fmla="*/ 1 w 60"/>
                        <a:gd name="T33" fmla="*/ 21 h 34"/>
                        <a:gd name="T34" fmla="*/ 1 w 60"/>
                        <a:gd name="T35" fmla="*/ 23 h 34"/>
                        <a:gd name="T36" fmla="*/ 2 w 60"/>
                        <a:gd name="T37" fmla="*/ 25 h 34"/>
                        <a:gd name="T38" fmla="*/ 5 w 60"/>
                        <a:gd name="T39" fmla="*/ 27 h 34"/>
                        <a:gd name="T40" fmla="*/ 8 w 60"/>
                        <a:gd name="T41" fmla="*/ 29 h 34"/>
                        <a:gd name="T42" fmla="*/ 11 w 60"/>
                        <a:gd name="T43" fmla="*/ 30 h 34"/>
                        <a:gd name="T44" fmla="*/ 14 w 60"/>
                        <a:gd name="T45" fmla="*/ 31 h 34"/>
                        <a:gd name="T46" fmla="*/ 18 w 60"/>
                        <a:gd name="T47" fmla="*/ 32 h 34"/>
                        <a:gd name="T48" fmla="*/ 23 w 60"/>
                        <a:gd name="T49" fmla="*/ 32 h 34"/>
                        <a:gd name="T50" fmla="*/ 28 w 60"/>
                        <a:gd name="T51" fmla="*/ 33 h 34"/>
                        <a:gd name="T52" fmla="*/ 34 w 60"/>
                        <a:gd name="T53" fmla="*/ 33 h 34"/>
                        <a:gd name="T54" fmla="*/ 39 w 60"/>
                        <a:gd name="T55" fmla="*/ 33 h 34"/>
                        <a:gd name="T56" fmla="*/ 44 w 60"/>
                        <a:gd name="T57" fmla="*/ 32 h 34"/>
                        <a:gd name="T58" fmla="*/ 48 w 60"/>
                        <a:gd name="T59" fmla="*/ 31 h 34"/>
                        <a:gd name="T60" fmla="*/ 53 w 60"/>
                        <a:gd name="T61" fmla="*/ 30 h 34"/>
                        <a:gd name="T62" fmla="*/ 59 w 60"/>
                        <a:gd name="T63" fmla="*/ 29 h 34"/>
                        <a:gd name="T64" fmla="*/ 39 w 60"/>
                        <a:gd name="T65" fmla="*/ 0 h 34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60"/>
                        <a:gd name="T100" fmla="*/ 0 h 34"/>
                        <a:gd name="T101" fmla="*/ 60 w 60"/>
                        <a:gd name="T102" fmla="*/ 34 h 34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60" h="34">
                          <a:moveTo>
                            <a:pt x="39" y="0"/>
                          </a:moveTo>
                          <a:lnTo>
                            <a:pt x="31" y="0"/>
                          </a:lnTo>
                          <a:lnTo>
                            <a:pt x="22" y="0"/>
                          </a:lnTo>
                          <a:lnTo>
                            <a:pt x="17" y="0"/>
                          </a:lnTo>
                          <a:lnTo>
                            <a:pt x="14" y="1"/>
                          </a:lnTo>
                          <a:lnTo>
                            <a:pt x="12" y="1"/>
                          </a:lnTo>
                          <a:lnTo>
                            <a:pt x="10" y="2"/>
                          </a:lnTo>
                          <a:lnTo>
                            <a:pt x="7" y="3"/>
                          </a:lnTo>
                          <a:lnTo>
                            <a:pt x="5" y="5"/>
                          </a:lnTo>
                          <a:lnTo>
                            <a:pt x="3" y="7"/>
                          </a:lnTo>
                          <a:lnTo>
                            <a:pt x="2" y="9"/>
                          </a:lnTo>
                          <a:lnTo>
                            <a:pt x="1" y="10"/>
                          </a:lnTo>
                          <a:lnTo>
                            <a:pt x="0" y="12"/>
                          </a:lnTo>
                          <a:lnTo>
                            <a:pt x="0" y="14"/>
                          </a:lnTo>
                          <a:lnTo>
                            <a:pt x="0" y="17"/>
                          </a:lnTo>
                          <a:lnTo>
                            <a:pt x="0" y="19"/>
                          </a:lnTo>
                          <a:lnTo>
                            <a:pt x="1" y="21"/>
                          </a:lnTo>
                          <a:lnTo>
                            <a:pt x="1" y="23"/>
                          </a:lnTo>
                          <a:lnTo>
                            <a:pt x="2" y="25"/>
                          </a:lnTo>
                          <a:lnTo>
                            <a:pt x="5" y="27"/>
                          </a:lnTo>
                          <a:lnTo>
                            <a:pt x="8" y="29"/>
                          </a:lnTo>
                          <a:lnTo>
                            <a:pt x="11" y="30"/>
                          </a:lnTo>
                          <a:lnTo>
                            <a:pt x="14" y="31"/>
                          </a:lnTo>
                          <a:lnTo>
                            <a:pt x="18" y="32"/>
                          </a:lnTo>
                          <a:lnTo>
                            <a:pt x="23" y="32"/>
                          </a:lnTo>
                          <a:lnTo>
                            <a:pt x="28" y="33"/>
                          </a:lnTo>
                          <a:lnTo>
                            <a:pt x="34" y="33"/>
                          </a:lnTo>
                          <a:lnTo>
                            <a:pt x="39" y="33"/>
                          </a:lnTo>
                          <a:lnTo>
                            <a:pt x="44" y="32"/>
                          </a:lnTo>
                          <a:lnTo>
                            <a:pt x="48" y="31"/>
                          </a:lnTo>
                          <a:lnTo>
                            <a:pt x="53" y="30"/>
                          </a:lnTo>
                          <a:lnTo>
                            <a:pt x="59" y="29"/>
                          </a:lnTo>
                          <a:lnTo>
                            <a:pt x="39" y="0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73" name="Freeform 1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9" y="711"/>
                      <a:ext cx="68" cy="41"/>
                    </a:xfrm>
                    <a:custGeom>
                      <a:avLst/>
                      <a:gdLst>
                        <a:gd name="T0" fmla="*/ 45 w 68"/>
                        <a:gd name="T1" fmla="*/ 0 h 41"/>
                        <a:gd name="T2" fmla="*/ 36 w 68"/>
                        <a:gd name="T3" fmla="*/ 0 h 41"/>
                        <a:gd name="T4" fmla="*/ 25 w 68"/>
                        <a:gd name="T5" fmla="*/ 0 h 41"/>
                        <a:gd name="T6" fmla="*/ 20 w 68"/>
                        <a:gd name="T7" fmla="*/ 0 h 41"/>
                        <a:gd name="T8" fmla="*/ 17 w 68"/>
                        <a:gd name="T9" fmla="*/ 1 h 41"/>
                        <a:gd name="T10" fmla="*/ 14 w 68"/>
                        <a:gd name="T11" fmla="*/ 2 h 41"/>
                        <a:gd name="T12" fmla="*/ 11 w 68"/>
                        <a:gd name="T13" fmla="*/ 3 h 41"/>
                        <a:gd name="T14" fmla="*/ 8 w 68"/>
                        <a:gd name="T15" fmla="*/ 4 h 41"/>
                        <a:gd name="T16" fmla="*/ 6 w 68"/>
                        <a:gd name="T17" fmla="*/ 6 h 41"/>
                        <a:gd name="T18" fmla="*/ 3 w 68"/>
                        <a:gd name="T19" fmla="*/ 8 h 41"/>
                        <a:gd name="T20" fmla="*/ 2 w 68"/>
                        <a:gd name="T21" fmla="*/ 11 h 41"/>
                        <a:gd name="T22" fmla="*/ 1 w 68"/>
                        <a:gd name="T23" fmla="*/ 13 h 41"/>
                        <a:gd name="T24" fmla="*/ 1 w 68"/>
                        <a:gd name="T25" fmla="*/ 16 h 41"/>
                        <a:gd name="T26" fmla="*/ 0 w 68"/>
                        <a:gd name="T27" fmla="*/ 18 h 41"/>
                        <a:gd name="T28" fmla="*/ 0 w 68"/>
                        <a:gd name="T29" fmla="*/ 21 h 41"/>
                        <a:gd name="T30" fmla="*/ 1 w 68"/>
                        <a:gd name="T31" fmla="*/ 23 h 41"/>
                        <a:gd name="T32" fmla="*/ 1 w 68"/>
                        <a:gd name="T33" fmla="*/ 26 h 41"/>
                        <a:gd name="T34" fmla="*/ 2 w 68"/>
                        <a:gd name="T35" fmla="*/ 28 h 41"/>
                        <a:gd name="T36" fmla="*/ 3 w 68"/>
                        <a:gd name="T37" fmla="*/ 30 h 41"/>
                        <a:gd name="T38" fmla="*/ 5 w 68"/>
                        <a:gd name="T39" fmla="*/ 33 h 41"/>
                        <a:gd name="T40" fmla="*/ 10 w 68"/>
                        <a:gd name="T41" fmla="*/ 36 h 41"/>
                        <a:gd name="T42" fmla="*/ 13 w 68"/>
                        <a:gd name="T43" fmla="*/ 37 h 41"/>
                        <a:gd name="T44" fmla="*/ 17 w 68"/>
                        <a:gd name="T45" fmla="*/ 38 h 41"/>
                        <a:gd name="T46" fmla="*/ 21 w 68"/>
                        <a:gd name="T47" fmla="*/ 39 h 41"/>
                        <a:gd name="T48" fmla="*/ 26 w 68"/>
                        <a:gd name="T49" fmla="*/ 40 h 41"/>
                        <a:gd name="T50" fmla="*/ 32 w 68"/>
                        <a:gd name="T51" fmla="*/ 40 h 41"/>
                        <a:gd name="T52" fmla="*/ 39 w 68"/>
                        <a:gd name="T53" fmla="*/ 40 h 41"/>
                        <a:gd name="T54" fmla="*/ 44 w 68"/>
                        <a:gd name="T55" fmla="*/ 40 h 41"/>
                        <a:gd name="T56" fmla="*/ 50 w 68"/>
                        <a:gd name="T57" fmla="*/ 39 h 41"/>
                        <a:gd name="T58" fmla="*/ 55 w 68"/>
                        <a:gd name="T59" fmla="*/ 38 h 41"/>
                        <a:gd name="T60" fmla="*/ 60 w 68"/>
                        <a:gd name="T61" fmla="*/ 38 h 41"/>
                        <a:gd name="T62" fmla="*/ 67 w 68"/>
                        <a:gd name="T63" fmla="*/ 36 h 41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68"/>
                        <a:gd name="T97" fmla="*/ 0 h 41"/>
                        <a:gd name="T98" fmla="*/ 68 w 68"/>
                        <a:gd name="T99" fmla="*/ 41 h 41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68" h="41">
                          <a:moveTo>
                            <a:pt x="45" y="0"/>
                          </a:moveTo>
                          <a:lnTo>
                            <a:pt x="36" y="0"/>
                          </a:lnTo>
                          <a:lnTo>
                            <a:pt x="25" y="0"/>
                          </a:lnTo>
                          <a:lnTo>
                            <a:pt x="20" y="0"/>
                          </a:lnTo>
                          <a:lnTo>
                            <a:pt x="17" y="1"/>
                          </a:lnTo>
                          <a:lnTo>
                            <a:pt x="14" y="2"/>
                          </a:lnTo>
                          <a:lnTo>
                            <a:pt x="11" y="3"/>
                          </a:lnTo>
                          <a:lnTo>
                            <a:pt x="8" y="4"/>
                          </a:lnTo>
                          <a:lnTo>
                            <a:pt x="6" y="6"/>
                          </a:lnTo>
                          <a:lnTo>
                            <a:pt x="3" y="8"/>
                          </a:lnTo>
                          <a:lnTo>
                            <a:pt x="2" y="11"/>
                          </a:lnTo>
                          <a:lnTo>
                            <a:pt x="1" y="13"/>
                          </a:lnTo>
                          <a:lnTo>
                            <a:pt x="1" y="16"/>
                          </a:lnTo>
                          <a:lnTo>
                            <a:pt x="0" y="18"/>
                          </a:lnTo>
                          <a:lnTo>
                            <a:pt x="0" y="21"/>
                          </a:lnTo>
                          <a:lnTo>
                            <a:pt x="1" y="23"/>
                          </a:lnTo>
                          <a:lnTo>
                            <a:pt x="1" y="26"/>
                          </a:lnTo>
                          <a:lnTo>
                            <a:pt x="2" y="28"/>
                          </a:lnTo>
                          <a:lnTo>
                            <a:pt x="3" y="30"/>
                          </a:lnTo>
                          <a:lnTo>
                            <a:pt x="5" y="33"/>
                          </a:lnTo>
                          <a:lnTo>
                            <a:pt x="10" y="36"/>
                          </a:lnTo>
                          <a:lnTo>
                            <a:pt x="13" y="37"/>
                          </a:lnTo>
                          <a:lnTo>
                            <a:pt x="17" y="38"/>
                          </a:lnTo>
                          <a:lnTo>
                            <a:pt x="21" y="39"/>
                          </a:lnTo>
                          <a:lnTo>
                            <a:pt x="26" y="40"/>
                          </a:lnTo>
                          <a:lnTo>
                            <a:pt x="32" y="40"/>
                          </a:lnTo>
                          <a:lnTo>
                            <a:pt x="39" y="40"/>
                          </a:lnTo>
                          <a:lnTo>
                            <a:pt x="44" y="40"/>
                          </a:lnTo>
                          <a:lnTo>
                            <a:pt x="50" y="39"/>
                          </a:lnTo>
                          <a:lnTo>
                            <a:pt x="55" y="38"/>
                          </a:lnTo>
                          <a:lnTo>
                            <a:pt x="60" y="38"/>
                          </a:lnTo>
                          <a:lnTo>
                            <a:pt x="67" y="3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245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15" y="685"/>
                    <a:ext cx="60" cy="47"/>
                    <a:chOff x="1415" y="685"/>
                    <a:chExt cx="60" cy="47"/>
                  </a:xfrm>
                </p:grpSpPr>
                <p:grpSp>
                  <p:nvGrpSpPr>
                    <p:cNvPr id="1255" name="Group 16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23" y="685"/>
                      <a:ext cx="52" cy="47"/>
                      <a:chOff x="1423" y="685"/>
                      <a:chExt cx="52" cy="47"/>
                    </a:xfrm>
                  </p:grpSpPr>
                  <p:sp>
                    <p:nvSpPr>
                      <p:cNvPr id="1268" name="Freeform 16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9" y="687"/>
                        <a:ext cx="15" cy="8"/>
                      </a:xfrm>
                      <a:custGeom>
                        <a:avLst/>
                        <a:gdLst>
                          <a:gd name="T0" fmla="*/ 14 w 15"/>
                          <a:gd name="T1" fmla="*/ 7 h 8"/>
                          <a:gd name="T2" fmla="*/ 12 w 15"/>
                          <a:gd name="T3" fmla="*/ 5 h 8"/>
                          <a:gd name="T4" fmla="*/ 9 w 15"/>
                          <a:gd name="T5" fmla="*/ 2 h 8"/>
                          <a:gd name="T6" fmla="*/ 7 w 15"/>
                          <a:gd name="T7" fmla="*/ 1 h 8"/>
                          <a:gd name="T8" fmla="*/ 6 w 15"/>
                          <a:gd name="T9" fmla="*/ 0 h 8"/>
                          <a:gd name="T10" fmla="*/ 2 w 15"/>
                          <a:gd name="T11" fmla="*/ 0 h 8"/>
                          <a:gd name="T12" fmla="*/ 0 w 15"/>
                          <a:gd name="T13" fmla="*/ 0 h 8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5"/>
                          <a:gd name="T22" fmla="*/ 0 h 8"/>
                          <a:gd name="T23" fmla="*/ 15 w 15"/>
                          <a:gd name="T24" fmla="*/ 8 h 8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5" h="8">
                            <a:moveTo>
                              <a:pt x="14" y="7"/>
                            </a:moveTo>
                            <a:lnTo>
                              <a:pt x="12" y="5"/>
                            </a:lnTo>
                            <a:lnTo>
                              <a:pt x="9" y="2"/>
                            </a:lnTo>
                            <a:lnTo>
                              <a:pt x="7" y="1"/>
                            </a:lnTo>
                            <a:lnTo>
                              <a:pt x="6" y="0"/>
                            </a:lnTo>
                            <a:lnTo>
                              <a:pt x="2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69" name="Freeform 16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23" y="685"/>
                        <a:ext cx="12" cy="6"/>
                      </a:xfrm>
                      <a:custGeom>
                        <a:avLst/>
                        <a:gdLst>
                          <a:gd name="T0" fmla="*/ 11 w 12"/>
                          <a:gd name="T1" fmla="*/ 0 h 6"/>
                          <a:gd name="T2" fmla="*/ 9 w 12"/>
                          <a:gd name="T3" fmla="*/ 0 h 6"/>
                          <a:gd name="T4" fmla="*/ 7 w 12"/>
                          <a:gd name="T5" fmla="*/ 0 h 6"/>
                          <a:gd name="T6" fmla="*/ 5 w 12"/>
                          <a:gd name="T7" fmla="*/ 2 h 6"/>
                          <a:gd name="T8" fmla="*/ 2 w 12"/>
                          <a:gd name="T9" fmla="*/ 3 h 6"/>
                          <a:gd name="T10" fmla="*/ 0 w 12"/>
                          <a:gd name="T11" fmla="*/ 5 h 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2"/>
                          <a:gd name="T19" fmla="*/ 0 h 6"/>
                          <a:gd name="T20" fmla="*/ 12 w 12"/>
                          <a:gd name="T21" fmla="*/ 6 h 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2" h="6">
                            <a:moveTo>
                              <a:pt x="11" y="0"/>
                            </a:moveTo>
                            <a:lnTo>
                              <a:pt x="9" y="0"/>
                            </a:lnTo>
                            <a:lnTo>
                              <a:pt x="7" y="0"/>
                            </a:lnTo>
                            <a:lnTo>
                              <a:pt x="5" y="2"/>
                            </a:lnTo>
                            <a:lnTo>
                              <a:pt x="2" y="3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70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1455" y="713"/>
                        <a:ext cx="20" cy="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71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1454" y="716"/>
                        <a:ext cx="19" cy="1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1256" name="Group 16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15" y="699"/>
                      <a:ext cx="42" cy="14"/>
                      <a:chOff x="1415" y="699"/>
                      <a:chExt cx="42" cy="14"/>
                    </a:xfrm>
                  </p:grpSpPr>
                  <p:sp>
                    <p:nvSpPr>
                      <p:cNvPr id="1257" name="Freeform 16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0" y="702"/>
                        <a:ext cx="17" cy="8"/>
                      </a:xfrm>
                      <a:custGeom>
                        <a:avLst/>
                        <a:gdLst>
                          <a:gd name="T0" fmla="*/ 0 w 17"/>
                          <a:gd name="T1" fmla="*/ 0 h 8"/>
                          <a:gd name="T2" fmla="*/ 3 w 17"/>
                          <a:gd name="T3" fmla="*/ 2 h 8"/>
                          <a:gd name="T4" fmla="*/ 7 w 17"/>
                          <a:gd name="T5" fmla="*/ 4 h 8"/>
                          <a:gd name="T6" fmla="*/ 9 w 17"/>
                          <a:gd name="T7" fmla="*/ 5 h 8"/>
                          <a:gd name="T8" fmla="*/ 13 w 17"/>
                          <a:gd name="T9" fmla="*/ 6 h 8"/>
                          <a:gd name="T10" fmla="*/ 16 w 17"/>
                          <a:gd name="T11" fmla="*/ 7 h 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7"/>
                          <a:gd name="T19" fmla="*/ 0 h 8"/>
                          <a:gd name="T20" fmla="*/ 17 w 17"/>
                          <a:gd name="T21" fmla="*/ 8 h 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7" h="8">
                            <a:moveTo>
                              <a:pt x="0" y="0"/>
                            </a:moveTo>
                            <a:lnTo>
                              <a:pt x="3" y="2"/>
                            </a:lnTo>
                            <a:lnTo>
                              <a:pt x="7" y="4"/>
                            </a:lnTo>
                            <a:lnTo>
                              <a:pt x="9" y="5"/>
                            </a:lnTo>
                            <a:lnTo>
                              <a:pt x="13" y="6"/>
                            </a:lnTo>
                            <a:lnTo>
                              <a:pt x="16" y="7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58" name="Freeform 16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15" y="699"/>
                        <a:ext cx="15" cy="6"/>
                      </a:xfrm>
                      <a:custGeom>
                        <a:avLst/>
                        <a:gdLst>
                          <a:gd name="T0" fmla="*/ 14 w 15"/>
                          <a:gd name="T1" fmla="*/ 0 h 6"/>
                          <a:gd name="T2" fmla="*/ 12 w 15"/>
                          <a:gd name="T3" fmla="*/ 1 h 6"/>
                          <a:gd name="T4" fmla="*/ 10 w 15"/>
                          <a:gd name="T5" fmla="*/ 3 h 6"/>
                          <a:gd name="T6" fmla="*/ 7 w 15"/>
                          <a:gd name="T7" fmla="*/ 3 h 6"/>
                          <a:gd name="T8" fmla="*/ 5 w 15"/>
                          <a:gd name="T9" fmla="*/ 4 h 6"/>
                          <a:gd name="T10" fmla="*/ 3 w 15"/>
                          <a:gd name="T11" fmla="*/ 5 h 6"/>
                          <a:gd name="T12" fmla="*/ 1 w 15"/>
                          <a:gd name="T13" fmla="*/ 5 h 6"/>
                          <a:gd name="T14" fmla="*/ 0 w 15"/>
                          <a:gd name="T15" fmla="*/ 5 h 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5"/>
                          <a:gd name="T25" fmla="*/ 0 h 6"/>
                          <a:gd name="T26" fmla="*/ 15 w 15"/>
                          <a:gd name="T27" fmla="*/ 6 h 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5" h="6">
                            <a:moveTo>
                              <a:pt x="14" y="0"/>
                            </a:moveTo>
                            <a:lnTo>
                              <a:pt x="12" y="1"/>
                            </a:lnTo>
                            <a:lnTo>
                              <a:pt x="10" y="3"/>
                            </a:lnTo>
                            <a:lnTo>
                              <a:pt x="7" y="3"/>
                            </a:lnTo>
                            <a:lnTo>
                              <a:pt x="5" y="4"/>
                            </a:lnTo>
                            <a:lnTo>
                              <a:pt x="3" y="5"/>
                            </a:lnTo>
                            <a:lnTo>
                              <a:pt x="1" y="5"/>
                            </a:lnTo>
                            <a:lnTo>
                              <a:pt x="0" y="5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1259" name="Group 1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19" y="699"/>
                        <a:ext cx="32" cy="14"/>
                        <a:chOff x="1419" y="699"/>
                        <a:chExt cx="32" cy="14"/>
                      </a:xfrm>
                    </p:grpSpPr>
                    <p:sp>
                      <p:nvSpPr>
                        <p:cNvPr id="1260" name="Freeform 1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40" y="702"/>
                          <a:ext cx="11" cy="11"/>
                        </a:xfrm>
                        <a:custGeom>
                          <a:avLst/>
                          <a:gdLst>
                            <a:gd name="T0" fmla="*/ 0 w 11"/>
                            <a:gd name="T1" fmla="*/ 0 h 11"/>
                            <a:gd name="T2" fmla="*/ 0 w 11"/>
                            <a:gd name="T3" fmla="*/ 2 h 11"/>
                            <a:gd name="T4" fmla="*/ 0 w 11"/>
                            <a:gd name="T5" fmla="*/ 4 h 11"/>
                            <a:gd name="T6" fmla="*/ 0 w 11"/>
                            <a:gd name="T7" fmla="*/ 7 h 11"/>
                            <a:gd name="T8" fmla="*/ 0 w 11"/>
                            <a:gd name="T9" fmla="*/ 8 h 11"/>
                            <a:gd name="T10" fmla="*/ 1 w 11"/>
                            <a:gd name="T11" fmla="*/ 9 h 11"/>
                            <a:gd name="T12" fmla="*/ 3 w 11"/>
                            <a:gd name="T13" fmla="*/ 10 h 11"/>
                            <a:gd name="T14" fmla="*/ 4 w 11"/>
                            <a:gd name="T15" fmla="*/ 10 h 11"/>
                            <a:gd name="T16" fmla="*/ 7 w 11"/>
                            <a:gd name="T17" fmla="*/ 10 h 11"/>
                            <a:gd name="T18" fmla="*/ 9 w 11"/>
                            <a:gd name="T19" fmla="*/ 9 h 11"/>
                            <a:gd name="T20" fmla="*/ 10 w 11"/>
                            <a:gd name="T21" fmla="*/ 8 h 11"/>
                            <a:gd name="T22" fmla="*/ 10 w 11"/>
                            <a:gd name="T23" fmla="*/ 7 h 11"/>
                            <a:gd name="T24" fmla="*/ 10 w 11"/>
                            <a:gd name="T25" fmla="*/ 6 h 11"/>
                            <a:gd name="T26" fmla="*/ 10 w 11"/>
                            <a:gd name="T27" fmla="*/ 5 h 11"/>
                            <a:gd name="T28" fmla="*/ 7 w 11"/>
                            <a:gd name="T29" fmla="*/ 3 h 11"/>
                            <a:gd name="T30" fmla="*/ 5 w 11"/>
                            <a:gd name="T31" fmla="*/ 3 h 11"/>
                            <a:gd name="T32" fmla="*/ 2 w 11"/>
                            <a:gd name="T33" fmla="*/ 1 h 11"/>
                            <a:gd name="T34" fmla="*/ 0 w 11"/>
                            <a:gd name="T35" fmla="*/ 0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0"/>
                              </a:moveTo>
                              <a:lnTo>
                                <a:pt x="0" y="2"/>
                              </a:lnTo>
                              <a:lnTo>
                                <a:pt x="0" y="4"/>
                              </a:lnTo>
                              <a:lnTo>
                                <a:pt x="0" y="7"/>
                              </a:lnTo>
                              <a:lnTo>
                                <a:pt x="0" y="8"/>
                              </a:lnTo>
                              <a:lnTo>
                                <a:pt x="1" y="9"/>
                              </a:lnTo>
                              <a:lnTo>
                                <a:pt x="3" y="10"/>
                              </a:lnTo>
                              <a:lnTo>
                                <a:pt x="4" y="10"/>
                              </a:lnTo>
                              <a:lnTo>
                                <a:pt x="7" y="10"/>
                              </a:lnTo>
                              <a:lnTo>
                                <a:pt x="9" y="9"/>
                              </a:lnTo>
                              <a:lnTo>
                                <a:pt x="10" y="8"/>
                              </a:lnTo>
                              <a:lnTo>
                                <a:pt x="10" y="7"/>
                              </a:lnTo>
                              <a:lnTo>
                                <a:pt x="10" y="6"/>
                              </a:lnTo>
                              <a:lnTo>
                                <a:pt x="10" y="5"/>
                              </a:lnTo>
                              <a:lnTo>
                                <a:pt x="7" y="3"/>
                              </a:lnTo>
                              <a:lnTo>
                                <a:pt x="5" y="3"/>
                              </a:lnTo>
                              <a:lnTo>
                                <a:pt x="2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lIns="73208" tIns="36604" rIns="73208" bIns="36604">
                          <a:spAutoFit/>
                        </a:bodyPr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1261" name="Freeform 172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419" y="699"/>
                          <a:ext cx="11" cy="11"/>
                        </a:xfrm>
                        <a:custGeom>
                          <a:avLst/>
                          <a:gdLst>
                            <a:gd name="T0" fmla="*/ 10 w 11"/>
                            <a:gd name="T1" fmla="*/ 0 h 11"/>
                            <a:gd name="T2" fmla="*/ 10 w 11"/>
                            <a:gd name="T3" fmla="*/ 1 h 11"/>
                            <a:gd name="T4" fmla="*/ 10 w 11"/>
                            <a:gd name="T5" fmla="*/ 3 h 11"/>
                            <a:gd name="T6" fmla="*/ 10 w 11"/>
                            <a:gd name="T7" fmla="*/ 4 h 11"/>
                            <a:gd name="T8" fmla="*/ 10 w 11"/>
                            <a:gd name="T9" fmla="*/ 6 h 11"/>
                            <a:gd name="T10" fmla="*/ 10 w 11"/>
                            <a:gd name="T11" fmla="*/ 8 h 11"/>
                            <a:gd name="T12" fmla="*/ 10 w 11"/>
                            <a:gd name="T13" fmla="*/ 8 h 11"/>
                            <a:gd name="T14" fmla="*/ 8 w 11"/>
                            <a:gd name="T15" fmla="*/ 9 h 11"/>
                            <a:gd name="T16" fmla="*/ 6 w 11"/>
                            <a:gd name="T17" fmla="*/ 10 h 11"/>
                            <a:gd name="T18" fmla="*/ 3 w 11"/>
                            <a:gd name="T19" fmla="*/ 9 h 11"/>
                            <a:gd name="T20" fmla="*/ 2 w 11"/>
                            <a:gd name="T21" fmla="*/ 8 h 11"/>
                            <a:gd name="T22" fmla="*/ 1 w 11"/>
                            <a:gd name="T23" fmla="*/ 8 h 11"/>
                            <a:gd name="T24" fmla="*/ 1 w 11"/>
                            <a:gd name="T25" fmla="*/ 7 h 11"/>
                            <a:gd name="T26" fmla="*/ 0 w 11"/>
                            <a:gd name="T27" fmla="*/ 6 h 11"/>
                            <a:gd name="T28" fmla="*/ 1 w 11"/>
                            <a:gd name="T29" fmla="*/ 5 h 11"/>
                            <a:gd name="T30" fmla="*/ 1 w 11"/>
                            <a:gd name="T31" fmla="*/ 4 h 11"/>
                            <a:gd name="T32" fmla="*/ 3 w 11"/>
                            <a:gd name="T33" fmla="*/ 3 h 11"/>
                            <a:gd name="T34" fmla="*/ 5 w 11"/>
                            <a:gd name="T35" fmla="*/ 3 h 11"/>
                            <a:gd name="T36" fmla="*/ 8 w 11"/>
                            <a:gd name="T37" fmla="*/ 2 h 11"/>
                            <a:gd name="T38" fmla="*/ 10 w 11"/>
                            <a:gd name="T39" fmla="*/ 0 h 11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1"/>
                            <a:gd name="T61" fmla="*/ 0 h 11"/>
                            <a:gd name="T62" fmla="*/ 11 w 11"/>
                            <a:gd name="T63" fmla="*/ 11 h 11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1" h="11">
                              <a:moveTo>
                                <a:pt x="10" y="0"/>
                              </a:moveTo>
                              <a:lnTo>
                                <a:pt x="10" y="1"/>
                              </a:lnTo>
                              <a:lnTo>
                                <a:pt x="10" y="3"/>
                              </a:lnTo>
                              <a:lnTo>
                                <a:pt x="10" y="4"/>
                              </a:lnTo>
                              <a:lnTo>
                                <a:pt x="10" y="6"/>
                              </a:lnTo>
                              <a:lnTo>
                                <a:pt x="10" y="8"/>
                              </a:lnTo>
                              <a:lnTo>
                                <a:pt x="8" y="9"/>
                              </a:lnTo>
                              <a:lnTo>
                                <a:pt x="6" y="10"/>
                              </a:lnTo>
                              <a:lnTo>
                                <a:pt x="3" y="9"/>
                              </a:lnTo>
                              <a:lnTo>
                                <a:pt x="2" y="8"/>
                              </a:lnTo>
                              <a:lnTo>
                                <a:pt x="1" y="8"/>
                              </a:lnTo>
                              <a:lnTo>
                                <a:pt x="1" y="7"/>
                              </a:lnTo>
                              <a:lnTo>
                                <a:pt x="0" y="6"/>
                              </a:lnTo>
                              <a:lnTo>
                                <a:pt x="1" y="5"/>
                              </a:lnTo>
                              <a:lnTo>
                                <a:pt x="1" y="4"/>
                              </a:lnTo>
                              <a:lnTo>
                                <a:pt x="3" y="3"/>
                              </a:lnTo>
                              <a:lnTo>
                                <a:pt x="5" y="3"/>
                              </a:lnTo>
                              <a:lnTo>
                                <a:pt x="8" y="2"/>
                              </a:lnTo>
                              <a:lnTo>
                                <a:pt x="10" y="0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lIns="73208" tIns="36604" rIns="73208" bIns="36604">
                          <a:spAutoFit/>
                        </a:bodyPr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1262" name="Group 173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445" y="701"/>
                          <a:ext cx="5" cy="5"/>
                          <a:chOff x="1445" y="701"/>
                          <a:chExt cx="5" cy="5"/>
                        </a:xfrm>
                      </p:grpSpPr>
                      <p:sp>
                        <p:nvSpPr>
                          <p:cNvPr id="1266" name="Oval 17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446" y="704"/>
                            <a:ext cx="1" cy="1"/>
                          </a:xfrm>
                          <a:prstGeom prst="ellipse">
                            <a:avLst/>
                          </a:prstGeom>
                          <a:solidFill>
                            <a:srgbClr val="8080FF"/>
                          </a:solidFill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1267" name="Oval 175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445" y="701"/>
                            <a:ext cx="5" cy="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</p:grpSp>
                    <p:grpSp>
                      <p:nvGrpSpPr>
                        <p:cNvPr id="1263" name="Group 17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425" y="699"/>
                          <a:ext cx="6" cy="5"/>
                          <a:chOff x="1425" y="699"/>
                          <a:chExt cx="6" cy="5"/>
                        </a:xfrm>
                      </p:grpSpPr>
                      <p:sp>
                        <p:nvSpPr>
                          <p:cNvPr id="1264" name="Oval 177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427" y="702"/>
                            <a:ext cx="1" cy="1"/>
                          </a:xfrm>
                          <a:prstGeom prst="ellipse">
                            <a:avLst/>
                          </a:prstGeom>
                          <a:solidFill>
                            <a:srgbClr val="8080FF"/>
                          </a:solidFill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1265" name="Oval 178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425" y="699"/>
                            <a:ext cx="6" cy="5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246" name="Group 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04" y="751"/>
                    <a:ext cx="64" cy="34"/>
                    <a:chOff x="1404" y="751"/>
                    <a:chExt cx="64" cy="34"/>
                  </a:xfrm>
                </p:grpSpPr>
                <p:sp>
                  <p:nvSpPr>
                    <p:cNvPr id="1253" name="Freeform 1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6" y="768"/>
                      <a:ext cx="12" cy="13"/>
                    </a:xfrm>
                    <a:custGeom>
                      <a:avLst/>
                      <a:gdLst>
                        <a:gd name="T0" fmla="*/ 9 w 12"/>
                        <a:gd name="T1" fmla="*/ 0 h 13"/>
                        <a:gd name="T2" fmla="*/ 10 w 12"/>
                        <a:gd name="T3" fmla="*/ 2 h 13"/>
                        <a:gd name="T4" fmla="*/ 11 w 12"/>
                        <a:gd name="T5" fmla="*/ 4 h 13"/>
                        <a:gd name="T6" fmla="*/ 11 w 12"/>
                        <a:gd name="T7" fmla="*/ 6 h 13"/>
                        <a:gd name="T8" fmla="*/ 11 w 12"/>
                        <a:gd name="T9" fmla="*/ 8 h 13"/>
                        <a:gd name="T10" fmla="*/ 10 w 12"/>
                        <a:gd name="T11" fmla="*/ 9 h 13"/>
                        <a:gd name="T12" fmla="*/ 10 w 12"/>
                        <a:gd name="T13" fmla="*/ 10 h 13"/>
                        <a:gd name="T14" fmla="*/ 9 w 12"/>
                        <a:gd name="T15" fmla="*/ 11 h 13"/>
                        <a:gd name="T16" fmla="*/ 9 w 12"/>
                        <a:gd name="T17" fmla="*/ 11 h 13"/>
                        <a:gd name="T18" fmla="*/ 7 w 12"/>
                        <a:gd name="T19" fmla="*/ 11 h 13"/>
                        <a:gd name="T20" fmla="*/ 6 w 12"/>
                        <a:gd name="T21" fmla="*/ 12 h 13"/>
                        <a:gd name="T22" fmla="*/ 5 w 12"/>
                        <a:gd name="T23" fmla="*/ 11 h 13"/>
                        <a:gd name="T24" fmla="*/ 2 w 12"/>
                        <a:gd name="T25" fmla="*/ 10 h 13"/>
                        <a:gd name="T26" fmla="*/ 1 w 12"/>
                        <a:gd name="T27" fmla="*/ 9 h 13"/>
                        <a:gd name="T28" fmla="*/ 0 w 12"/>
                        <a:gd name="T29" fmla="*/ 8 h 13"/>
                        <a:gd name="T30" fmla="*/ 0 w 12"/>
                        <a:gd name="T31" fmla="*/ 7 h 13"/>
                        <a:gd name="T32" fmla="*/ 2 w 12"/>
                        <a:gd name="T33" fmla="*/ 5 h 13"/>
                        <a:gd name="T34" fmla="*/ 5 w 12"/>
                        <a:gd name="T35" fmla="*/ 3 h 13"/>
                        <a:gd name="T36" fmla="*/ 8 w 12"/>
                        <a:gd name="T37" fmla="*/ 1 h 13"/>
                        <a:gd name="T38" fmla="*/ 9 w 12"/>
                        <a:gd name="T39" fmla="*/ 0 h 13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2"/>
                        <a:gd name="T61" fmla="*/ 0 h 13"/>
                        <a:gd name="T62" fmla="*/ 12 w 12"/>
                        <a:gd name="T63" fmla="*/ 13 h 13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2" h="13">
                          <a:moveTo>
                            <a:pt x="9" y="0"/>
                          </a:moveTo>
                          <a:lnTo>
                            <a:pt x="10" y="2"/>
                          </a:lnTo>
                          <a:lnTo>
                            <a:pt x="11" y="4"/>
                          </a:lnTo>
                          <a:lnTo>
                            <a:pt x="11" y="6"/>
                          </a:lnTo>
                          <a:lnTo>
                            <a:pt x="11" y="8"/>
                          </a:lnTo>
                          <a:lnTo>
                            <a:pt x="10" y="9"/>
                          </a:lnTo>
                          <a:lnTo>
                            <a:pt x="10" y="10"/>
                          </a:lnTo>
                          <a:lnTo>
                            <a:pt x="9" y="11"/>
                          </a:lnTo>
                          <a:lnTo>
                            <a:pt x="7" y="11"/>
                          </a:lnTo>
                          <a:lnTo>
                            <a:pt x="6" y="12"/>
                          </a:lnTo>
                          <a:lnTo>
                            <a:pt x="5" y="11"/>
                          </a:lnTo>
                          <a:lnTo>
                            <a:pt x="2" y="10"/>
                          </a:lnTo>
                          <a:lnTo>
                            <a:pt x="1" y="9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2" y="5"/>
                          </a:lnTo>
                          <a:lnTo>
                            <a:pt x="5" y="3"/>
                          </a:lnTo>
                          <a:lnTo>
                            <a:pt x="8" y="1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FF404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54" name="Freeform 1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04" y="751"/>
                      <a:ext cx="64" cy="34"/>
                    </a:xfrm>
                    <a:custGeom>
                      <a:avLst/>
                      <a:gdLst>
                        <a:gd name="T0" fmla="*/ 63 w 64"/>
                        <a:gd name="T1" fmla="*/ 6 h 34"/>
                        <a:gd name="T2" fmla="*/ 60 w 64"/>
                        <a:gd name="T3" fmla="*/ 10 h 34"/>
                        <a:gd name="T4" fmla="*/ 58 w 64"/>
                        <a:gd name="T5" fmla="*/ 13 h 34"/>
                        <a:gd name="T6" fmla="*/ 50 w 64"/>
                        <a:gd name="T7" fmla="*/ 18 h 34"/>
                        <a:gd name="T8" fmla="*/ 43 w 64"/>
                        <a:gd name="T9" fmla="*/ 24 h 34"/>
                        <a:gd name="T10" fmla="*/ 37 w 64"/>
                        <a:gd name="T11" fmla="*/ 26 h 34"/>
                        <a:gd name="T12" fmla="*/ 32 w 64"/>
                        <a:gd name="T13" fmla="*/ 29 h 34"/>
                        <a:gd name="T14" fmla="*/ 27 w 64"/>
                        <a:gd name="T15" fmla="*/ 31 h 34"/>
                        <a:gd name="T16" fmla="*/ 21 w 64"/>
                        <a:gd name="T17" fmla="*/ 33 h 34"/>
                        <a:gd name="T18" fmla="*/ 18 w 64"/>
                        <a:gd name="T19" fmla="*/ 33 h 34"/>
                        <a:gd name="T20" fmla="*/ 14 w 64"/>
                        <a:gd name="T21" fmla="*/ 31 h 34"/>
                        <a:gd name="T22" fmla="*/ 10 w 64"/>
                        <a:gd name="T23" fmla="*/ 27 h 34"/>
                        <a:gd name="T24" fmla="*/ 5 w 64"/>
                        <a:gd name="T25" fmla="*/ 21 h 34"/>
                        <a:gd name="T26" fmla="*/ 3 w 64"/>
                        <a:gd name="T27" fmla="*/ 17 h 34"/>
                        <a:gd name="T28" fmla="*/ 1 w 64"/>
                        <a:gd name="T29" fmla="*/ 12 h 34"/>
                        <a:gd name="T30" fmla="*/ 0 w 64"/>
                        <a:gd name="T31" fmla="*/ 7 h 34"/>
                        <a:gd name="T32" fmla="*/ 0 w 64"/>
                        <a:gd name="T33" fmla="*/ 3 h 34"/>
                        <a:gd name="T34" fmla="*/ 0 w 64"/>
                        <a:gd name="T35" fmla="*/ 0 h 3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64"/>
                        <a:gd name="T55" fmla="*/ 0 h 34"/>
                        <a:gd name="T56" fmla="*/ 64 w 64"/>
                        <a:gd name="T57" fmla="*/ 34 h 34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64" h="34">
                          <a:moveTo>
                            <a:pt x="63" y="6"/>
                          </a:moveTo>
                          <a:lnTo>
                            <a:pt x="60" y="10"/>
                          </a:lnTo>
                          <a:lnTo>
                            <a:pt x="58" y="13"/>
                          </a:lnTo>
                          <a:lnTo>
                            <a:pt x="50" y="18"/>
                          </a:lnTo>
                          <a:lnTo>
                            <a:pt x="43" y="24"/>
                          </a:lnTo>
                          <a:lnTo>
                            <a:pt x="37" y="26"/>
                          </a:lnTo>
                          <a:lnTo>
                            <a:pt x="32" y="29"/>
                          </a:lnTo>
                          <a:lnTo>
                            <a:pt x="27" y="31"/>
                          </a:lnTo>
                          <a:lnTo>
                            <a:pt x="21" y="33"/>
                          </a:lnTo>
                          <a:lnTo>
                            <a:pt x="18" y="33"/>
                          </a:lnTo>
                          <a:lnTo>
                            <a:pt x="14" y="31"/>
                          </a:lnTo>
                          <a:lnTo>
                            <a:pt x="10" y="27"/>
                          </a:lnTo>
                          <a:lnTo>
                            <a:pt x="5" y="21"/>
                          </a:lnTo>
                          <a:lnTo>
                            <a:pt x="3" y="17"/>
                          </a:lnTo>
                          <a:lnTo>
                            <a:pt x="1" y="12"/>
                          </a:lnTo>
                          <a:lnTo>
                            <a:pt x="0" y="7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247" name="Group 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63" y="746"/>
                    <a:ext cx="132" cy="35"/>
                    <a:chOff x="1363" y="746"/>
                    <a:chExt cx="132" cy="35"/>
                  </a:xfrm>
                </p:grpSpPr>
                <p:sp>
                  <p:nvSpPr>
                    <p:cNvPr id="1248" name="Freeform 1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5" y="746"/>
                      <a:ext cx="50" cy="8"/>
                    </a:xfrm>
                    <a:custGeom>
                      <a:avLst/>
                      <a:gdLst>
                        <a:gd name="T0" fmla="*/ 49 w 50"/>
                        <a:gd name="T1" fmla="*/ 7 h 8"/>
                        <a:gd name="T2" fmla="*/ 34 w 50"/>
                        <a:gd name="T3" fmla="*/ 3 h 8"/>
                        <a:gd name="T4" fmla="*/ 21 w 50"/>
                        <a:gd name="T5" fmla="*/ 2 h 8"/>
                        <a:gd name="T6" fmla="*/ 5 w 50"/>
                        <a:gd name="T7" fmla="*/ 0 h 8"/>
                        <a:gd name="T8" fmla="*/ 0 w 50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8"/>
                        <a:gd name="T17" fmla="*/ 50 w 50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8">
                          <a:moveTo>
                            <a:pt x="49" y="7"/>
                          </a:moveTo>
                          <a:lnTo>
                            <a:pt x="34" y="3"/>
                          </a:lnTo>
                          <a:lnTo>
                            <a:pt x="2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49" name="Freeform 1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42" y="748"/>
                      <a:ext cx="41" cy="19"/>
                    </a:xfrm>
                    <a:custGeom>
                      <a:avLst/>
                      <a:gdLst>
                        <a:gd name="T0" fmla="*/ 40 w 41"/>
                        <a:gd name="T1" fmla="*/ 18 h 19"/>
                        <a:gd name="T2" fmla="*/ 25 w 41"/>
                        <a:gd name="T3" fmla="*/ 11 h 19"/>
                        <a:gd name="T4" fmla="*/ 11 w 41"/>
                        <a:gd name="T5" fmla="*/ 5 h 19"/>
                        <a:gd name="T6" fmla="*/ 0 w 41"/>
                        <a:gd name="T7" fmla="*/ 0 h 1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1"/>
                        <a:gd name="T13" fmla="*/ 0 h 19"/>
                        <a:gd name="T14" fmla="*/ 41 w 41"/>
                        <a:gd name="T15" fmla="*/ 19 h 1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1" h="19">
                          <a:moveTo>
                            <a:pt x="40" y="18"/>
                          </a:moveTo>
                          <a:lnTo>
                            <a:pt x="25" y="11"/>
                          </a:lnTo>
                          <a:lnTo>
                            <a:pt x="11" y="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50" name="Freeform 1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36" y="749"/>
                      <a:ext cx="34" cy="32"/>
                    </a:xfrm>
                    <a:custGeom>
                      <a:avLst/>
                      <a:gdLst>
                        <a:gd name="T0" fmla="*/ 33 w 34"/>
                        <a:gd name="T1" fmla="*/ 31 h 32"/>
                        <a:gd name="T2" fmla="*/ 19 w 34"/>
                        <a:gd name="T3" fmla="*/ 18 h 32"/>
                        <a:gd name="T4" fmla="*/ 7 w 34"/>
                        <a:gd name="T5" fmla="*/ 6 h 32"/>
                        <a:gd name="T6" fmla="*/ 0 w 34"/>
                        <a:gd name="T7" fmla="*/ 0 h 3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4"/>
                        <a:gd name="T13" fmla="*/ 0 h 32"/>
                        <a:gd name="T14" fmla="*/ 34 w 34"/>
                        <a:gd name="T15" fmla="*/ 32 h 3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4" h="32">
                          <a:moveTo>
                            <a:pt x="33" y="31"/>
                          </a:moveTo>
                          <a:lnTo>
                            <a:pt x="19" y="18"/>
                          </a:lnTo>
                          <a:lnTo>
                            <a:pt x="7" y="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51" name="Freeform 1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72" y="752"/>
                      <a:ext cx="36" cy="19"/>
                    </a:xfrm>
                    <a:custGeom>
                      <a:avLst/>
                      <a:gdLst>
                        <a:gd name="T0" fmla="*/ 35 w 36"/>
                        <a:gd name="T1" fmla="*/ 0 h 19"/>
                        <a:gd name="T2" fmla="*/ 24 w 36"/>
                        <a:gd name="T3" fmla="*/ 2 h 19"/>
                        <a:gd name="T4" fmla="*/ 15 w 36"/>
                        <a:gd name="T5" fmla="*/ 3 h 19"/>
                        <a:gd name="T6" fmla="*/ 9 w 36"/>
                        <a:gd name="T7" fmla="*/ 8 h 19"/>
                        <a:gd name="T8" fmla="*/ 3 w 36"/>
                        <a:gd name="T9" fmla="*/ 16 h 19"/>
                        <a:gd name="T10" fmla="*/ 0 w 36"/>
                        <a:gd name="T11" fmla="*/ 18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"/>
                        <a:gd name="T19" fmla="*/ 0 h 19"/>
                        <a:gd name="T20" fmla="*/ 36 w 36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" h="19">
                          <a:moveTo>
                            <a:pt x="35" y="0"/>
                          </a:moveTo>
                          <a:lnTo>
                            <a:pt x="24" y="2"/>
                          </a:lnTo>
                          <a:lnTo>
                            <a:pt x="15" y="3"/>
                          </a:lnTo>
                          <a:lnTo>
                            <a:pt x="9" y="8"/>
                          </a:lnTo>
                          <a:lnTo>
                            <a:pt x="3" y="16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52" name="Freeform 1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63" y="749"/>
                      <a:ext cx="36" cy="10"/>
                    </a:xfrm>
                    <a:custGeom>
                      <a:avLst/>
                      <a:gdLst>
                        <a:gd name="T0" fmla="*/ 35 w 36"/>
                        <a:gd name="T1" fmla="*/ 0 h 10"/>
                        <a:gd name="T2" fmla="*/ 23 w 36"/>
                        <a:gd name="T3" fmla="*/ 0 h 10"/>
                        <a:gd name="T4" fmla="*/ 14 w 36"/>
                        <a:gd name="T5" fmla="*/ 1 h 10"/>
                        <a:gd name="T6" fmla="*/ 5 w 36"/>
                        <a:gd name="T7" fmla="*/ 5 h 10"/>
                        <a:gd name="T8" fmla="*/ 0 w 36"/>
                        <a:gd name="T9" fmla="*/ 9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"/>
                        <a:gd name="T16" fmla="*/ 0 h 10"/>
                        <a:gd name="T17" fmla="*/ 36 w 36"/>
                        <a:gd name="T18" fmla="*/ 10 h 1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" h="10">
                          <a:moveTo>
                            <a:pt x="35" y="0"/>
                          </a:moveTo>
                          <a:lnTo>
                            <a:pt x="23" y="0"/>
                          </a:lnTo>
                          <a:lnTo>
                            <a:pt x="14" y="1"/>
                          </a:lnTo>
                          <a:lnTo>
                            <a:pt x="5" y="5"/>
                          </a:lnTo>
                          <a:lnTo>
                            <a:pt x="0" y="9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</p:grpSp>
          </p:grpSp>
          <p:grpSp>
            <p:nvGrpSpPr>
              <p:cNvPr id="1150" name="Group 188"/>
              <p:cNvGrpSpPr>
                <a:grpSpLocks noChangeAspect="1"/>
              </p:cNvGrpSpPr>
              <p:nvPr/>
            </p:nvGrpSpPr>
            <p:grpSpPr bwMode="auto">
              <a:xfrm>
                <a:off x="1618" y="869"/>
                <a:ext cx="447" cy="668"/>
                <a:chOff x="1618" y="869"/>
                <a:chExt cx="447" cy="668"/>
              </a:xfrm>
            </p:grpSpPr>
            <p:grpSp>
              <p:nvGrpSpPr>
                <p:cNvPr id="1151" name="Group 189"/>
                <p:cNvGrpSpPr>
                  <a:grpSpLocks noChangeAspect="1"/>
                </p:cNvGrpSpPr>
                <p:nvPr/>
              </p:nvGrpSpPr>
              <p:grpSpPr bwMode="auto">
                <a:xfrm>
                  <a:off x="1641" y="1045"/>
                  <a:ext cx="415" cy="284"/>
                  <a:chOff x="1641" y="1045"/>
                  <a:chExt cx="415" cy="284"/>
                </a:xfrm>
              </p:grpSpPr>
              <p:grpSp>
                <p:nvGrpSpPr>
                  <p:cNvPr id="1229" name="Group 19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41" y="1045"/>
                    <a:ext cx="415" cy="284"/>
                    <a:chOff x="1641" y="1045"/>
                    <a:chExt cx="415" cy="284"/>
                  </a:xfrm>
                </p:grpSpPr>
                <p:sp>
                  <p:nvSpPr>
                    <p:cNvPr id="1231" name="Freeform 1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41" y="1045"/>
                      <a:ext cx="415" cy="284"/>
                    </a:xfrm>
                    <a:custGeom>
                      <a:avLst/>
                      <a:gdLst>
                        <a:gd name="T0" fmla="*/ 342 w 415"/>
                        <a:gd name="T1" fmla="*/ 14 h 284"/>
                        <a:gd name="T2" fmla="*/ 371 w 415"/>
                        <a:gd name="T3" fmla="*/ 29 h 284"/>
                        <a:gd name="T4" fmla="*/ 382 w 415"/>
                        <a:gd name="T5" fmla="*/ 43 h 284"/>
                        <a:gd name="T6" fmla="*/ 393 w 415"/>
                        <a:gd name="T7" fmla="*/ 65 h 284"/>
                        <a:gd name="T8" fmla="*/ 403 w 415"/>
                        <a:gd name="T9" fmla="*/ 92 h 284"/>
                        <a:gd name="T10" fmla="*/ 406 w 415"/>
                        <a:gd name="T11" fmla="*/ 114 h 284"/>
                        <a:gd name="T12" fmla="*/ 414 w 415"/>
                        <a:gd name="T13" fmla="*/ 146 h 284"/>
                        <a:gd name="T14" fmla="*/ 412 w 415"/>
                        <a:gd name="T15" fmla="*/ 171 h 284"/>
                        <a:gd name="T16" fmla="*/ 406 w 415"/>
                        <a:gd name="T17" fmla="*/ 201 h 284"/>
                        <a:gd name="T18" fmla="*/ 400 w 415"/>
                        <a:gd name="T19" fmla="*/ 220 h 284"/>
                        <a:gd name="T20" fmla="*/ 392 w 415"/>
                        <a:gd name="T21" fmla="*/ 231 h 284"/>
                        <a:gd name="T22" fmla="*/ 380 w 415"/>
                        <a:gd name="T23" fmla="*/ 242 h 284"/>
                        <a:gd name="T24" fmla="*/ 371 w 415"/>
                        <a:gd name="T25" fmla="*/ 245 h 284"/>
                        <a:gd name="T26" fmla="*/ 361 w 415"/>
                        <a:gd name="T27" fmla="*/ 245 h 284"/>
                        <a:gd name="T28" fmla="*/ 347 w 415"/>
                        <a:gd name="T29" fmla="*/ 242 h 284"/>
                        <a:gd name="T30" fmla="*/ 343 w 415"/>
                        <a:gd name="T31" fmla="*/ 234 h 284"/>
                        <a:gd name="T32" fmla="*/ 333 w 415"/>
                        <a:gd name="T33" fmla="*/ 226 h 284"/>
                        <a:gd name="T34" fmla="*/ 329 w 415"/>
                        <a:gd name="T35" fmla="*/ 208 h 284"/>
                        <a:gd name="T36" fmla="*/ 326 w 415"/>
                        <a:gd name="T37" fmla="*/ 221 h 284"/>
                        <a:gd name="T38" fmla="*/ 313 w 415"/>
                        <a:gd name="T39" fmla="*/ 235 h 284"/>
                        <a:gd name="T40" fmla="*/ 295 w 415"/>
                        <a:gd name="T41" fmla="*/ 257 h 284"/>
                        <a:gd name="T42" fmla="*/ 278 w 415"/>
                        <a:gd name="T43" fmla="*/ 275 h 284"/>
                        <a:gd name="T44" fmla="*/ 230 w 415"/>
                        <a:gd name="T45" fmla="*/ 283 h 284"/>
                        <a:gd name="T46" fmla="*/ 146 w 415"/>
                        <a:gd name="T47" fmla="*/ 273 h 284"/>
                        <a:gd name="T48" fmla="*/ 133 w 415"/>
                        <a:gd name="T49" fmla="*/ 266 h 284"/>
                        <a:gd name="T50" fmla="*/ 116 w 415"/>
                        <a:gd name="T51" fmla="*/ 254 h 284"/>
                        <a:gd name="T52" fmla="*/ 106 w 415"/>
                        <a:gd name="T53" fmla="*/ 243 h 284"/>
                        <a:gd name="T54" fmla="*/ 99 w 415"/>
                        <a:gd name="T55" fmla="*/ 228 h 284"/>
                        <a:gd name="T56" fmla="*/ 89 w 415"/>
                        <a:gd name="T57" fmla="*/ 205 h 284"/>
                        <a:gd name="T58" fmla="*/ 88 w 415"/>
                        <a:gd name="T59" fmla="*/ 176 h 284"/>
                        <a:gd name="T60" fmla="*/ 95 w 415"/>
                        <a:gd name="T61" fmla="*/ 140 h 284"/>
                        <a:gd name="T62" fmla="*/ 79 w 415"/>
                        <a:gd name="T63" fmla="*/ 193 h 284"/>
                        <a:gd name="T64" fmla="*/ 68 w 415"/>
                        <a:gd name="T65" fmla="*/ 215 h 284"/>
                        <a:gd name="T66" fmla="*/ 46 w 415"/>
                        <a:gd name="T67" fmla="*/ 229 h 284"/>
                        <a:gd name="T68" fmla="*/ 29 w 415"/>
                        <a:gd name="T69" fmla="*/ 229 h 284"/>
                        <a:gd name="T70" fmla="*/ 19 w 415"/>
                        <a:gd name="T71" fmla="*/ 226 h 284"/>
                        <a:gd name="T72" fmla="*/ 5 w 415"/>
                        <a:gd name="T73" fmla="*/ 225 h 284"/>
                        <a:gd name="T74" fmla="*/ 0 w 415"/>
                        <a:gd name="T75" fmla="*/ 207 h 284"/>
                        <a:gd name="T76" fmla="*/ 3 w 415"/>
                        <a:gd name="T77" fmla="*/ 162 h 284"/>
                        <a:gd name="T78" fmla="*/ 21 w 415"/>
                        <a:gd name="T79" fmla="*/ 141 h 284"/>
                        <a:gd name="T80" fmla="*/ 45 w 415"/>
                        <a:gd name="T81" fmla="*/ 127 h 284"/>
                        <a:gd name="T82" fmla="*/ 62 w 415"/>
                        <a:gd name="T83" fmla="*/ 108 h 284"/>
                        <a:gd name="T84" fmla="*/ 79 w 415"/>
                        <a:gd name="T85" fmla="*/ 77 h 284"/>
                        <a:gd name="T86" fmla="*/ 95 w 415"/>
                        <a:gd name="T87" fmla="*/ 44 h 284"/>
                        <a:gd name="T88" fmla="*/ 109 w 415"/>
                        <a:gd name="T89" fmla="*/ 29 h 284"/>
                        <a:gd name="T90" fmla="*/ 116 w 415"/>
                        <a:gd name="T91" fmla="*/ 23 h 284"/>
                        <a:gd name="T92" fmla="*/ 129 w 415"/>
                        <a:gd name="T93" fmla="*/ 17 h 284"/>
                        <a:gd name="T94" fmla="*/ 144 w 415"/>
                        <a:gd name="T95" fmla="*/ 12 h 284"/>
                        <a:gd name="T96" fmla="*/ 163 w 415"/>
                        <a:gd name="T97" fmla="*/ 5 h 284"/>
                        <a:gd name="T98" fmla="*/ 205 w 415"/>
                        <a:gd name="T99" fmla="*/ 0 h 284"/>
                        <a:gd name="T100" fmla="*/ 254 w 415"/>
                        <a:gd name="T101" fmla="*/ 1 h 284"/>
                        <a:gd name="T102" fmla="*/ 311 w 415"/>
                        <a:gd name="T103" fmla="*/ 1 h 284"/>
                        <a:gd name="T104" fmla="*/ 342 w 415"/>
                        <a:gd name="T105" fmla="*/ 14 h 284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415"/>
                        <a:gd name="T160" fmla="*/ 0 h 284"/>
                        <a:gd name="T161" fmla="*/ 415 w 415"/>
                        <a:gd name="T162" fmla="*/ 284 h 284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415" h="284">
                          <a:moveTo>
                            <a:pt x="342" y="14"/>
                          </a:moveTo>
                          <a:lnTo>
                            <a:pt x="371" y="29"/>
                          </a:lnTo>
                          <a:lnTo>
                            <a:pt x="382" y="43"/>
                          </a:lnTo>
                          <a:lnTo>
                            <a:pt x="393" y="65"/>
                          </a:lnTo>
                          <a:lnTo>
                            <a:pt x="403" y="92"/>
                          </a:lnTo>
                          <a:lnTo>
                            <a:pt x="406" y="114"/>
                          </a:lnTo>
                          <a:lnTo>
                            <a:pt x="414" y="146"/>
                          </a:lnTo>
                          <a:lnTo>
                            <a:pt x="412" y="171"/>
                          </a:lnTo>
                          <a:lnTo>
                            <a:pt x="406" y="201"/>
                          </a:lnTo>
                          <a:lnTo>
                            <a:pt x="400" y="220"/>
                          </a:lnTo>
                          <a:lnTo>
                            <a:pt x="392" y="231"/>
                          </a:lnTo>
                          <a:lnTo>
                            <a:pt x="380" y="242"/>
                          </a:lnTo>
                          <a:lnTo>
                            <a:pt x="371" y="245"/>
                          </a:lnTo>
                          <a:lnTo>
                            <a:pt x="361" y="245"/>
                          </a:lnTo>
                          <a:lnTo>
                            <a:pt x="347" y="242"/>
                          </a:lnTo>
                          <a:lnTo>
                            <a:pt x="343" y="234"/>
                          </a:lnTo>
                          <a:lnTo>
                            <a:pt x="333" y="226"/>
                          </a:lnTo>
                          <a:lnTo>
                            <a:pt x="329" y="208"/>
                          </a:lnTo>
                          <a:lnTo>
                            <a:pt x="326" y="221"/>
                          </a:lnTo>
                          <a:lnTo>
                            <a:pt x="313" y="235"/>
                          </a:lnTo>
                          <a:lnTo>
                            <a:pt x="295" y="257"/>
                          </a:lnTo>
                          <a:lnTo>
                            <a:pt x="278" y="275"/>
                          </a:lnTo>
                          <a:lnTo>
                            <a:pt x="230" y="283"/>
                          </a:lnTo>
                          <a:lnTo>
                            <a:pt x="146" y="273"/>
                          </a:lnTo>
                          <a:lnTo>
                            <a:pt x="133" y="266"/>
                          </a:lnTo>
                          <a:lnTo>
                            <a:pt x="116" y="254"/>
                          </a:lnTo>
                          <a:lnTo>
                            <a:pt x="106" y="243"/>
                          </a:lnTo>
                          <a:lnTo>
                            <a:pt x="99" y="228"/>
                          </a:lnTo>
                          <a:lnTo>
                            <a:pt x="89" y="205"/>
                          </a:lnTo>
                          <a:lnTo>
                            <a:pt x="88" y="176"/>
                          </a:lnTo>
                          <a:lnTo>
                            <a:pt x="95" y="140"/>
                          </a:lnTo>
                          <a:lnTo>
                            <a:pt x="79" y="193"/>
                          </a:lnTo>
                          <a:lnTo>
                            <a:pt x="68" y="215"/>
                          </a:lnTo>
                          <a:lnTo>
                            <a:pt x="46" y="229"/>
                          </a:lnTo>
                          <a:lnTo>
                            <a:pt x="29" y="229"/>
                          </a:lnTo>
                          <a:lnTo>
                            <a:pt x="19" y="226"/>
                          </a:lnTo>
                          <a:lnTo>
                            <a:pt x="5" y="225"/>
                          </a:lnTo>
                          <a:lnTo>
                            <a:pt x="0" y="207"/>
                          </a:lnTo>
                          <a:lnTo>
                            <a:pt x="3" y="162"/>
                          </a:lnTo>
                          <a:lnTo>
                            <a:pt x="21" y="141"/>
                          </a:lnTo>
                          <a:lnTo>
                            <a:pt x="45" y="127"/>
                          </a:lnTo>
                          <a:lnTo>
                            <a:pt x="62" y="108"/>
                          </a:lnTo>
                          <a:lnTo>
                            <a:pt x="79" y="77"/>
                          </a:lnTo>
                          <a:lnTo>
                            <a:pt x="95" y="44"/>
                          </a:lnTo>
                          <a:lnTo>
                            <a:pt x="109" y="29"/>
                          </a:lnTo>
                          <a:lnTo>
                            <a:pt x="116" y="23"/>
                          </a:lnTo>
                          <a:lnTo>
                            <a:pt x="129" y="17"/>
                          </a:lnTo>
                          <a:lnTo>
                            <a:pt x="144" y="12"/>
                          </a:lnTo>
                          <a:lnTo>
                            <a:pt x="163" y="5"/>
                          </a:lnTo>
                          <a:lnTo>
                            <a:pt x="205" y="0"/>
                          </a:lnTo>
                          <a:lnTo>
                            <a:pt x="254" y="1"/>
                          </a:lnTo>
                          <a:lnTo>
                            <a:pt x="311" y="1"/>
                          </a:lnTo>
                          <a:lnTo>
                            <a:pt x="342" y="14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1232" name="Group 19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93" y="1207"/>
                      <a:ext cx="50" cy="15"/>
                      <a:chOff x="1993" y="1207"/>
                      <a:chExt cx="50" cy="15"/>
                    </a:xfrm>
                  </p:grpSpPr>
                  <p:sp>
                    <p:nvSpPr>
                      <p:cNvPr id="1234" name="Freeform 1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93" y="1210"/>
                        <a:ext cx="50" cy="5"/>
                      </a:xfrm>
                      <a:custGeom>
                        <a:avLst/>
                        <a:gdLst>
                          <a:gd name="T0" fmla="*/ 49 w 50"/>
                          <a:gd name="T1" fmla="*/ 0 h 5"/>
                          <a:gd name="T2" fmla="*/ 36 w 50"/>
                          <a:gd name="T3" fmla="*/ 0 h 5"/>
                          <a:gd name="T4" fmla="*/ 21 w 50"/>
                          <a:gd name="T5" fmla="*/ 0 h 5"/>
                          <a:gd name="T6" fmla="*/ 7 w 50"/>
                          <a:gd name="T7" fmla="*/ 3 h 5"/>
                          <a:gd name="T8" fmla="*/ 0 w 50"/>
                          <a:gd name="T9" fmla="*/ 4 h 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"/>
                          <a:gd name="T16" fmla="*/ 0 h 5"/>
                          <a:gd name="T17" fmla="*/ 50 w 50"/>
                          <a:gd name="T18" fmla="*/ 5 h 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" h="5">
                            <a:moveTo>
                              <a:pt x="49" y="0"/>
                            </a:moveTo>
                            <a:lnTo>
                              <a:pt x="36" y="0"/>
                            </a:lnTo>
                            <a:lnTo>
                              <a:pt x="21" y="0"/>
                            </a:lnTo>
                            <a:lnTo>
                              <a:pt x="7" y="3"/>
                            </a:lnTo>
                            <a:lnTo>
                              <a:pt x="0" y="4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35" name="Line 19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2011" y="1207"/>
                        <a:ext cx="27" cy="1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  <p:sp>
                  <p:nvSpPr>
                    <p:cNvPr id="1233" name="Freeform 1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1" y="1266"/>
                      <a:ext cx="9" cy="11"/>
                    </a:xfrm>
                    <a:custGeom>
                      <a:avLst/>
                      <a:gdLst>
                        <a:gd name="T0" fmla="*/ 0 w 9"/>
                        <a:gd name="T1" fmla="*/ 3 h 11"/>
                        <a:gd name="T2" fmla="*/ 2 w 9"/>
                        <a:gd name="T3" fmla="*/ 0 h 11"/>
                        <a:gd name="T4" fmla="*/ 4 w 9"/>
                        <a:gd name="T5" fmla="*/ 0 h 11"/>
                        <a:gd name="T6" fmla="*/ 7 w 9"/>
                        <a:gd name="T7" fmla="*/ 0 h 11"/>
                        <a:gd name="T8" fmla="*/ 8 w 9"/>
                        <a:gd name="T9" fmla="*/ 3 h 11"/>
                        <a:gd name="T10" fmla="*/ 7 w 9"/>
                        <a:gd name="T11" fmla="*/ 7 h 11"/>
                        <a:gd name="T12" fmla="*/ 5 w 9"/>
                        <a:gd name="T13" fmla="*/ 9 h 11"/>
                        <a:gd name="T14" fmla="*/ 3 w 9"/>
                        <a:gd name="T15" fmla="*/ 10 h 11"/>
                        <a:gd name="T16" fmla="*/ 1 w 9"/>
                        <a:gd name="T17" fmla="*/ 10 h 11"/>
                        <a:gd name="T18" fmla="*/ 0 w 9"/>
                        <a:gd name="T19" fmla="*/ 7 h 11"/>
                        <a:gd name="T20" fmla="*/ 0 w 9"/>
                        <a:gd name="T21" fmla="*/ 3 h 1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"/>
                        <a:gd name="T34" fmla="*/ 0 h 11"/>
                        <a:gd name="T35" fmla="*/ 9 w 9"/>
                        <a:gd name="T36" fmla="*/ 11 h 1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" h="11">
                          <a:moveTo>
                            <a:pt x="0" y="3"/>
                          </a:moveTo>
                          <a:lnTo>
                            <a:pt x="2" y="0"/>
                          </a:lnTo>
                          <a:lnTo>
                            <a:pt x="4" y="0"/>
                          </a:lnTo>
                          <a:lnTo>
                            <a:pt x="7" y="0"/>
                          </a:lnTo>
                          <a:lnTo>
                            <a:pt x="8" y="3"/>
                          </a:lnTo>
                          <a:lnTo>
                            <a:pt x="7" y="7"/>
                          </a:lnTo>
                          <a:lnTo>
                            <a:pt x="5" y="9"/>
                          </a:lnTo>
                          <a:lnTo>
                            <a:pt x="3" y="10"/>
                          </a:lnTo>
                          <a:lnTo>
                            <a:pt x="1" y="10"/>
                          </a:lnTo>
                          <a:lnTo>
                            <a:pt x="0" y="7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230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1969" y="1151"/>
                    <a:ext cx="3" cy="40"/>
                  </a:xfrm>
                  <a:custGeom>
                    <a:avLst/>
                    <a:gdLst>
                      <a:gd name="T0" fmla="*/ 2 w 3"/>
                      <a:gd name="T1" fmla="*/ 0 h 40"/>
                      <a:gd name="T2" fmla="*/ 0 w 3"/>
                      <a:gd name="T3" fmla="*/ 18 h 40"/>
                      <a:gd name="T4" fmla="*/ 0 w 3"/>
                      <a:gd name="T5" fmla="*/ 31 h 40"/>
                      <a:gd name="T6" fmla="*/ 2 w 3"/>
                      <a:gd name="T7" fmla="*/ 39 h 4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"/>
                      <a:gd name="T13" fmla="*/ 0 h 40"/>
                      <a:gd name="T14" fmla="*/ 3 w 3"/>
                      <a:gd name="T15" fmla="*/ 40 h 4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" h="40">
                        <a:moveTo>
                          <a:pt x="2" y="0"/>
                        </a:moveTo>
                        <a:lnTo>
                          <a:pt x="0" y="18"/>
                        </a:lnTo>
                        <a:lnTo>
                          <a:pt x="0" y="31"/>
                        </a:lnTo>
                        <a:lnTo>
                          <a:pt x="2" y="39"/>
                        </a:lnTo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152" name="Group 197"/>
                <p:cNvGrpSpPr>
                  <a:grpSpLocks noChangeAspect="1"/>
                </p:cNvGrpSpPr>
                <p:nvPr/>
              </p:nvGrpSpPr>
              <p:grpSpPr bwMode="auto">
                <a:xfrm>
                  <a:off x="1742" y="869"/>
                  <a:ext cx="315" cy="287"/>
                  <a:chOff x="1742" y="869"/>
                  <a:chExt cx="315" cy="287"/>
                </a:xfrm>
              </p:grpSpPr>
              <p:sp>
                <p:nvSpPr>
                  <p:cNvPr id="1218" name="Freeform 198"/>
                  <p:cNvSpPr>
                    <a:spLocks noChangeAspect="1"/>
                  </p:cNvSpPr>
                  <p:nvPr/>
                </p:nvSpPr>
                <p:spPr bwMode="auto">
                  <a:xfrm>
                    <a:off x="1742" y="869"/>
                    <a:ext cx="315" cy="287"/>
                  </a:xfrm>
                  <a:custGeom>
                    <a:avLst/>
                    <a:gdLst>
                      <a:gd name="T0" fmla="*/ 195 w 315"/>
                      <a:gd name="T1" fmla="*/ 20 h 287"/>
                      <a:gd name="T2" fmla="*/ 231 w 315"/>
                      <a:gd name="T3" fmla="*/ 16 h 287"/>
                      <a:gd name="T4" fmla="*/ 207 w 315"/>
                      <a:gd name="T5" fmla="*/ 24 h 287"/>
                      <a:gd name="T6" fmla="*/ 236 w 315"/>
                      <a:gd name="T7" fmla="*/ 23 h 287"/>
                      <a:gd name="T8" fmla="*/ 266 w 315"/>
                      <a:gd name="T9" fmla="*/ 23 h 287"/>
                      <a:gd name="T10" fmla="*/ 287 w 315"/>
                      <a:gd name="T11" fmla="*/ 42 h 287"/>
                      <a:gd name="T12" fmla="*/ 271 w 315"/>
                      <a:gd name="T13" fmla="*/ 42 h 287"/>
                      <a:gd name="T14" fmla="*/ 251 w 315"/>
                      <a:gd name="T15" fmla="*/ 37 h 287"/>
                      <a:gd name="T16" fmla="*/ 273 w 315"/>
                      <a:gd name="T17" fmla="*/ 55 h 287"/>
                      <a:gd name="T18" fmla="*/ 304 w 315"/>
                      <a:gd name="T19" fmla="*/ 95 h 287"/>
                      <a:gd name="T20" fmla="*/ 295 w 315"/>
                      <a:gd name="T21" fmla="*/ 99 h 287"/>
                      <a:gd name="T22" fmla="*/ 276 w 315"/>
                      <a:gd name="T23" fmla="*/ 101 h 287"/>
                      <a:gd name="T24" fmla="*/ 295 w 315"/>
                      <a:gd name="T25" fmla="*/ 121 h 287"/>
                      <a:gd name="T26" fmla="*/ 291 w 315"/>
                      <a:gd name="T27" fmla="*/ 133 h 287"/>
                      <a:gd name="T28" fmla="*/ 282 w 315"/>
                      <a:gd name="T29" fmla="*/ 136 h 287"/>
                      <a:gd name="T30" fmla="*/ 300 w 315"/>
                      <a:gd name="T31" fmla="*/ 186 h 287"/>
                      <a:gd name="T32" fmla="*/ 270 w 315"/>
                      <a:gd name="T33" fmla="*/ 155 h 287"/>
                      <a:gd name="T34" fmla="*/ 271 w 315"/>
                      <a:gd name="T35" fmla="*/ 186 h 287"/>
                      <a:gd name="T36" fmla="*/ 253 w 315"/>
                      <a:gd name="T37" fmla="*/ 228 h 287"/>
                      <a:gd name="T38" fmla="*/ 241 w 315"/>
                      <a:gd name="T39" fmla="*/ 191 h 287"/>
                      <a:gd name="T40" fmla="*/ 244 w 315"/>
                      <a:gd name="T41" fmla="*/ 237 h 287"/>
                      <a:gd name="T42" fmla="*/ 219 w 315"/>
                      <a:gd name="T43" fmla="*/ 277 h 287"/>
                      <a:gd name="T44" fmla="*/ 208 w 315"/>
                      <a:gd name="T45" fmla="*/ 276 h 287"/>
                      <a:gd name="T46" fmla="*/ 183 w 315"/>
                      <a:gd name="T47" fmla="*/ 283 h 287"/>
                      <a:gd name="T48" fmla="*/ 136 w 315"/>
                      <a:gd name="T49" fmla="*/ 263 h 287"/>
                      <a:gd name="T50" fmla="*/ 83 w 315"/>
                      <a:gd name="T51" fmla="*/ 286 h 287"/>
                      <a:gd name="T52" fmla="*/ 45 w 315"/>
                      <a:gd name="T53" fmla="*/ 251 h 287"/>
                      <a:gd name="T54" fmla="*/ 12 w 315"/>
                      <a:gd name="T55" fmla="*/ 243 h 287"/>
                      <a:gd name="T56" fmla="*/ 39 w 315"/>
                      <a:gd name="T57" fmla="*/ 178 h 287"/>
                      <a:gd name="T58" fmla="*/ 22 w 315"/>
                      <a:gd name="T59" fmla="*/ 170 h 287"/>
                      <a:gd name="T60" fmla="*/ 30 w 315"/>
                      <a:gd name="T61" fmla="*/ 149 h 287"/>
                      <a:gd name="T62" fmla="*/ 34 w 315"/>
                      <a:gd name="T63" fmla="*/ 137 h 287"/>
                      <a:gd name="T64" fmla="*/ 3 w 315"/>
                      <a:gd name="T65" fmla="*/ 166 h 287"/>
                      <a:gd name="T66" fmla="*/ 35 w 315"/>
                      <a:gd name="T67" fmla="*/ 123 h 287"/>
                      <a:gd name="T68" fmla="*/ 24 w 315"/>
                      <a:gd name="T69" fmla="*/ 122 h 287"/>
                      <a:gd name="T70" fmla="*/ 19 w 315"/>
                      <a:gd name="T71" fmla="*/ 109 h 287"/>
                      <a:gd name="T72" fmla="*/ 24 w 315"/>
                      <a:gd name="T73" fmla="*/ 95 h 287"/>
                      <a:gd name="T74" fmla="*/ 36 w 315"/>
                      <a:gd name="T75" fmla="*/ 76 h 287"/>
                      <a:gd name="T76" fmla="*/ 50 w 315"/>
                      <a:gd name="T77" fmla="*/ 66 h 287"/>
                      <a:gd name="T78" fmla="*/ 52 w 315"/>
                      <a:gd name="T79" fmla="*/ 57 h 287"/>
                      <a:gd name="T80" fmla="*/ 69 w 315"/>
                      <a:gd name="T81" fmla="*/ 48 h 287"/>
                      <a:gd name="T82" fmla="*/ 60 w 315"/>
                      <a:gd name="T83" fmla="*/ 37 h 287"/>
                      <a:gd name="T84" fmla="*/ 90 w 315"/>
                      <a:gd name="T85" fmla="*/ 29 h 287"/>
                      <a:gd name="T86" fmla="*/ 60 w 315"/>
                      <a:gd name="T87" fmla="*/ 13 h 287"/>
                      <a:gd name="T88" fmla="*/ 117 w 315"/>
                      <a:gd name="T89" fmla="*/ 15 h 287"/>
                      <a:gd name="T90" fmla="*/ 134 w 315"/>
                      <a:gd name="T91" fmla="*/ 10 h 287"/>
                      <a:gd name="T92" fmla="*/ 169 w 315"/>
                      <a:gd name="T93" fmla="*/ 28 h 287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15"/>
                      <a:gd name="T142" fmla="*/ 0 h 287"/>
                      <a:gd name="T143" fmla="*/ 315 w 315"/>
                      <a:gd name="T144" fmla="*/ 287 h 287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15" h="287">
                        <a:moveTo>
                          <a:pt x="174" y="35"/>
                        </a:moveTo>
                        <a:lnTo>
                          <a:pt x="186" y="24"/>
                        </a:lnTo>
                        <a:lnTo>
                          <a:pt x="195" y="20"/>
                        </a:lnTo>
                        <a:lnTo>
                          <a:pt x="208" y="15"/>
                        </a:lnTo>
                        <a:lnTo>
                          <a:pt x="219" y="15"/>
                        </a:lnTo>
                        <a:lnTo>
                          <a:pt x="231" y="16"/>
                        </a:lnTo>
                        <a:lnTo>
                          <a:pt x="237" y="20"/>
                        </a:lnTo>
                        <a:lnTo>
                          <a:pt x="219" y="22"/>
                        </a:lnTo>
                        <a:lnTo>
                          <a:pt x="207" y="24"/>
                        </a:lnTo>
                        <a:lnTo>
                          <a:pt x="194" y="37"/>
                        </a:lnTo>
                        <a:lnTo>
                          <a:pt x="219" y="26"/>
                        </a:lnTo>
                        <a:lnTo>
                          <a:pt x="236" y="23"/>
                        </a:lnTo>
                        <a:lnTo>
                          <a:pt x="245" y="22"/>
                        </a:lnTo>
                        <a:lnTo>
                          <a:pt x="257" y="22"/>
                        </a:lnTo>
                        <a:lnTo>
                          <a:pt x="266" y="23"/>
                        </a:lnTo>
                        <a:lnTo>
                          <a:pt x="274" y="27"/>
                        </a:lnTo>
                        <a:lnTo>
                          <a:pt x="280" y="33"/>
                        </a:lnTo>
                        <a:lnTo>
                          <a:pt x="287" y="42"/>
                        </a:lnTo>
                        <a:lnTo>
                          <a:pt x="290" y="58"/>
                        </a:lnTo>
                        <a:lnTo>
                          <a:pt x="278" y="47"/>
                        </a:lnTo>
                        <a:lnTo>
                          <a:pt x="271" y="42"/>
                        </a:lnTo>
                        <a:lnTo>
                          <a:pt x="265" y="37"/>
                        </a:lnTo>
                        <a:lnTo>
                          <a:pt x="258" y="36"/>
                        </a:lnTo>
                        <a:lnTo>
                          <a:pt x="251" y="37"/>
                        </a:lnTo>
                        <a:lnTo>
                          <a:pt x="248" y="37"/>
                        </a:lnTo>
                        <a:lnTo>
                          <a:pt x="261" y="47"/>
                        </a:lnTo>
                        <a:lnTo>
                          <a:pt x="273" y="55"/>
                        </a:lnTo>
                        <a:lnTo>
                          <a:pt x="287" y="69"/>
                        </a:lnTo>
                        <a:lnTo>
                          <a:pt x="298" y="83"/>
                        </a:lnTo>
                        <a:lnTo>
                          <a:pt x="304" y="95"/>
                        </a:lnTo>
                        <a:lnTo>
                          <a:pt x="314" y="114"/>
                        </a:lnTo>
                        <a:lnTo>
                          <a:pt x="300" y="102"/>
                        </a:lnTo>
                        <a:lnTo>
                          <a:pt x="295" y="99"/>
                        </a:lnTo>
                        <a:lnTo>
                          <a:pt x="287" y="98"/>
                        </a:lnTo>
                        <a:lnTo>
                          <a:pt x="282" y="98"/>
                        </a:lnTo>
                        <a:lnTo>
                          <a:pt x="276" y="101"/>
                        </a:lnTo>
                        <a:lnTo>
                          <a:pt x="283" y="107"/>
                        </a:lnTo>
                        <a:lnTo>
                          <a:pt x="288" y="114"/>
                        </a:lnTo>
                        <a:lnTo>
                          <a:pt x="295" y="121"/>
                        </a:lnTo>
                        <a:lnTo>
                          <a:pt x="300" y="129"/>
                        </a:lnTo>
                        <a:lnTo>
                          <a:pt x="306" y="141"/>
                        </a:lnTo>
                        <a:lnTo>
                          <a:pt x="291" y="133"/>
                        </a:lnTo>
                        <a:lnTo>
                          <a:pt x="284" y="129"/>
                        </a:lnTo>
                        <a:lnTo>
                          <a:pt x="275" y="129"/>
                        </a:lnTo>
                        <a:lnTo>
                          <a:pt x="282" y="136"/>
                        </a:lnTo>
                        <a:lnTo>
                          <a:pt x="287" y="148"/>
                        </a:lnTo>
                        <a:lnTo>
                          <a:pt x="293" y="159"/>
                        </a:lnTo>
                        <a:lnTo>
                          <a:pt x="300" y="186"/>
                        </a:lnTo>
                        <a:lnTo>
                          <a:pt x="290" y="172"/>
                        </a:lnTo>
                        <a:lnTo>
                          <a:pt x="280" y="162"/>
                        </a:lnTo>
                        <a:lnTo>
                          <a:pt x="270" y="155"/>
                        </a:lnTo>
                        <a:lnTo>
                          <a:pt x="264" y="155"/>
                        </a:lnTo>
                        <a:lnTo>
                          <a:pt x="270" y="169"/>
                        </a:lnTo>
                        <a:lnTo>
                          <a:pt x="271" y="186"/>
                        </a:lnTo>
                        <a:lnTo>
                          <a:pt x="270" y="196"/>
                        </a:lnTo>
                        <a:lnTo>
                          <a:pt x="263" y="212"/>
                        </a:lnTo>
                        <a:lnTo>
                          <a:pt x="253" y="228"/>
                        </a:lnTo>
                        <a:lnTo>
                          <a:pt x="253" y="208"/>
                        </a:lnTo>
                        <a:lnTo>
                          <a:pt x="248" y="195"/>
                        </a:lnTo>
                        <a:lnTo>
                          <a:pt x="241" y="191"/>
                        </a:lnTo>
                        <a:lnTo>
                          <a:pt x="244" y="210"/>
                        </a:lnTo>
                        <a:lnTo>
                          <a:pt x="244" y="226"/>
                        </a:lnTo>
                        <a:lnTo>
                          <a:pt x="244" y="237"/>
                        </a:lnTo>
                        <a:lnTo>
                          <a:pt x="241" y="250"/>
                        </a:lnTo>
                        <a:lnTo>
                          <a:pt x="232" y="265"/>
                        </a:lnTo>
                        <a:lnTo>
                          <a:pt x="219" y="277"/>
                        </a:lnTo>
                        <a:lnTo>
                          <a:pt x="218" y="259"/>
                        </a:lnTo>
                        <a:lnTo>
                          <a:pt x="218" y="238"/>
                        </a:lnTo>
                        <a:lnTo>
                          <a:pt x="208" y="276"/>
                        </a:lnTo>
                        <a:lnTo>
                          <a:pt x="200" y="285"/>
                        </a:lnTo>
                        <a:lnTo>
                          <a:pt x="194" y="259"/>
                        </a:lnTo>
                        <a:lnTo>
                          <a:pt x="183" y="283"/>
                        </a:lnTo>
                        <a:lnTo>
                          <a:pt x="162" y="258"/>
                        </a:lnTo>
                        <a:lnTo>
                          <a:pt x="144" y="281"/>
                        </a:lnTo>
                        <a:lnTo>
                          <a:pt x="136" y="263"/>
                        </a:lnTo>
                        <a:lnTo>
                          <a:pt x="114" y="284"/>
                        </a:lnTo>
                        <a:lnTo>
                          <a:pt x="106" y="256"/>
                        </a:lnTo>
                        <a:lnTo>
                          <a:pt x="83" y="286"/>
                        </a:lnTo>
                        <a:lnTo>
                          <a:pt x="68" y="257"/>
                        </a:lnTo>
                        <a:lnTo>
                          <a:pt x="43" y="277"/>
                        </a:lnTo>
                        <a:lnTo>
                          <a:pt x="45" y="251"/>
                        </a:lnTo>
                        <a:lnTo>
                          <a:pt x="18" y="263"/>
                        </a:lnTo>
                        <a:lnTo>
                          <a:pt x="30" y="229"/>
                        </a:lnTo>
                        <a:lnTo>
                          <a:pt x="12" y="243"/>
                        </a:lnTo>
                        <a:lnTo>
                          <a:pt x="28" y="205"/>
                        </a:lnTo>
                        <a:lnTo>
                          <a:pt x="3" y="229"/>
                        </a:lnTo>
                        <a:lnTo>
                          <a:pt x="39" y="178"/>
                        </a:lnTo>
                        <a:lnTo>
                          <a:pt x="10" y="199"/>
                        </a:lnTo>
                        <a:lnTo>
                          <a:pt x="39" y="164"/>
                        </a:lnTo>
                        <a:lnTo>
                          <a:pt x="22" y="170"/>
                        </a:lnTo>
                        <a:lnTo>
                          <a:pt x="10" y="179"/>
                        </a:lnTo>
                        <a:lnTo>
                          <a:pt x="17" y="163"/>
                        </a:lnTo>
                        <a:lnTo>
                          <a:pt x="30" y="149"/>
                        </a:lnTo>
                        <a:lnTo>
                          <a:pt x="39" y="140"/>
                        </a:lnTo>
                        <a:lnTo>
                          <a:pt x="44" y="133"/>
                        </a:lnTo>
                        <a:lnTo>
                          <a:pt x="34" y="137"/>
                        </a:lnTo>
                        <a:lnTo>
                          <a:pt x="23" y="148"/>
                        </a:lnTo>
                        <a:lnTo>
                          <a:pt x="10" y="160"/>
                        </a:lnTo>
                        <a:lnTo>
                          <a:pt x="3" y="166"/>
                        </a:lnTo>
                        <a:lnTo>
                          <a:pt x="16" y="144"/>
                        </a:lnTo>
                        <a:lnTo>
                          <a:pt x="23" y="130"/>
                        </a:lnTo>
                        <a:lnTo>
                          <a:pt x="35" y="123"/>
                        </a:lnTo>
                        <a:lnTo>
                          <a:pt x="47" y="116"/>
                        </a:lnTo>
                        <a:lnTo>
                          <a:pt x="32" y="117"/>
                        </a:lnTo>
                        <a:lnTo>
                          <a:pt x="24" y="122"/>
                        </a:lnTo>
                        <a:lnTo>
                          <a:pt x="14" y="130"/>
                        </a:lnTo>
                        <a:lnTo>
                          <a:pt x="6" y="137"/>
                        </a:lnTo>
                        <a:lnTo>
                          <a:pt x="19" y="109"/>
                        </a:lnTo>
                        <a:lnTo>
                          <a:pt x="31" y="99"/>
                        </a:lnTo>
                        <a:lnTo>
                          <a:pt x="39" y="92"/>
                        </a:lnTo>
                        <a:lnTo>
                          <a:pt x="24" y="95"/>
                        </a:lnTo>
                        <a:lnTo>
                          <a:pt x="0" y="108"/>
                        </a:lnTo>
                        <a:lnTo>
                          <a:pt x="25" y="83"/>
                        </a:lnTo>
                        <a:lnTo>
                          <a:pt x="36" y="76"/>
                        </a:lnTo>
                        <a:lnTo>
                          <a:pt x="53" y="72"/>
                        </a:lnTo>
                        <a:lnTo>
                          <a:pt x="60" y="71"/>
                        </a:lnTo>
                        <a:lnTo>
                          <a:pt x="50" y="66"/>
                        </a:lnTo>
                        <a:lnTo>
                          <a:pt x="32" y="70"/>
                        </a:lnTo>
                        <a:lnTo>
                          <a:pt x="38" y="60"/>
                        </a:lnTo>
                        <a:lnTo>
                          <a:pt x="52" y="57"/>
                        </a:lnTo>
                        <a:lnTo>
                          <a:pt x="70" y="55"/>
                        </a:lnTo>
                        <a:lnTo>
                          <a:pt x="81" y="55"/>
                        </a:lnTo>
                        <a:lnTo>
                          <a:pt x="69" y="48"/>
                        </a:lnTo>
                        <a:lnTo>
                          <a:pt x="86" y="45"/>
                        </a:lnTo>
                        <a:lnTo>
                          <a:pt x="82" y="37"/>
                        </a:lnTo>
                        <a:lnTo>
                          <a:pt x="60" y="37"/>
                        </a:lnTo>
                        <a:lnTo>
                          <a:pt x="39" y="43"/>
                        </a:lnTo>
                        <a:lnTo>
                          <a:pt x="53" y="31"/>
                        </a:lnTo>
                        <a:lnTo>
                          <a:pt x="90" y="29"/>
                        </a:lnTo>
                        <a:lnTo>
                          <a:pt x="101" y="33"/>
                        </a:lnTo>
                        <a:lnTo>
                          <a:pt x="73" y="17"/>
                        </a:lnTo>
                        <a:lnTo>
                          <a:pt x="60" y="13"/>
                        </a:lnTo>
                        <a:lnTo>
                          <a:pt x="84" y="8"/>
                        </a:lnTo>
                        <a:lnTo>
                          <a:pt x="108" y="15"/>
                        </a:lnTo>
                        <a:lnTo>
                          <a:pt x="117" y="15"/>
                        </a:lnTo>
                        <a:lnTo>
                          <a:pt x="106" y="0"/>
                        </a:lnTo>
                        <a:lnTo>
                          <a:pt x="125" y="14"/>
                        </a:lnTo>
                        <a:lnTo>
                          <a:pt x="134" y="10"/>
                        </a:lnTo>
                        <a:lnTo>
                          <a:pt x="146" y="10"/>
                        </a:lnTo>
                        <a:lnTo>
                          <a:pt x="156" y="15"/>
                        </a:lnTo>
                        <a:lnTo>
                          <a:pt x="169" y="28"/>
                        </a:lnTo>
                        <a:lnTo>
                          <a:pt x="173" y="5"/>
                        </a:lnTo>
                        <a:lnTo>
                          <a:pt x="174" y="35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grpSp>
                <p:nvGrpSpPr>
                  <p:cNvPr id="1219" name="Group 1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61" y="883"/>
                    <a:ext cx="267" cy="112"/>
                    <a:chOff x="1761" y="883"/>
                    <a:chExt cx="267" cy="112"/>
                  </a:xfrm>
                </p:grpSpPr>
                <p:sp>
                  <p:nvSpPr>
                    <p:cNvPr id="1220" name="Freeform 2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18" y="907"/>
                      <a:ext cx="110" cy="53"/>
                    </a:xfrm>
                    <a:custGeom>
                      <a:avLst/>
                      <a:gdLst>
                        <a:gd name="T0" fmla="*/ 0 w 110"/>
                        <a:gd name="T1" fmla="*/ 19 h 53"/>
                        <a:gd name="T2" fmla="*/ 5 w 110"/>
                        <a:gd name="T3" fmla="*/ 9 h 53"/>
                        <a:gd name="T4" fmla="*/ 14 w 110"/>
                        <a:gd name="T5" fmla="*/ 4 h 53"/>
                        <a:gd name="T6" fmla="*/ 22 w 110"/>
                        <a:gd name="T7" fmla="*/ 2 h 53"/>
                        <a:gd name="T8" fmla="*/ 31 w 110"/>
                        <a:gd name="T9" fmla="*/ 0 h 53"/>
                        <a:gd name="T10" fmla="*/ 45 w 110"/>
                        <a:gd name="T11" fmla="*/ 0 h 53"/>
                        <a:gd name="T12" fmla="*/ 55 w 110"/>
                        <a:gd name="T13" fmla="*/ 2 h 53"/>
                        <a:gd name="T14" fmla="*/ 67 w 110"/>
                        <a:gd name="T15" fmla="*/ 8 h 53"/>
                        <a:gd name="T16" fmla="*/ 81 w 110"/>
                        <a:gd name="T17" fmla="*/ 19 h 53"/>
                        <a:gd name="T18" fmla="*/ 101 w 110"/>
                        <a:gd name="T19" fmla="*/ 38 h 53"/>
                        <a:gd name="T20" fmla="*/ 109 w 110"/>
                        <a:gd name="T21" fmla="*/ 52 h 5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10"/>
                        <a:gd name="T34" fmla="*/ 0 h 53"/>
                        <a:gd name="T35" fmla="*/ 110 w 110"/>
                        <a:gd name="T36" fmla="*/ 53 h 5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10" h="53">
                          <a:moveTo>
                            <a:pt x="0" y="19"/>
                          </a:moveTo>
                          <a:lnTo>
                            <a:pt x="5" y="9"/>
                          </a:lnTo>
                          <a:lnTo>
                            <a:pt x="14" y="4"/>
                          </a:lnTo>
                          <a:lnTo>
                            <a:pt x="22" y="2"/>
                          </a:lnTo>
                          <a:lnTo>
                            <a:pt x="31" y="0"/>
                          </a:lnTo>
                          <a:lnTo>
                            <a:pt x="45" y="0"/>
                          </a:lnTo>
                          <a:lnTo>
                            <a:pt x="55" y="2"/>
                          </a:lnTo>
                          <a:lnTo>
                            <a:pt x="67" y="8"/>
                          </a:lnTo>
                          <a:lnTo>
                            <a:pt x="81" y="19"/>
                          </a:lnTo>
                          <a:lnTo>
                            <a:pt x="101" y="38"/>
                          </a:lnTo>
                          <a:lnTo>
                            <a:pt x="109" y="52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1" name="Freeform 2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6" y="883"/>
                      <a:ext cx="71" cy="37"/>
                    </a:xfrm>
                    <a:custGeom>
                      <a:avLst/>
                      <a:gdLst>
                        <a:gd name="T0" fmla="*/ 70 w 71"/>
                        <a:gd name="T1" fmla="*/ 36 h 37"/>
                        <a:gd name="T2" fmla="*/ 61 w 71"/>
                        <a:gd name="T3" fmla="*/ 20 h 37"/>
                        <a:gd name="T4" fmla="*/ 54 w 71"/>
                        <a:gd name="T5" fmla="*/ 14 h 37"/>
                        <a:gd name="T6" fmla="*/ 47 w 71"/>
                        <a:gd name="T7" fmla="*/ 10 h 37"/>
                        <a:gd name="T8" fmla="*/ 39 w 71"/>
                        <a:gd name="T9" fmla="*/ 7 h 37"/>
                        <a:gd name="T10" fmla="*/ 30 w 71"/>
                        <a:gd name="T11" fmla="*/ 5 h 37"/>
                        <a:gd name="T12" fmla="*/ 18 w 71"/>
                        <a:gd name="T13" fmla="*/ 2 h 37"/>
                        <a:gd name="T14" fmla="*/ 8 w 71"/>
                        <a:gd name="T15" fmla="*/ 0 h 37"/>
                        <a:gd name="T16" fmla="*/ 0 w 71"/>
                        <a:gd name="T17" fmla="*/ 0 h 3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1"/>
                        <a:gd name="T28" fmla="*/ 0 h 37"/>
                        <a:gd name="T29" fmla="*/ 71 w 71"/>
                        <a:gd name="T30" fmla="*/ 37 h 3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1" h="37">
                          <a:moveTo>
                            <a:pt x="70" y="36"/>
                          </a:moveTo>
                          <a:lnTo>
                            <a:pt x="61" y="20"/>
                          </a:lnTo>
                          <a:lnTo>
                            <a:pt x="54" y="14"/>
                          </a:lnTo>
                          <a:lnTo>
                            <a:pt x="47" y="10"/>
                          </a:lnTo>
                          <a:lnTo>
                            <a:pt x="39" y="7"/>
                          </a:lnTo>
                          <a:lnTo>
                            <a:pt x="30" y="5"/>
                          </a:lnTo>
                          <a:lnTo>
                            <a:pt x="1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2" name="Freeform 2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61" y="946"/>
                      <a:ext cx="79" cy="17"/>
                    </a:xfrm>
                    <a:custGeom>
                      <a:avLst/>
                      <a:gdLst>
                        <a:gd name="T0" fmla="*/ 78 w 79"/>
                        <a:gd name="T1" fmla="*/ 0 h 17"/>
                        <a:gd name="T2" fmla="*/ 53 w 79"/>
                        <a:gd name="T3" fmla="*/ 0 h 17"/>
                        <a:gd name="T4" fmla="*/ 33 w 79"/>
                        <a:gd name="T5" fmla="*/ 2 h 17"/>
                        <a:gd name="T6" fmla="*/ 13 w 79"/>
                        <a:gd name="T7" fmla="*/ 8 h 17"/>
                        <a:gd name="T8" fmla="*/ 0 w 79"/>
                        <a:gd name="T9" fmla="*/ 16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9"/>
                        <a:gd name="T16" fmla="*/ 0 h 17"/>
                        <a:gd name="T17" fmla="*/ 79 w 79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9" h="17">
                          <a:moveTo>
                            <a:pt x="78" y="0"/>
                          </a:moveTo>
                          <a:lnTo>
                            <a:pt x="53" y="0"/>
                          </a:lnTo>
                          <a:lnTo>
                            <a:pt x="33" y="2"/>
                          </a:lnTo>
                          <a:lnTo>
                            <a:pt x="13" y="8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3" name="Freeform 2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19" y="932"/>
                      <a:ext cx="90" cy="63"/>
                    </a:xfrm>
                    <a:custGeom>
                      <a:avLst/>
                      <a:gdLst>
                        <a:gd name="T0" fmla="*/ 0 w 90"/>
                        <a:gd name="T1" fmla="*/ 2 h 63"/>
                        <a:gd name="T2" fmla="*/ 22 w 90"/>
                        <a:gd name="T3" fmla="*/ 0 h 63"/>
                        <a:gd name="T4" fmla="*/ 41 w 90"/>
                        <a:gd name="T5" fmla="*/ 2 h 63"/>
                        <a:gd name="T6" fmla="*/ 61 w 90"/>
                        <a:gd name="T7" fmla="*/ 13 h 63"/>
                        <a:gd name="T8" fmla="*/ 78 w 90"/>
                        <a:gd name="T9" fmla="*/ 33 h 63"/>
                        <a:gd name="T10" fmla="*/ 86 w 90"/>
                        <a:gd name="T11" fmla="*/ 48 h 63"/>
                        <a:gd name="T12" fmla="*/ 89 w 90"/>
                        <a:gd name="T13" fmla="*/ 62 h 6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0"/>
                        <a:gd name="T22" fmla="*/ 0 h 63"/>
                        <a:gd name="T23" fmla="*/ 90 w 90"/>
                        <a:gd name="T24" fmla="*/ 63 h 6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0" h="63">
                          <a:moveTo>
                            <a:pt x="0" y="2"/>
                          </a:moveTo>
                          <a:lnTo>
                            <a:pt x="22" y="0"/>
                          </a:lnTo>
                          <a:lnTo>
                            <a:pt x="41" y="2"/>
                          </a:lnTo>
                          <a:lnTo>
                            <a:pt x="61" y="13"/>
                          </a:lnTo>
                          <a:lnTo>
                            <a:pt x="78" y="33"/>
                          </a:lnTo>
                          <a:lnTo>
                            <a:pt x="86" y="48"/>
                          </a:lnTo>
                          <a:lnTo>
                            <a:pt x="89" y="62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4" name="Freeform 2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25" y="920"/>
                      <a:ext cx="79" cy="36"/>
                    </a:xfrm>
                    <a:custGeom>
                      <a:avLst/>
                      <a:gdLst>
                        <a:gd name="T0" fmla="*/ 0 w 79"/>
                        <a:gd name="T1" fmla="*/ 6 h 36"/>
                        <a:gd name="T2" fmla="*/ 25 w 79"/>
                        <a:gd name="T3" fmla="*/ 0 h 36"/>
                        <a:gd name="T4" fmla="*/ 39 w 79"/>
                        <a:gd name="T5" fmla="*/ 0 h 36"/>
                        <a:gd name="T6" fmla="*/ 57 w 79"/>
                        <a:gd name="T7" fmla="*/ 8 h 36"/>
                        <a:gd name="T8" fmla="*/ 69 w 79"/>
                        <a:gd name="T9" fmla="*/ 19 h 36"/>
                        <a:gd name="T10" fmla="*/ 78 w 79"/>
                        <a:gd name="T11" fmla="*/ 35 h 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9"/>
                        <a:gd name="T19" fmla="*/ 0 h 36"/>
                        <a:gd name="T20" fmla="*/ 79 w 79"/>
                        <a:gd name="T21" fmla="*/ 36 h 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9" h="36">
                          <a:moveTo>
                            <a:pt x="0" y="6"/>
                          </a:moveTo>
                          <a:lnTo>
                            <a:pt x="25" y="0"/>
                          </a:lnTo>
                          <a:lnTo>
                            <a:pt x="39" y="0"/>
                          </a:lnTo>
                          <a:lnTo>
                            <a:pt x="57" y="8"/>
                          </a:lnTo>
                          <a:lnTo>
                            <a:pt x="69" y="19"/>
                          </a:lnTo>
                          <a:lnTo>
                            <a:pt x="78" y="3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5" name="Freeform 2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64" y="961"/>
                      <a:ext cx="61" cy="28"/>
                    </a:xfrm>
                    <a:custGeom>
                      <a:avLst/>
                      <a:gdLst>
                        <a:gd name="T0" fmla="*/ 60 w 61"/>
                        <a:gd name="T1" fmla="*/ 0 h 28"/>
                        <a:gd name="T2" fmla="*/ 48 w 61"/>
                        <a:gd name="T3" fmla="*/ 0 h 28"/>
                        <a:gd name="T4" fmla="*/ 34 w 61"/>
                        <a:gd name="T5" fmla="*/ 4 h 28"/>
                        <a:gd name="T6" fmla="*/ 25 w 61"/>
                        <a:gd name="T7" fmla="*/ 8 h 28"/>
                        <a:gd name="T8" fmla="*/ 12 w 61"/>
                        <a:gd name="T9" fmla="*/ 16 h 28"/>
                        <a:gd name="T10" fmla="*/ 0 w 61"/>
                        <a:gd name="T11" fmla="*/ 27 h 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1"/>
                        <a:gd name="T19" fmla="*/ 0 h 28"/>
                        <a:gd name="T20" fmla="*/ 61 w 61"/>
                        <a:gd name="T21" fmla="*/ 28 h 2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1" h="28">
                          <a:moveTo>
                            <a:pt x="60" y="0"/>
                          </a:moveTo>
                          <a:lnTo>
                            <a:pt x="48" y="0"/>
                          </a:lnTo>
                          <a:lnTo>
                            <a:pt x="34" y="4"/>
                          </a:lnTo>
                          <a:lnTo>
                            <a:pt x="25" y="8"/>
                          </a:lnTo>
                          <a:lnTo>
                            <a:pt x="12" y="16"/>
                          </a:lnTo>
                          <a:lnTo>
                            <a:pt x="0" y="27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6" name="Freeform 2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07" y="905"/>
                      <a:ext cx="65" cy="12"/>
                    </a:xfrm>
                    <a:custGeom>
                      <a:avLst/>
                      <a:gdLst>
                        <a:gd name="T0" fmla="*/ 64 w 65"/>
                        <a:gd name="T1" fmla="*/ 11 h 12"/>
                        <a:gd name="T2" fmla="*/ 53 w 65"/>
                        <a:gd name="T3" fmla="*/ 6 h 12"/>
                        <a:gd name="T4" fmla="*/ 37 w 65"/>
                        <a:gd name="T5" fmla="*/ 1 h 12"/>
                        <a:gd name="T6" fmla="*/ 21 w 65"/>
                        <a:gd name="T7" fmla="*/ 0 h 12"/>
                        <a:gd name="T8" fmla="*/ 0 w 65"/>
                        <a:gd name="T9" fmla="*/ 0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5"/>
                        <a:gd name="T16" fmla="*/ 0 h 12"/>
                        <a:gd name="T17" fmla="*/ 65 w 65"/>
                        <a:gd name="T18" fmla="*/ 12 h 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5" h="12">
                          <a:moveTo>
                            <a:pt x="64" y="11"/>
                          </a:moveTo>
                          <a:lnTo>
                            <a:pt x="53" y="6"/>
                          </a:lnTo>
                          <a:lnTo>
                            <a:pt x="37" y="1"/>
                          </a:lnTo>
                          <a:lnTo>
                            <a:pt x="2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7" name="Freeform 2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90" y="931"/>
                      <a:ext cx="55" cy="7"/>
                    </a:xfrm>
                    <a:custGeom>
                      <a:avLst/>
                      <a:gdLst>
                        <a:gd name="T0" fmla="*/ 54 w 55"/>
                        <a:gd name="T1" fmla="*/ 6 h 7"/>
                        <a:gd name="T2" fmla="*/ 36 w 55"/>
                        <a:gd name="T3" fmla="*/ 2 h 7"/>
                        <a:gd name="T4" fmla="*/ 22 w 55"/>
                        <a:gd name="T5" fmla="*/ 1 h 7"/>
                        <a:gd name="T6" fmla="*/ 12 w 55"/>
                        <a:gd name="T7" fmla="*/ 0 h 7"/>
                        <a:gd name="T8" fmla="*/ 0 w 55"/>
                        <a:gd name="T9" fmla="*/ 0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7"/>
                        <a:gd name="T17" fmla="*/ 55 w 55"/>
                        <a:gd name="T18" fmla="*/ 7 h 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7">
                          <a:moveTo>
                            <a:pt x="54" y="6"/>
                          </a:moveTo>
                          <a:lnTo>
                            <a:pt x="36" y="2"/>
                          </a:lnTo>
                          <a:lnTo>
                            <a:pt x="22" y="1"/>
                          </a:lnTo>
                          <a:lnTo>
                            <a:pt x="1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28" name="Freeform 2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67" y="885"/>
                      <a:ext cx="29" cy="35"/>
                    </a:xfrm>
                    <a:custGeom>
                      <a:avLst/>
                      <a:gdLst>
                        <a:gd name="T0" fmla="*/ 28 w 29"/>
                        <a:gd name="T1" fmla="*/ 34 h 35"/>
                        <a:gd name="T2" fmla="*/ 24 w 29"/>
                        <a:gd name="T3" fmla="*/ 22 h 35"/>
                        <a:gd name="T4" fmla="*/ 18 w 29"/>
                        <a:gd name="T5" fmla="*/ 14 h 35"/>
                        <a:gd name="T6" fmla="*/ 10 w 29"/>
                        <a:gd name="T7" fmla="*/ 5 h 35"/>
                        <a:gd name="T8" fmla="*/ 3 w 29"/>
                        <a:gd name="T9" fmla="*/ 1 h 35"/>
                        <a:gd name="T10" fmla="*/ 0 w 29"/>
                        <a:gd name="T11" fmla="*/ 0 h 3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9"/>
                        <a:gd name="T19" fmla="*/ 0 h 35"/>
                        <a:gd name="T20" fmla="*/ 29 w 29"/>
                        <a:gd name="T21" fmla="*/ 35 h 3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9" h="35">
                          <a:moveTo>
                            <a:pt x="28" y="34"/>
                          </a:moveTo>
                          <a:lnTo>
                            <a:pt x="24" y="22"/>
                          </a:lnTo>
                          <a:lnTo>
                            <a:pt x="18" y="14"/>
                          </a:lnTo>
                          <a:lnTo>
                            <a:pt x="10" y="5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402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1153" name="Group 209"/>
                <p:cNvGrpSpPr>
                  <a:grpSpLocks noChangeAspect="1"/>
                </p:cNvGrpSpPr>
                <p:nvPr/>
              </p:nvGrpSpPr>
              <p:grpSpPr bwMode="auto">
                <a:xfrm>
                  <a:off x="1648" y="1269"/>
                  <a:ext cx="417" cy="268"/>
                  <a:chOff x="1648" y="1269"/>
                  <a:chExt cx="417" cy="268"/>
                </a:xfrm>
              </p:grpSpPr>
              <p:grpSp>
                <p:nvGrpSpPr>
                  <p:cNvPr id="1214" name="Group 21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48" y="1303"/>
                    <a:ext cx="417" cy="234"/>
                    <a:chOff x="1648" y="1303"/>
                    <a:chExt cx="417" cy="234"/>
                  </a:xfrm>
                </p:grpSpPr>
                <p:sp>
                  <p:nvSpPr>
                    <p:cNvPr id="1216" name="Freeform 2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32" y="1303"/>
                      <a:ext cx="233" cy="234"/>
                    </a:xfrm>
                    <a:custGeom>
                      <a:avLst/>
                      <a:gdLst>
                        <a:gd name="T0" fmla="*/ 16 w 233"/>
                        <a:gd name="T1" fmla="*/ 10 h 234"/>
                        <a:gd name="T2" fmla="*/ 17 w 233"/>
                        <a:gd name="T3" fmla="*/ 41 h 234"/>
                        <a:gd name="T4" fmla="*/ 22 w 233"/>
                        <a:gd name="T5" fmla="*/ 75 h 234"/>
                        <a:gd name="T6" fmla="*/ 22 w 233"/>
                        <a:gd name="T7" fmla="*/ 101 h 234"/>
                        <a:gd name="T8" fmla="*/ 22 w 233"/>
                        <a:gd name="T9" fmla="*/ 115 h 234"/>
                        <a:gd name="T10" fmla="*/ 17 w 233"/>
                        <a:gd name="T11" fmla="*/ 146 h 234"/>
                        <a:gd name="T12" fmla="*/ 16 w 233"/>
                        <a:gd name="T13" fmla="*/ 163 h 234"/>
                        <a:gd name="T14" fmla="*/ 10 w 233"/>
                        <a:gd name="T15" fmla="*/ 177 h 234"/>
                        <a:gd name="T16" fmla="*/ 2 w 233"/>
                        <a:gd name="T17" fmla="*/ 192 h 234"/>
                        <a:gd name="T18" fmla="*/ 0 w 233"/>
                        <a:gd name="T19" fmla="*/ 204 h 234"/>
                        <a:gd name="T20" fmla="*/ 0 w 233"/>
                        <a:gd name="T21" fmla="*/ 211 h 234"/>
                        <a:gd name="T22" fmla="*/ 1 w 233"/>
                        <a:gd name="T23" fmla="*/ 217 h 234"/>
                        <a:gd name="T24" fmla="*/ 11 w 233"/>
                        <a:gd name="T25" fmla="*/ 223 h 234"/>
                        <a:gd name="T26" fmla="*/ 21 w 233"/>
                        <a:gd name="T27" fmla="*/ 228 h 234"/>
                        <a:gd name="T28" fmla="*/ 39 w 233"/>
                        <a:gd name="T29" fmla="*/ 227 h 234"/>
                        <a:gd name="T30" fmla="*/ 50 w 233"/>
                        <a:gd name="T31" fmla="*/ 226 h 234"/>
                        <a:gd name="T32" fmla="*/ 64 w 233"/>
                        <a:gd name="T33" fmla="*/ 223 h 234"/>
                        <a:gd name="T34" fmla="*/ 70 w 233"/>
                        <a:gd name="T35" fmla="*/ 220 h 234"/>
                        <a:gd name="T36" fmla="*/ 78 w 233"/>
                        <a:gd name="T37" fmla="*/ 221 h 234"/>
                        <a:gd name="T38" fmla="*/ 89 w 233"/>
                        <a:gd name="T39" fmla="*/ 228 h 234"/>
                        <a:gd name="T40" fmla="*/ 103 w 233"/>
                        <a:gd name="T41" fmla="*/ 231 h 234"/>
                        <a:gd name="T42" fmla="*/ 114 w 233"/>
                        <a:gd name="T43" fmla="*/ 233 h 234"/>
                        <a:gd name="T44" fmla="*/ 129 w 233"/>
                        <a:gd name="T45" fmla="*/ 233 h 234"/>
                        <a:gd name="T46" fmla="*/ 145 w 233"/>
                        <a:gd name="T47" fmla="*/ 232 h 234"/>
                        <a:gd name="T48" fmla="*/ 160 w 233"/>
                        <a:gd name="T49" fmla="*/ 227 h 234"/>
                        <a:gd name="T50" fmla="*/ 168 w 233"/>
                        <a:gd name="T51" fmla="*/ 227 h 234"/>
                        <a:gd name="T52" fmla="*/ 186 w 233"/>
                        <a:gd name="T53" fmla="*/ 227 h 234"/>
                        <a:gd name="T54" fmla="*/ 197 w 233"/>
                        <a:gd name="T55" fmla="*/ 228 h 234"/>
                        <a:gd name="T56" fmla="*/ 198 w 233"/>
                        <a:gd name="T57" fmla="*/ 228 h 234"/>
                        <a:gd name="T58" fmla="*/ 206 w 233"/>
                        <a:gd name="T59" fmla="*/ 228 h 234"/>
                        <a:gd name="T60" fmla="*/ 214 w 233"/>
                        <a:gd name="T61" fmla="*/ 227 h 234"/>
                        <a:gd name="T62" fmla="*/ 227 w 233"/>
                        <a:gd name="T63" fmla="*/ 221 h 234"/>
                        <a:gd name="T64" fmla="*/ 230 w 233"/>
                        <a:gd name="T65" fmla="*/ 216 h 234"/>
                        <a:gd name="T66" fmla="*/ 231 w 233"/>
                        <a:gd name="T67" fmla="*/ 207 h 234"/>
                        <a:gd name="T68" fmla="*/ 232 w 233"/>
                        <a:gd name="T69" fmla="*/ 200 h 234"/>
                        <a:gd name="T70" fmla="*/ 229 w 233"/>
                        <a:gd name="T71" fmla="*/ 195 h 234"/>
                        <a:gd name="T72" fmla="*/ 223 w 233"/>
                        <a:gd name="T73" fmla="*/ 192 h 234"/>
                        <a:gd name="T74" fmla="*/ 214 w 233"/>
                        <a:gd name="T75" fmla="*/ 192 h 234"/>
                        <a:gd name="T76" fmla="*/ 201 w 233"/>
                        <a:gd name="T77" fmla="*/ 193 h 234"/>
                        <a:gd name="T78" fmla="*/ 179 w 233"/>
                        <a:gd name="T79" fmla="*/ 197 h 234"/>
                        <a:gd name="T80" fmla="*/ 170 w 233"/>
                        <a:gd name="T81" fmla="*/ 196 h 234"/>
                        <a:gd name="T82" fmla="*/ 164 w 233"/>
                        <a:gd name="T83" fmla="*/ 192 h 234"/>
                        <a:gd name="T84" fmla="*/ 153 w 233"/>
                        <a:gd name="T85" fmla="*/ 183 h 234"/>
                        <a:gd name="T86" fmla="*/ 137 w 233"/>
                        <a:gd name="T87" fmla="*/ 171 h 234"/>
                        <a:gd name="T88" fmla="*/ 123 w 233"/>
                        <a:gd name="T89" fmla="*/ 162 h 234"/>
                        <a:gd name="T90" fmla="*/ 109 w 233"/>
                        <a:gd name="T91" fmla="*/ 156 h 234"/>
                        <a:gd name="T92" fmla="*/ 101 w 233"/>
                        <a:gd name="T93" fmla="*/ 154 h 234"/>
                        <a:gd name="T94" fmla="*/ 98 w 233"/>
                        <a:gd name="T95" fmla="*/ 148 h 234"/>
                        <a:gd name="T96" fmla="*/ 91 w 233"/>
                        <a:gd name="T97" fmla="*/ 119 h 234"/>
                        <a:gd name="T98" fmla="*/ 83 w 233"/>
                        <a:gd name="T99" fmla="*/ 91 h 234"/>
                        <a:gd name="T100" fmla="*/ 79 w 233"/>
                        <a:gd name="T101" fmla="*/ 73 h 234"/>
                        <a:gd name="T102" fmla="*/ 79 w 233"/>
                        <a:gd name="T103" fmla="*/ 55 h 234"/>
                        <a:gd name="T104" fmla="*/ 85 w 233"/>
                        <a:gd name="T105" fmla="*/ 41 h 234"/>
                        <a:gd name="T106" fmla="*/ 94 w 233"/>
                        <a:gd name="T107" fmla="*/ 24 h 234"/>
                        <a:gd name="T108" fmla="*/ 102 w 233"/>
                        <a:gd name="T109" fmla="*/ 0 h 234"/>
                        <a:gd name="T110" fmla="*/ 16 w 233"/>
                        <a:gd name="T111" fmla="*/ 10 h 234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233"/>
                        <a:gd name="T169" fmla="*/ 0 h 234"/>
                        <a:gd name="T170" fmla="*/ 233 w 233"/>
                        <a:gd name="T171" fmla="*/ 234 h 234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233" h="234">
                          <a:moveTo>
                            <a:pt x="16" y="10"/>
                          </a:moveTo>
                          <a:lnTo>
                            <a:pt x="17" y="41"/>
                          </a:lnTo>
                          <a:lnTo>
                            <a:pt x="22" y="75"/>
                          </a:lnTo>
                          <a:lnTo>
                            <a:pt x="22" y="101"/>
                          </a:lnTo>
                          <a:lnTo>
                            <a:pt x="22" y="115"/>
                          </a:lnTo>
                          <a:lnTo>
                            <a:pt x="17" y="146"/>
                          </a:lnTo>
                          <a:lnTo>
                            <a:pt x="16" y="163"/>
                          </a:lnTo>
                          <a:lnTo>
                            <a:pt x="10" y="177"/>
                          </a:lnTo>
                          <a:lnTo>
                            <a:pt x="2" y="192"/>
                          </a:lnTo>
                          <a:lnTo>
                            <a:pt x="0" y="204"/>
                          </a:lnTo>
                          <a:lnTo>
                            <a:pt x="0" y="211"/>
                          </a:lnTo>
                          <a:lnTo>
                            <a:pt x="1" y="217"/>
                          </a:lnTo>
                          <a:lnTo>
                            <a:pt x="11" y="223"/>
                          </a:lnTo>
                          <a:lnTo>
                            <a:pt x="21" y="228"/>
                          </a:lnTo>
                          <a:lnTo>
                            <a:pt x="39" y="227"/>
                          </a:lnTo>
                          <a:lnTo>
                            <a:pt x="50" y="226"/>
                          </a:lnTo>
                          <a:lnTo>
                            <a:pt x="64" y="223"/>
                          </a:lnTo>
                          <a:lnTo>
                            <a:pt x="70" y="220"/>
                          </a:lnTo>
                          <a:lnTo>
                            <a:pt x="78" y="221"/>
                          </a:lnTo>
                          <a:lnTo>
                            <a:pt x="89" y="228"/>
                          </a:lnTo>
                          <a:lnTo>
                            <a:pt x="103" y="231"/>
                          </a:lnTo>
                          <a:lnTo>
                            <a:pt x="114" y="233"/>
                          </a:lnTo>
                          <a:lnTo>
                            <a:pt x="129" y="233"/>
                          </a:lnTo>
                          <a:lnTo>
                            <a:pt x="145" y="232"/>
                          </a:lnTo>
                          <a:lnTo>
                            <a:pt x="160" y="227"/>
                          </a:lnTo>
                          <a:lnTo>
                            <a:pt x="168" y="227"/>
                          </a:lnTo>
                          <a:lnTo>
                            <a:pt x="186" y="227"/>
                          </a:lnTo>
                          <a:lnTo>
                            <a:pt x="197" y="228"/>
                          </a:lnTo>
                          <a:lnTo>
                            <a:pt x="198" y="228"/>
                          </a:lnTo>
                          <a:lnTo>
                            <a:pt x="206" y="228"/>
                          </a:lnTo>
                          <a:lnTo>
                            <a:pt x="214" y="227"/>
                          </a:lnTo>
                          <a:lnTo>
                            <a:pt x="227" y="221"/>
                          </a:lnTo>
                          <a:lnTo>
                            <a:pt x="230" y="216"/>
                          </a:lnTo>
                          <a:lnTo>
                            <a:pt x="231" y="207"/>
                          </a:lnTo>
                          <a:lnTo>
                            <a:pt x="232" y="200"/>
                          </a:lnTo>
                          <a:lnTo>
                            <a:pt x="229" y="195"/>
                          </a:lnTo>
                          <a:lnTo>
                            <a:pt x="223" y="192"/>
                          </a:lnTo>
                          <a:lnTo>
                            <a:pt x="214" y="192"/>
                          </a:lnTo>
                          <a:lnTo>
                            <a:pt x="201" y="193"/>
                          </a:lnTo>
                          <a:lnTo>
                            <a:pt x="179" y="197"/>
                          </a:lnTo>
                          <a:lnTo>
                            <a:pt x="170" y="196"/>
                          </a:lnTo>
                          <a:lnTo>
                            <a:pt x="164" y="192"/>
                          </a:lnTo>
                          <a:lnTo>
                            <a:pt x="153" y="183"/>
                          </a:lnTo>
                          <a:lnTo>
                            <a:pt x="137" y="171"/>
                          </a:lnTo>
                          <a:lnTo>
                            <a:pt x="123" y="162"/>
                          </a:lnTo>
                          <a:lnTo>
                            <a:pt x="109" y="156"/>
                          </a:lnTo>
                          <a:lnTo>
                            <a:pt x="101" y="154"/>
                          </a:lnTo>
                          <a:lnTo>
                            <a:pt x="98" y="148"/>
                          </a:lnTo>
                          <a:lnTo>
                            <a:pt x="91" y="119"/>
                          </a:lnTo>
                          <a:lnTo>
                            <a:pt x="83" y="91"/>
                          </a:lnTo>
                          <a:lnTo>
                            <a:pt x="79" y="73"/>
                          </a:lnTo>
                          <a:lnTo>
                            <a:pt x="79" y="55"/>
                          </a:lnTo>
                          <a:lnTo>
                            <a:pt x="85" y="41"/>
                          </a:lnTo>
                          <a:lnTo>
                            <a:pt x="94" y="24"/>
                          </a:lnTo>
                          <a:lnTo>
                            <a:pt x="102" y="0"/>
                          </a:lnTo>
                          <a:lnTo>
                            <a:pt x="16" y="10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217" name="Freeform 2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48" y="1306"/>
                      <a:ext cx="232" cy="231"/>
                    </a:xfrm>
                    <a:custGeom>
                      <a:avLst/>
                      <a:gdLst>
                        <a:gd name="T0" fmla="*/ 215 w 232"/>
                        <a:gd name="T1" fmla="*/ 8 h 231"/>
                        <a:gd name="T2" fmla="*/ 214 w 232"/>
                        <a:gd name="T3" fmla="*/ 38 h 231"/>
                        <a:gd name="T4" fmla="*/ 210 w 232"/>
                        <a:gd name="T5" fmla="*/ 72 h 231"/>
                        <a:gd name="T6" fmla="*/ 210 w 232"/>
                        <a:gd name="T7" fmla="*/ 99 h 231"/>
                        <a:gd name="T8" fmla="*/ 210 w 232"/>
                        <a:gd name="T9" fmla="*/ 113 h 231"/>
                        <a:gd name="T10" fmla="*/ 214 w 232"/>
                        <a:gd name="T11" fmla="*/ 143 h 231"/>
                        <a:gd name="T12" fmla="*/ 216 w 232"/>
                        <a:gd name="T13" fmla="*/ 160 h 231"/>
                        <a:gd name="T14" fmla="*/ 222 w 232"/>
                        <a:gd name="T15" fmla="*/ 174 h 231"/>
                        <a:gd name="T16" fmla="*/ 230 w 232"/>
                        <a:gd name="T17" fmla="*/ 189 h 231"/>
                        <a:gd name="T18" fmla="*/ 231 w 232"/>
                        <a:gd name="T19" fmla="*/ 201 h 231"/>
                        <a:gd name="T20" fmla="*/ 231 w 232"/>
                        <a:gd name="T21" fmla="*/ 208 h 231"/>
                        <a:gd name="T22" fmla="*/ 231 w 232"/>
                        <a:gd name="T23" fmla="*/ 214 h 231"/>
                        <a:gd name="T24" fmla="*/ 221 w 232"/>
                        <a:gd name="T25" fmla="*/ 220 h 231"/>
                        <a:gd name="T26" fmla="*/ 211 w 232"/>
                        <a:gd name="T27" fmla="*/ 225 h 231"/>
                        <a:gd name="T28" fmla="*/ 193 w 232"/>
                        <a:gd name="T29" fmla="*/ 224 h 231"/>
                        <a:gd name="T30" fmla="*/ 181 w 232"/>
                        <a:gd name="T31" fmla="*/ 223 h 231"/>
                        <a:gd name="T32" fmla="*/ 167 w 232"/>
                        <a:gd name="T33" fmla="*/ 220 h 231"/>
                        <a:gd name="T34" fmla="*/ 162 w 232"/>
                        <a:gd name="T35" fmla="*/ 217 h 231"/>
                        <a:gd name="T36" fmla="*/ 154 w 232"/>
                        <a:gd name="T37" fmla="*/ 218 h 231"/>
                        <a:gd name="T38" fmla="*/ 143 w 232"/>
                        <a:gd name="T39" fmla="*/ 225 h 231"/>
                        <a:gd name="T40" fmla="*/ 129 w 232"/>
                        <a:gd name="T41" fmla="*/ 228 h 231"/>
                        <a:gd name="T42" fmla="*/ 117 w 232"/>
                        <a:gd name="T43" fmla="*/ 230 h 231"/>
                        <a:gd name="T44" fmla="*/ 102 w 232"/>
                        <a:gd name="T45" fmla="*/ 230 h 231"/>
                        <a:gd name="T46" fmla="*/ 87 w 232"/>
                        <a:gd name="T47" fmla="*/ 229 h 231"/>
                        <a:gd name="T48" fmla="*/ 72 w 232"/>
                        <a:gd name="T49" fmla="*/ 224 h 231"/>
                        <a:gd name="T50" fmla="*/ 64 w 232"/>
                        <a:gd name="T51" fmla="*/ 224 h 231"/>
                        <a:gd name="T52" fmla="*/ 46 w 232"/>
                        <a:gd name="T53" fmla="*/ 224 h 231"/>
                        <a:gd name="T54" fmla="*/ 35 w 232"/>
                        <a:gd name="T55" fmla="*/ 225 h 231"/>
                        <a:gd name="T56" fmla="*/ 33 w 232"/>
                        <a:gd name="T57" fmla="*/ 225 h 231"/>
                        <a:gd name="T58" fmla="*/ 25 w 232"/>
                        <a:gd name="T59" fmla="*/ 225 h 231"/>
                        <a:gd name="T60" fmla="*/ 17 w 232"/>
                        <a:gd name="T61" fmla="*/ 224 h 231"/>
                        <a:gd name="T62" fmla="*/ 4 w 232"/>
                        <a:gd name="T63" fmla="*/ 218 h 231"/>
                        <a:gd name="T64" fmla="*/ 2 w 232"/>
                        <a:gd name="T65" fmla="*/ 213 h 231"/>
                        <a:gd name="T66" fmla="*/ 1 w 232"/>
                        <a:gd name="T67" fmla="*/ 204 h 231"/>
                        <a:gd name="T68" fmla="*/ 0 w 232"/>
                        <a:gd name="T69" fmla="*/ 197 h 231"/>
                        <a:gd name="T70" fmla="*/ 3 w 232"/>
                        <a:gd name="T71" fmla="*/ 192 h 231"/>
                        <a:gd name="T72" fmla="*/ 9 w 232"/>
                        <a:gd name="T73" fmla="*/ 189 h 231"/>
                        <a:gd name="T74" fmla="*/ 18 w 232"/>
                        <a:gd name="T75" fmla="*/ 189 h 231"/>
                        <a:gd name="T76" fmla="*/ 30 w 232"/>
                        <a:gd name="T77" fmla="*/ 191 h 231"/>
                        <a:gd name="T78" fmla="*/ 53 w 232"/>
                        <a:gd name="T79" fmla="*/ 194 h 231"/>
                        <a:gd name="T80" fmla="*/ 62 w 232"/>
                        <a:gd name="T81" fmla="*/ 193 h 231"/>
                        <a:gd name="T82" fmla="*/ 68 w 232"/>
                        <a:gd name="T83" fmla="*/ 189 h 231"/>
                        <a:gd name="T84" fmla="*/ 79 w 232"/>
                        <a:gd name="T85" fmla="*/ 180 h 231"/>
                        <a:gd name="T86" fmla="*/ 95 w 232"/>
                        <a:gd name="T87" fmla="*/ 168 h 231"/>
                        <a:gd name="T88" fmla="*/ 108 w 232"/>
                        <a:gd name="T89" fmla="*/ 163 h 231"/>
                        <a:gd name="T90" fmla="*/ 123 w 232"/>
                        <a:gd name="T91" fmla="*/ 156 h 231"/>
                        <a:gd name="T92" fmla="*/ 130 w 232"/>
                        <a:gd name="T93" fmla="*/ 151 h 231"/>
                        <a:gd name="T94" fmla="*/ 134 w 232"/>
                        <a:gd name="T95" fmla="*/ 145 h 231"/>
                        <a:gd name="T96" fmla="*/ 141 w 232"/>
                        <a:gd name="T97" fmla="*/ 116 h 231"/>
                        <a:gd name="T98" fmla="*/ 149 w 232"/>
                        <a:gd name="T99" fmla="*/ 88 h 231"/>
                        <a:gd name="T100" fmla="*/ 152 w 232"/>
                        <a:gd name="T101" fmla="*/ 71 h 231"/>
                        <a:gd name="T102" fmla="*/ 153 w 232"/>
                        <a:gd name="T103" fmla="*/ 52 h 231"/>
                        <a:gd name="T104" fmla="*/ 150 w 232"/>
                        <a:gd name="T105" fmla="*/ 37 h 231"/>
                        <a:gd name="T106" fmla="*/ 144 w 232"/>
                        <a:gd name="T107" fmla="*/ 21 h 231"/>
                        <a:gd name="T108" fmla="*/ 141 w 232"/>
                        <a:gd name="T109" fmla="*/ 0 h 231"/>
                        <a:gd name="T110" fmla="*/ 215 w 232"/>
                        <a:gd name="T111" fmla="*/ 8 h 231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232"/>
                        <a:gd name="T169" fmla="*/ 0 h 231"/>
                        <a:gd name="T170" fmla="*/ 232 w 232"/>
                        <a:gd name="T171" fmla="*/ 231 h 231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232" h="231">
                          <a:moveTo>
                            <a:pt x="215" y="8"/>
                          </a:moveTo>
                          <a:lnTo>
                            <a:pt x="214" y="38"/>
                          </a:lnTo>
                          <a:lnTo>
                            <a:pt x="210" y="72"/>
                          </a:lnTo>
                          <a:lnTo>
                            <a:pt x="210" y="99"/>
                          </a:lnTo>
                          <a:lnTo>
                            <a:pt x="210" y="113"/>
                          </a:lnTo>
                          <a:lnTo>
                            <a:pt x="214" y="143"/>
                          </a:lnTo>
                          <a:lnTo>
                            <a:pt x="216" y="160"/>
                          </a:lnTo>
                          <a:lnTo>
                            <a:pt x="222" y="174"/>
                          </a:lnTo>
                          <a:lnTo>
                            <a:pt x="230" y="189"/>
                          </a:lnTo>
                          <a:lnTo>
                            <a:pt x="231" y="201"/>
                          </a:lnTo>
                          <a:lnTo>
                            <a:pt x="231" y="208"/>
                          </a:lnTo>
                          <a:lnTo>
                            <a:pt x="231" y="214"/>
                          </a:lnTo>
                          <a:lnTo>
                            <a:pt x="221" y="220"/>
                          </a:lnTo>
                          <a:lnTo>
                            <a:pt x="211" y="225"/>
                          </a:lnTo>
                          <a:lnTo>
                            <a:pt x="193" y="224"/>
                          </a:lnTo>
                          <a:lnTo>
                            <a:pt x="181" y="223"/>
                          </a:lnTo>
                          <a:lnTo>
                            <a:pt x="167" y="220"/>
                          </a:lnTo>
                          <a:lnTo>
                            <a:pt x="162" y="217"/>
                          </a:lnTo>
                          <a:lnTo>
                            <a:pt x="154" y="218"/>
                          </a:lnTo>
                          <a:lnTo>
                            <a:pt x="143" y="225"/>
                          </a:lnTo>
                          <a:lnTo>
                            <a:pt x="129" y="228"/>
                          </a:lnTo>
                          <a:lnTo>
                            <a:pt x="117" y="230"/>
                          </a:lnTo>
                          <a:lnTo>
                            <a:pt x="102" y="230"/>
                          </a:lnTo>
                          <a:lnTo>
                            <a:pt x="87" y="229"/>
                          </a:lnTo>
                          <a:lnTo>
                            <a:pt x="72" y="224"/>
                          </a:lnTo>
                          <a:lnTo>
                            <a:pt x="64" y="224"/>
                          </a:lnTo>
                          <a:lnTo>
                            <a:pt x="46" y="224"/>
                          </a:lnTo>
                          <a:lnTo>
                            <a:pt x="35" y="225"/>
                          </a:lnTo>
                          <a:lnTo>
                            <a:pt x="33" y="225"/>
                          </a:lnTo>
                          <a:lnTo>
                            <a:pt x="25" y="225"/>
                          </a:lnTo>
                          <a:lnTo>
                            <a:pt x="17" y="224"/>
                          </a:lnTo>
                          <a:lnTo>
                            <a:pt x="4" y="218"/>
                          </a:lnTo>
                          <a:lnTo>
                            <a:pt x="2" y="213"/>
                          </a:lnTo>
                          <a:lnTo>
                            <a:pt x="1" y="204"/>
                          </a:lnTo>
                          <a:lnTo>
                            <a:pt x="0" y="197"/>
                          </a:lnTo>
                          <a:lnTo>
                            <a:pt x="3" y="192"/>
                          </a:lnTo>
                          <a:lnTo>
                            <a:pt x="9" y="189"/>
                          </a:lnTo>
                          <a:lnTo>
                            <a:pt x="18" y="189"/>
                          </a:lnTo>
                          <a:lnTo>
                            <a:pt x="30" y="191"/>
                          </a:lnTo>
                          <a:lnTo>
                            <a:pt x="53" y="194"/>
                          </a:lnTo>
                          <a:lnTo>
                            <a:pt x="62" y="193"/>
                          </a:lnTo>
                          <a:lnTo>
                            <a:pt x="68" y="189"/>
                          </a:lnTo>
                          <a:lnTo>
                            <a:pt x="79" y="180"/>
                          </a:lnTo>
                          <a:lnTo>
                            <a:pt x="95" y="168"/>
                          </a:lnTo>
                          <a:lnTo>
                            <a:pt x="108" y="163"/>
                          </a:lnTo>
                          <a:lnTo>
                            <a:pt x="123" y="156"/>
                          </a:lnTo>
                          <a:lnTo>
                            <a:pt x="130" y="151"/>
                          </a:lnTo>
                          <a:lnTo>
                            <a:pt x="134" y="145"/>
                          </a:lnTo>
                          <a:lnTo>
                            <a:pt x="141" y="116"/>
                          </a:lnTo>
                          <a:lnTo>
                            <a:pt x="149" y="88"/>
                          </a:lnTo>
                          <a:lnTo>
                            <a:pt x="152" y="71"/>
                          </a:lnTo>
                          <a:lnTo>
                            <a:pt x="153" y="52"/>
                          </a:lnTo>
                          <a:lnTo>
                            <a:pt x="150" y="37"/>
                          </a:lnTo>
                          <a:lnTo>
                            <a:pt x="144" y="21"/>
                          </a:lnTo>
                          <a:lnTo>
                            <a:pt x="141" y="0"/>
                          </a:lnTo>
                          <a:lnTo>
                            <a:pt x="215" y="8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sp>
                <p:nvSpPr>
                  <p:cNvPr id="1215" name="Freeform 213"/>
                  <p:cNvSpPr>
                    <a:spLocks noChangeAspect="1"/>
                  </p:cNvSpPr>
                  <p:nvPr/>
                </p:nvSpPr>
                <p:spPr bwMode="auto">
                  <a:xfrm>
                    <a:off x="1715" y="1269"/>
                    <a:ext cx="269" cy="160"/>
                  </a:xfrm>
                  <a:custGeom>
                    <a:avLst/>
                    <a:gdLst>
                      <a:gd name="T0" fmla="*/ 239 w 269"/>
                      <a:gd name="T1" fmla="*/ 9 h 160"/>
                      <a:gd name="T2" fmla="*/ 213 w 269"/>
                      <a:gd name="T3" fmla="*/ 26 h 160"/>
                      <a:gd name="T4" fmla="*/ 187 w 269"/>
                      <a:gd name="T5" fmla="*/ 35 h 160"/>
                      <a:gd name="T6" fmla="*/ 163 w 269"/>
                      <a:gd name="T7" fmla="*/ 39 h 160"/>
                      <a:gd name="T8" fmla="*/ 140 w 269"/>
                      <a:gd name="T9" fmla="*/ 41 h 160"/>
                      <a:gd name="T10" fmla="*/ 119 w 269"/>
                      <a:gd name="T11" fmla="*/ 39 h 160"/>
                      <a:gd name="T12" fmla="*/ 102 w 269"/>
                      <a:gd name="T13" fmla="*/ 35 h 160"/>
                      <a:gd name="T14" fmla="*/ 75 w 269"/>
                      <a:gd name="T15" fmla="*/ 29 h 160"/>
                      <a:gd name="T16" fmla="*/ 58 w 269"/>
                      <a:gd name="T17" fmla="*/ 22 h 160"/>
                      <a:gd name="T18" fmla="*/ 41 w 269"/>
                      <a:gd name="T19" fmla="*/ 13 h 160"/>
                      <a:gd name="T20" fmla="*/ 21 w 269"/>
                      <a:gd name="T21" fmla="*/ 0 h 160"/>
                      <a:gd name="T22" fmla="*/ 11 w 269"/>
                      <a:gd name="T23" fmla="*/ 37 h 160"/>
                      <a:gd name="T24" fmla="*/ 4 w 269"/>
                      <a:gd name="T25" fmla="*/ 76 h 160"/>
                      <a:gd name="T26" fmla="*/ 0 w 269"/>
                      <a:gd name="T27" fmla="*/ 127 h 160"/>
                      <a:gd name="T28" fmla="*/ 25 w 269"/>
                      <a:gd name="T29" fmla="*/ 63 h 160"/>
                      <a:gd name="T30" fmla="*/ 25 w 269"/>
                      <a:gd name="T31" fmla="*/ 127 h 160"/>
                      <a:gd name="T32" fmla="*/ 47 w 269"/>
                      <a:gd name="T33" fmla="*/ 82 h 160"/>
                      <a:gd name="T34" fmla="*/ 47 w 269"/>
                      <a:gd name="T35" fmla="*/ 148 h 160"/>
                      <a:gd name="T36" fmla="*/ 66 w 269"/>
                      <a:gd name="T37" fmla="*/ 82 h 160"/>
                      <a:gd name="T38" fmla="*/ 73 w 269"/>
                      <a:gd name="T39" fmla="*/ 146 h 160"/>
                      <a:gd name="T40" fmla="*/ 89 w 269"/>
                      <a:gd name="T41" fmla="*/ 85 h 160"/>
                      <a:gd name="T42" fmla="*/ 95 w 269"/>
                      <a:gd name="T43" fmla="*/ 154 h 160"/>
                      <a:gd name="T44" fmla="*/ 116 w 269"/>
                      <a:gd name="T45" fmla="*/ 83 h 160"/>
                      <a:gd name="T46" fmla="*/ 123 w 269"/>
                      <a:gd name="T47" fmla="*/ 144 h 160"/>
                      <a:gd name="T48" fmla="*/ 131 w 269"/>
                      <a:gd name="T49" fmla="*/ 87 h 160"/>
                      <a:gd name="T50" fmla="*/ 149 w 269"/>
                      <a:gd name="T51" fmla="*/ 159 h 160"/>
                      <a:gd name="T52" fmla="*/ 159 w 269"/>
                      <a:gd name="T53" fmla="*/ 87 h 160"/>
                      <a:gd name="T54" fmla="*/ 169 w 269"/>
                      <a:gd name="T55" fmla="*/ 159 h 160"/>
                      <a:gd name="T56" fmla="*/ 169 w 269"/>
                      <a:gd name="T57" fmla="*/ 83 h 160"/>
                      <a:gd name="T58" fmla="*/ 196 w 269"/>
                      <a:gd name="T59" fmla="*/ 158 h 160"/>
                      <a:gd name="T60" fmla="*/ 196 w 269"/>
                      <a:gd name="T61" fmla="*/ 96 h 160"/>
                      <a:gd name="T62" fmla="*/ 222 w 269"/>
                      <a:gd name="T63" fmla="*/ 158 h 160"/>
                      <a:gd name="T64" fmla="*/ 207 w 269"/>
                      <a:gd name="T65" fmla="*/ 76 h 160"/>
                      <a:gd name="T66" fmla="*/ 243 w 269"/>
                      <a:gd name="T67" fmla="*/ 146 h 160"/>
                      <a:gd name="T68" fmla="*/ 228 w 269"/>
                      <a:gd name="T69" fmla="*/ 69 h 160"/>
                      <a:gd name="T70" fmla="*/ 268 w 269"/>
                      <a:gd name="T71" fmla="*/ 131 h 160"/>
                      <a:gd name="T72" fmla="*/ 265 w 269"/>
                      <a:gd name="T73" fmla="*/ 101 h 160"/>
                      <a:gd name="T74" fmla="*/ 263 w 269"/>
                      <a:gd name="T75" fmla="*/ 80 h 160"/>
                      <a:gd name="T76" fmla="*/ 256 w 269"/>
                      <a:gd name="T77" fmla="*/ 51 h 160"/>
                      <a:gd name="T78" fmla="*/ 246 w 269"/>
                      <a:gd name="T79" fmla="*/ 29 h 160"/>
                      <a:gd name="T80" fmla="*/ 239 w 269"/>
                      <a:gd name="T81" fmla="*/ 9 h 160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69"/>
                      <a:gd name="T124" fmla="*/ 0 h 160"/>
                      <a:gd name="T125" fmla="*/ 269 w 269"/>
                      <a:gd name="T126" fmla="*/ 160 h 160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69" h="160">
                        <a:moveTo>
                          <a:pt x="239" y="9"/>
                        </a:moveTo>
                        <a:lnTo>
                          <a:pt x="213" y="26"/>
                        </a:lnTo>
                        <a:lnTo>
                          <a:pt x="187" y="35"/>
                        </a:lnTo>
                        <a:lnTo>
                          <a:pt x="163" y="39"/>
                        </a:lnTo>
                        <a:lnTo>
                          <a:pt x="140" y="41"/>
                        </a:lnTo>
                        <a:lnTo>
                          <a:pt x="119" y="39"/>
                        </a:lnTo>
                        <a:lnTo>
                          <a:pt x="102" y="35"/>
                        </a:lnTo>
                        <a:lnTo>
                          <a:pt x="75" y="29"/>
                        </a:lnTo>
                        <a:lnTo>
                          <a:pt x="58" y="22"/>
                        </a:lnTo>
                        <a:lnTo>
                          <a:pt x="41" y="13"/>
                        </a:lnTo>
                        <a:lnTo>
                          <a:pt x="21" y="0"/>
                        </a:lnTo>
                        <a:lnTo>
                          <a:pt x="11" y="37"/>
                        </a:lnTo>
                        <a:lnTo>
                          <a:pt x="4" y="76"/>
                        </a:lnTo>
                        <a:lnTo>
                          <a:pt x="0" y="127"/>
                        </a:lnTo>
                        <a:lnTo>
                          <a:pt x="25" y="63"/>
                        </a:lnTo>
                        <a:lnTo>
                          <a:pt x="25" y="127"/>
                        </a:lnTo>
                        <a:lnTo>
                          <a:pt x="47" y="82"/>
                        </a:lnTo>
                        <a:lnTo>
                          <a:pt x="47" y="148"/>
                        </a:lnTo>
                        <a:lnTo>
                          <a:pt x="66" y="82"/>
                        </a:lnTo>
                        <a:lnTo>
                          <a:pt x="73" y="146"/>
                        </a:lnTo>
                        <a:lnTo>
                          <a:pt x="89" y="85"/>
                        </a:lnTo>
                        <a:lnTo>
                          <a:pt x="95" y="154"/>
                        </a:lnTo>
                        <a:lnTo>
                          <a:pt x="116" y="83"/>
                        </a:lnTo>
                        <a:lnTo>
                          <a:pt x="123" y="144"/>
                        </a:lnTo>
                        <a:lnTo>
                          <a:pt x="131" y="87"/>
                        </a:lnTo>
                        <a:lnTo>
                          <a:pt x="149" y="159"/>
                        </a:lnTo>
                        <a:lnTo>
                          <a:pt x="159" y="87"/>
                        </a:lnTo>
                        <a:lnTo>
                          <a:pt x="169" y="159"/>
                        </a:lnTo>
                        <a:lnTo>
                          <a:pt x="169" y="83"/>
                        </a:lnTo>
                        <a:lnTo>
                          <a:pt x="196" y="158"/>
                        </a:lnTo>
                        <a:lnTo>
                          <a:pt x="196" y="96"/>
                        </a:lnTo>
                        <a:lnTo>
                          <a:pt x="222" y="158"/>
                        </a:lnTo>
                        <a:lnTo>
                          <a:pt x="207" y="76"/>
                        </a:lnTo>
                        <a:lnTo>
                          <a:pt x="243" y="146"/>
                        </a:lnTo>
                        <a:lnTo>
                          <a:pt x="228" y="69"/>
                        </a:lnTo>
                        <a:lnTo>
                          <a:pt x="268" y="131"/>
                        </a:lnTo>
                        <a:lnTo>
                          <a:pt x="265" y="101"/>
                        </a:lnTo>
                        <a:lnTo>
                          <a:pt x="263" y="80"/>
                        </a:lnTo>
                        <a:lnTo>
                          <a:pt x="256" y="51"/>
                        </a:lnTo>
                        <a:lnTo>
                          <a:pt x="246" y="29"/>
                        </a:lnTo>
                        <a:lnTo>
                          <a:pt x="239" y="9"/>
                        </a:lnTo>
                      </a:path>
                    </a:pathLst>
                  </a:custGeom>
                  <a:solidFill>
                    <a:srgbClr val="C0C00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sp>
              <p:nvSpPr>
                <p:cNvPr id="1154" name="Freeform 214"/>
                <p:cNvSpPr>
                  <a:spLocks noChangeAspect="1"/>
                </p:cNvSpPr>
                <p:nvPr/>
              </p:nvSpPr>
              <p:spPr bwMode="auto">
                <a:xfrm>
                  <a:off x="1809" y="923"/>
                  <a:ext cx="154" cy="194"/>
                </a:xfrm>
                <a:custGeom>
                  <a:avLst/>
                  <a:gdLst>
                    <a:gd name="T0" fmla="*/ 77 w 154"/>
                    <a:gd name="T1" fmla="*/ 0 h 194"/>
                    <a:gd name="T2" fmla="*/ 86 w 154"/>
                    <a:gd name="T3" fmla="*/ 1 h 194"/>
                    <a:gd name="T4" fmla="*/ 96 w 154"/>
                    <a:gd name="T5" fmla="*/ 6 h 194"/>
                    <a:gd name="T6" fmla="*/ 108 w 154"/>
                    <a:gd name="T7" fmla="*/ 15 h 194"/>
                    <a:gd name="T8" fmla="*/ 121 w 154"/>
                    <a:gd name="T9" fmla="*/ 29 h 194"/>
                    <a:gd name="T10" fmla="*/ 133 w 154"/>
                    <a:gd name="T11" fmla="*/ 48 h 194"/>
                    <a:gd name="T12" fmla="*/ 142 w 154"/>
                    <a:gd name="T13" fmla="*/ 66 h 194"/>
                    <a:gd name="T14" fmla="*/ 149 w 154"/>
                    <a:gd name="T15" fmla="*/ 85 h 194"/>
                    <a:gd name="T16" fmla="*/ 152 w 154"/>
                    <a:gd name="T17" fmla="*/ 99 h 194"/>
                    <a:gd name="T18" fmla="*/ 153 w 154"/>
                    <a:gd name="T19" fmla="*/ 110 h 194"/>
                    <a:gd name="T20" fmla="*/ 153 w 154"/>
                    <a:gd name="T21" fmla="*/ 126 h 194"/>
                    <a:gd name="T22" fmla="*/ 150 w 154"/>
                    <a:gd name="T23" fmla="*/ 133 h 194"/>
                    <a:gd name="T24" fmla="*/ 147 w 154"/>
                    <a:gd name="T25" fmla="*/ 141 h 194"/>
                    <a:gd name="T26" fmla="*/ 140 w 154"/>
                    <a:gd name="T27" fmla="*/ 151 h 194"/>
                    <a:gd name="T28" fmla="*/ 135 w 154"/>
                    <a:gd name="T29" fmla="*/ 162 h 194"/>
                    <a:gd name="T30" fmla="*/ 129 w 154"/>
                    <a:gd name="T31" fmla="*/ 167 h 194"/>
                    <a:gd name="T32" fmla="*/ 122 w 154"/>
                    <a:gd name="T33" fmla="*/ 176 h 194"/>
                    <a:gd name="T34" fmla="*/ 113 w 154"/>
                    <a:gd name="T35" fmla="*/ 183 h 194"/>
                    <a:gd name="T36" fmla="*/ 100 w 154"/>
                    <a:gd name="T37" fmla="*/ 188 h 194"/>
                    <a:gd name="T38" fmla="*/ 86 w 154"/>
                    <a:gd name="T39" fmla="*/ 192 h 194"/>
                    <a:gd name="T40" fmla="*/ 73 w 154"/>
                    <a:gd name="T41" fmla="*/ 193 h 194"/>
                    <a:gd name="T42" fmla="*/ 55 w 154"/>
                    <a:gd name="T43" fmla="*/ 191 h 194"/>
                    <a:gd name="T44" fmla="*/ 40 w 154"/>
                    <a:gd name="T45" fmla="*/ 187 h 194"/>
                    <a:gd name="T46" fmla="*/ 32 w 154"/>
                    <a:gd name="T47" fmla="*/ 184 h 194"/>
                    <a:gd name="T48" fmla="*/ 24 w 154"/>
                    <a:gd name="T49" fmla="*/ 178 h 194"/>
                    <a:gd name="T50" fmla="*/ 13 w 154"/>
                    <a:gd name="T51" fmla="*/ 169 h 194"/>
                    <a:gd name="T52" fmla="*/ 6 w 154"/>
                    <a:gd name="T53" fmla="*/ 156 h 194"/>
                    <a:gd name="T54" fmla="*/ 0 w 154"/>
                    <a:gd name="T55" fmla="*/ 138 h 194"/>
                    <a:gd name="T56" fmla="*/ 0 w 154"/>
                    <a:gd name="T57" fmla="*/ 126 h 194"/>
                    <a:gd name="T58" fmla="*/ 0 w 154"/>
                    <a:gd name="T59" fmla="*/ 112 h 194"/>
                    <a:gd name="T60" fmla="*/ 2 w 154"/>
                    <a:gd name="T61" fmla="*/ 98 h 194"/>
                    <a:gd name="T62" fmla="*/ 4 w 154"/>
                    <a:gd name="T63" fmla="*/ 87 h 194"/>
                    <a:gd name="T64" fmla="*/ 11 w 154"/>
                    <a:gd name="T65" fmla="*/ 72 h 194"/>
                    <a:gd name="T66" fmla="*/ 14 w 154"/>
                    <a:gd name="T67" fmla="*/ 62 h 194"/>
                    <a:gd name="T68" fmla="*/ 22 w 154"/>
                    <a:gd name="T69" fmla="*/ 49 h 194"/>
                    <a:gd name="T70" fmla="*/ 29 w 154"/>
                    <a:gd name="T71" fmla="*/ 36 h 194"/>
                    <a:gd name="T72" fmla="*/ 33 w 154"/>
                    <a:gd name="T73" fmla="*/ 28 h 194"/>
                    <a:gd name="T74" fmla="*/ 40 w 154"/>
                    <a:gd name="T75" fmla="*/ 19 h 194"/>
                    <a:gd name="T76" fmla="*/ 47 w 154"/>
                    <a:gd name="T77" fmla="*/ 13 h 194"/>
                    <a:gd name="T78" fmla="*/ 55 w 154"/>
                    <a:gd name="T79" fmla="*/ 6 h 194"/>
                    <a:gd name="T80" fmla="*/ 62 w 154"/>
                    <a:gd name="T81" fmla="*/ 2 h 194"/>
                    <a:gd name="T82" fmla="*/ 77 w 154"/>
                    <a:gd name="T83" fmla="*/ 0 h 19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54"/>
                    <a:gd name="T127" fmla="*/ 0 h 194"/>
                    <a:gd name="T128" fmla="*/ 154 w 154"/>
                    <a:gd name="T129" fmla="*/ 194 h 19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54" h="194">
                      <a:moveTo>
                        <a:pt x="77" y="0"/>
                      </a:moveTo>
                      <a:lnTo>
                        <a:pt x="86" y="1"/>
                      </a:lnTo>
                      <a:lnTo>
                        <a:pt x="96" y="6"/>
                      </a:lnTo>
                      <a:lnTo>
                        <a:pt x="108" y="15"/>
                      </a:lnTo>
                      <a:lnTo>
                        <a:pt x="121" y="29"/>
                      </a:lnTo>
                      <a:lnTo>
                        <a:pt x="133" y="48"/>
                      </a:lnTo>
                      <a:lnTo>
                        <a:pt x="142" y="66"/>
                      </a:lnTo>
                      <a:lnTo>
                        <a:pt x="149" y="85"/>
                      </a:lnTo>
                      <a:lnTo>
                        <a:pt x="152" y="99"/>
                      </a:lnTo>
                      <a:lnTo>
                        <a:pt x="153" y="110"/>
                      </a:lnTo>
                      <a:lnTo>
                        <a:pt x="153" y="126"/>
                      </a:lnTo>
                      <a:lnTo>
                        <a:pt x="150" y="133"/>
                      </a:lnTo>
                      <a:lnTo>
                        <a:pt x="147" y="141"/>
                      </a:lnTo>
                      <a:lnTo>
                        <a:pt x="140" y="151"/>
                      </a:lnTo>
                      <a:lnTo>
                        <a:pt x="135" y="162"/>
                      </a:lnTo>
                      <a:lnTo>
                        <a:pt x="129" y="167"/>
                      </a:lnTo>
                      <a:lnTo>
                        <a:pt x="122" y="176"/>
                      </a:lnTo>
                      <a:lnTo>
                        <a:pt x="113" y="183"/>
                      </a:lnTo>
                      <a:lnTo>
                        <a:pt x="100" y="188"/>
                      </a:lnTo>
                      <a:lnTo>
                        <a:pt x="86" y="192"/>
                      </a:lnTo>
                      <a:lnTo>
                        <a:pt x="73" y="193"/>
                      </a:lnTo>
                      <a:lnTo>
                        <a:pt x="55" y="191"/>
                      </a:lnTo>
                      <a:lnTo>
                        <a:pt x="40" y="187"/>
                      </a:lnTo>
                      <a:lnTo>
                        <a:pt x="32" y="184"/>
                      </a:lnTo>
                      <a:lnTo>
                        <a:pt x="24" y="178"/>
                      </a:lnTo>
                      <a:lnTo>
                        <a:pt x="13" y="169"/>
                      </a:lnTo>
                      <a:lnTo>
                        <a:pt x="6" y="156"/>
                      </a:lnTo>
                      <a:lnTo>
                        <a:pt x="0" y="138"/>
                      </a:lnTo>
                      <a:lnTo>
                        <a:pt x="0" y="126"/>
                      </a:lnTo>
                      <a:lnTo>
                        <a:pt x="0" y="112"/>
                      </a:lnTo>
                      <a:lnTo>
                        <a:pt x="2" y="98"/>
                      </a:lnTo>
                      <a:lnTo>
                        <a:pt x="4" y="87"/>
                      </a:lnTo>
                      <a:lnTo>
                        <a:pt x="11" y="72"/>
                      </a:lnTo>
                      <a:lnTo>
                        <a:pt x="14" y="62"/>
                      </a:lnTo>
                      <a:lnTo>
                        <a:pt x="22" y="49"/>
                      </a:lnTo>
                      <a:lnTo>
                        <a:pt x="29" y="36"/>
                      </a:lnTo>
                      <a:lnTo>
                        <a:pt x="33" y="28"/>
                      </a:lnTo>
                      <a:lnTo>
                        <a:pt x="40" y="19"/>
                      </a:lnTo>
                      <a:lnTo>
                        <a:pt x="47" y="13"/>
                      </a:lnTo>
                      <a:lnTo>
                        <a:pt x="55" y="6"/>
                      </a:lnTo>
                      <a:lnTo>
                        <a:pt x="62" y="2"/>
                      </a:lnTo>
                      <a:lnTo>
                        <a:pt x="77" y="0"/>
                      </a:lnTo>
                    </a:path>
                  </a:pathLst>
                </a:custGeom>
                <a:solidFill>
                  <a:srgbClr val="FFE0C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73208" tIns="36604" rIns="73208" bIns="36604">
                  <a:spAutoFit/>
                </a:bodyPr>
                <a:lstStyle/>
                <a:p>
                  <a:endParaRPr lang="es-ES"/>
                </a:p>
              </p:txBody>
            </p:sp>
            <p:grpSp>
              <p:nvGrpSpPr>
                <p:cNvPr id="1155" name="Group 215"/>
                <p:cNvGrpSpPr>
                  <a:grpSpLocks noChangeAspect="1"/>
                </p:cNvGrpSpPr>
                <p:nvPr/>
              </p:nvGrpSpPr>
              <p:grpSpPr bwMode="auto">
                <a:xfrm>
                  <a:off x="1644" y="1116"/>
                  <a:ext cx="331" cy="230"/>
                  <a:chOff x="1644" y="1116"/>
                  <a:chExt cx="331" cy="230"/>
                </a:xfrm>
              </p:grpSpPr>
              <p:grpSp>
                <p:nvGrpSpPr>
                  <p:cNvPr id="1195" name="Group 2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44" y="1116"/>
                    <a:ext cx="331" cy="230"/>
                    <a:chOff x="1644" y="1116"/>
                    <a:chExt cx="331" cy="230"/>
                  </a:xfrm>
                </p:grpSpPr>
                <p:sp>
                  <p:nvSpPr>
                    <p:cNvPr id="1199" name="Freeform 2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53" y="1116"/>
                      <a:ext cx="322" cy="172"/>
                    </a:xfrm>
                    <a:custGeom>
                      <a:avLst/>
                      <a:gdLst>
                        <a:gd name="T0" fmla="*/ 227 w 322"/>
                        <a:gd name="T1" fmla="*/ 11 h 172"/>
                        <a:gd name="T2" fmla="*/ 174 w 322"/>
                        <a:gd name="T3" fmla="*/ 4 h 172"/>
                        <a:gd name="T4" fmla="*/ 117 w 322"/>
                        <a:gd name="T5" fmla="*/ 0 h 172"/>
                        <a:gd name="T6" fmla="*/ 31 w 322"/>
                        <a:gd name="T7" fmla="*/ 21 h 172"/>
                        <a:gd name="T8" fmla="*/ 0 w 322"/>
                        <a:gd name="T9" fmla="*/ 84 h 172"/>
                        <a:gd name="T10" fmla="*/ 34 w 322"/>
                        <a:gd name="T11" fmla="*/ 119 h 172"/>
                        <a:gd name="T12" fmla="*/ 77 w 322"/>
                        <a:gd name="T13" fmla="*/ 151 h 172"/>
                        <a:gd name="T14" fmla="*/ 127 w 322"/>
                        <a:gd name="T15" fmla="*/ 168 h 172"/>
                        <a:gd name="T16" fmla="*/ 177 w 322"/>
                        <a:gd name="T17" fmla="*/ 171 h 172"/>
                        <a:gd name="T18" fmla="*/ 244 w 322"/>
                        <a:gd name="T19" fmla="*/ 161 h 172"/>
                        <a:gd name="T20" fmla="*/ 287 w 322"/>
                        <a:gd name="T21" fmla="*/ 143 h 172"/>
                        <a:gd name="T22" fmla="*/ 321 w 322"/>
                        <a:gd name="T23" fmla="*/ 109 h 172"/>
                        <a:gd name="T24" fmla="*/ 321 w 322"/>
                        <a:gd name="T25" fmla="*/ 63 h 172"/>
                        <a:gd name="T26" fmla="*/ 227 w 322"/>
                        <a:gd name="T27" fmla="*/ 63 h 172"/>
                        <a:gd name="T28" fmla="*/ 214 w 322"/>
                        <a:gd name="T29" fmla="*/ 56 h 172"/>
                        <a:gd name="T30" fmla="*/ 190 w 322"/>
                        <a:gd name="T31" fmla="*/ 49 h 172"/>
                        <a:gd name="T32" fmla="*/ 163 w 322"/>
                        <a:gd name="T33" fmla="*/ 49 h 172"/>
                        <a:gd name="T34" fmla="*/ 151 w 322"/>
                        <a:gd name="T35" fmla="*/ 49 h 172"/>
                        <a:gd name="T36" fmla="*/ 131 w 322"/>
                        <a:gd name="T37" fmla="*/ 49 h 172"/>
                        <a:gd name="T38" fmla="*/ 103 w 322"/>
                        <a:gd name="T39" fmla="*/ 56 h 172"/>
                        <a:gd name="T40" fmla="*/ 97 w 322"/>
                        <a:gd name="T41" fmla="*/ 67 h 172"/>
                        <a:gd name="T42" fmla="*/ 91 w 322"/>
                        <a:gd name="T43" fmla="*/ 77 h 172"/>
                        <a:gd name="T44" fmla="*/ 97 w 322"/>
                        <a:gd name="T45" fmla="*/ 95 h 172"/>
                        <a:gd name="T46" fmla="*/ 106 w 322"/>
                        <a:gd name="T47" fmla="*/ 105 h 172"/>
                        <a:gd name="T48" fmla="*/ 127 w 322"/>
                        <a:gd name="T49" fmla="*/ 116 h 172"/>
                        <a:gd name="T50" fmla="*/ 154 w 322"/>
                        <a:gd name="T51" fmla="*/ 122 h 172"/>
                        <a:gd name="T52" fmla="*/ 180 w 322"/>
                        <a:gd name="T53" fmla="*/ 126 h 172"/>
                        <a:gd name="T54" fmla="*/ 207 w 322"/>
                        <a:gd name="T55" fmla="*/ 119 h 172"/>
                        <a:gd name="T56" fmla="*/ 227 w 322"/>
                        <a:gd name="T57" fmla="*/ 105 h 172"/>
                        <a:gd name="T58" fmla="*/ 237 w 322"/>
                        <a:gd name="T59" fmla="*/ 87 h 172"/>
                        <a:gd name="T60" fmla="*/ 227 w 322"/>
                        <a:gd name="T61" fmla="*/ 63 h 172"/>
                        <a:gd name="T62" fmla="*/ 321 w 322"/>
                        <a:gd name="T63" fmla="*/ 63 h 172"/>
                        <a:gd name="T64" fmla="*/ 281 w 322"/>
                        <a:gd name="T65" fmla="*/ 32 h 172"/>
                        <a:gd name="T66" fmla="*/ 227 w 322"/>
                        <a:gd name="T67" fmla="*/ 11 h 172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322"/>
                        <a:gd name="T103" fmla="*/ 0 h 172"/>
                        <a:gd name="T104" fmla="*/ 322 w 322"/>
                        <a:gd name="T105" fmla="*/ 172 h 172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322" h="172">
                          <a:moveTo>
                            <a:pt x="227" y="11"/>
                          </a:moveTo>
                          <a:lnTo>
                            <a:pt x="174" y="4"/>
                          </a:lnTo>
                          <a:lnTo>
                            <a:pt x="117" y="0"/>
                          </a:lnTo>
                          <a:lnTo>
                            <a:pt x="31" y="21"/>
                          </a:lnTo>
                          <a:lnTo>
                            <a:pt x="0" y="84"/>
                          </a:lnTo>
                          <a:lnTo>
                            <a:pt x="34" y="119"/>
                          </a:lnTo>
                          <a:lnTo>
                            <a:pt x="77" y="151"/>
                          </a:lnTo>
                          <a:lnTo>
                            <a:pt x="127" y="168"/>
                          </a:lnTo>
                          <a:lnTo>
                            <a:pt x="177" y="171"/>
                          </a:lnTo>
                          <a:lnTo>
                            <a:pt x="244" y="161"/>
                          </a:lnTo>
                          <a:lnTo>
                            <a:pt x="287" y="143"/>
                          </a:lnTo>
                          <a:lnTo>
                            <a:pt x="321" y="109"/>
                          </a:lnTo>
                          <a:lnTo>
                            <a:pt x="321" y="63"/>
                          </a:lnTo>
                          <a:lnTo>
                            <a:pt x="227" y="63"/>
                          </a:lnTo>
                          <a:lnTo>
                            <a:pt x="214" y="56"/>
                          </a:lnTo>
                          <a:lnTo>
                            <a:pt x="190" y="49"/>
                          </a:lnTo>
                          <a:lnTo>
                            <a:pt x="163" y="49"/>
                          </a:lnTo>
                          <a:lnTo>
                            <a:pt x="151" y="49"/>
                          </a:lnTo>
                          <a:lnTo>
                            <a:pt x="131" y="49"/>
                          </a:lnTo>
                          <a:lnTo>
                            <a:pt x="103" y="56"/>
                          </a:lnTo>
                          <a:lnTo>
                            <a:pt x="97" y="67"/>
                          </a:lnTo>
                          <a:lnTo>
                            <a:pt x="91" y="77"/>
                          </a:lnTo>
                          <a:lnTo>
                            <a:pt x="97" y="95"/>
                          </a:lnTo>
                          <a:lnTo>
                            <a:pt x="106" y="105"/>
                          </a:lnTo>
                          <a:lnTo>
                            <a:pt x="127" y="116"/>
                          </a:lnTo>
                          <a:lnTo>
                            <a:pt x="154" y="122"/>
                          </a:lnTo>
                          <a:lnTo>
                            <a:pt x="180" y="126"/>
                          </a:lnTo>
                          <a:lnTo>
                            <a:pt x="207" y="119"/>
                          </a:lnTo>
                          <a:lnTo>
                            <a:pt x="227" y="105"/>
                          </a:lnTo>
                          <a:lnTo>
                            <a:pt x="237" y="87"/>
                          </a:lnTo>
                          <a:lnTo>
                            <a:pt x="227" y="63"/>
                          </a:lnTo>
                          <a:lnTo>
                            <a:pt x="321" y="63"/>
                          </a:lnTo>
                          <a:lnTo>
                            <a:pt x="281" y="32"/>
                          </a:lnTo>
                          <a:lnTo>
                            <a:pt x="227" y="11"/>
                          </a:lnTo>
                        </a:path>
                      </a:pathLst>
                    </a:custGeom>
                    <a:solidFill>
                      <a:srgbClr val="E0E0E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1200" name="Group 2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44" y="1204"/>
                      <a:ext cx="331" cy="142"/>
                      <a:chOff x="1644" y="1204"/>
                      <a:chExt cx="331" cy="142"/>
                    </a:xfrm>
                  </p:grpSpPr>
                  <p:sp>
                    <p:nvSpPr>
                      <p:cNvPr id="1207" name="Freeform 2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40" y="1231"/>
                        <a:ext cx="35" cy="83"/>
                      </a:xfrm>
                      <a:custGeom>
                        <a:avLst/>
                        <a:gdLst>
                          <a:gd name="T0" fmla="*/ 34 w 35"/>
                          <a:gd name="T1" fmla="*/ 0 h 83"/>
                          <a:gd name="T2" fmla="*/ 0 w 35"/>
                          <a:gd name="T3" fmla="*/ 36 h 83"/>
                          <a:gd name="T4" fmla="*/ 0 w 35"/>
                          <a:gd name="T5" fmla="*/ 82 h 83"/>
                          <a:gd name="T6" fmla="*/ 34 w 35"/>
                          <a:gd name="T7" fmla="*/ 45 h 83"/>
                          <a:gd name="T8" fmla="*/ 34 w 35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"/>
                          <a:gd name="T16" fmla="*/ 0 h 83"/>
                          <a:gd name="T17" fmla="*/ 35 w 35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" h="83">
                            <a:moveTo>
                              <a:pt x="34" y="0"/>
                            </a:moveTo>
                            <a:lnTo>
                              <a:pt x="0" y="36"/>
                            </a:lnTo>
                            <a:lnTo>
                              <a:pt x="0" y="82"/>
                            </a:lnTo>
                            <a:lnTo>
                              <a:pt x="34" y="45"/>
                            </a:lnTo>
                            <a:lnTo>
                              <a:pt x="34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08" name="Freeform 2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95" y="1267"/>
                        <a:ext cx="46" cy="64"/>
                      </a:xfrm>
                      <a:custGeom>
                        <a:avLst/>
                        <a:gdLst>
                          <a:gd name="T0" fmla="*/ 45 w 46"/>
                          <a:gd name="T1" fmla="*/ 0 h 64"/>
                          <a:gd name="T2" fmla="*/ 0 w 46"/>
                          <a:gd name="T3" fmla="*/ 19 h 64"/>
                          <a:gd name="T4" fmla="*/ 0 w 46"/>
                          <a:gd name="T5" fmla="*/ 63 h 64"/>
                          <a:gd name="T6" fmla="*/ 45 w 46"/>
                          <a:gd name="T7" fmla="*/ 44 h 64"/>
                          <a:gd name="T8" fmla="*/ 45 w 46"/>
                          <a:gd name="T9" fmla="*/ 0 h 6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6"/>
                          <a:gd name="T16" fmla="*/ 0 h 64"/>
                          <a:gd name="T17" fmla="*/ 46 w 46"/>
                          <a:gd name="T18" fmla="*/ 64 h 6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6" h="64">
                            <a:moveTo>
                              <a:pt x="45" y="0"/>
                            </a:moveTo>
                            <a:lnTo>
                              <a:pt x="0" y="19"/>
                            </a:lnTo>
                            <a:lnTo>
                              <a:pt x="0" y="63"/>
                            </a:lnTo>
                            <a:lnTo>
                              <a:pt x="45" y="44"/>
                            </a:lnTo>
                            <a:lnTo>
                              <a:pt x="45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09" name="Freeform 2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26" y="1286"/>
                        <a:ext cx="70" cy="60"/>
                      </a:xfrm>
                      <a:custGeom>
                        <a:avLst/>
                        <a:gdLst>
                          <a:gd name="T0" fmla="*/ 69 w 70"/>
                          <a:gd name="T1" fmla="*/ 0 h 60"/>
                          <a:gd name="T2" fmla="*/ 0 w 70"/>
                          <a:gd name="T3" fmla="*/ 12 h 60"/>
                          <a:gd name="T4" fmla="*/ 0 w 70"/>
                          <a:gd name="T5" fmla="*/ 59 h 60"/>
                          <a:gd name="T6" fmla="*/ 69 w 70"/>
                          <a:gd name="T7" fmla="*/ 44 h 60"/>
                          <a:gd name="T8" fmla="*/ 69 w 70"/>
                          <a:gd name="T9" fmla="*/ 0 h 6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0"/>
                          <a:gd name="T16" fmla="*/ 0 h 60"/>
                          <a:gd name="T17" fmla="*/ 70 w 70"/>
                          <a:gd name="T18" fmla="*/ 60 h 6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0" h="60">
                            <a:moveTo>
                              <a:pt x="69" y="0"/>
                            </a:moveTo>
                            <a:lnTo>
                              <a:pt x="0" y="12"/>
                            </a:lnTo>
                            <a:lnTo>
                              <a:pt x="0" y="59"/>
                            </a:lnTo>
                            <a:lnTo>
                              <a:pt x="69" y="44"/>
                            </a:lnTo>
                            <a:lnTo>
                              <a:pt x="69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10" name="Freeform 2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44" y="1204"/>
                        <a:ext cx="35" cy="87"/>
                      </a:xfrm>
                      <a:custGeom>
                        <a:avLst/>
                        <a:gdLst>
                          <a:gd name="T0" fmla="*/ 0 w 35"/>
                          <a:gd name="T1" fmla="*/ 0 h 87"/>
                          <a:gd name="T2" fmla="*/ 34 w 35"/>
                          <a:gd name="T3" fmla="*/ 37 h 87"/>
                          <a:gd name="T4" fmla="*/ 34 w 35"/>
                          <a:gd name="T5" fmla="*/ 86 h 87"/>
                          <a:gd name="T6" fmla="*/ 0 w 35"/>
                          <a:gd name="T7" fmla="*/ 45 h 87"/>
                          <a:gd name="T8" fmla="*/ 0 w 35"/>
                          <a:gd name="T9" fmla="*/ 0 h 8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"/>
                          <a:gd name="T16" fmla="*/ 0 h 87"/>
                          <a:gd name="T17" fmla="*/ 35 w 35"/>
                          <a:gd name="T18" fmla="*/ 87 h 8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" h="87">
                            <a:moveTo>
                              <a:pt x="0" y="0"/>
                            </a:moveTo>
                            <a:lnTo>
                              <a:pt x="34" y="37"/>
                            </a:lnTo>
                            <a:lnTo>
                              <a:pt x="34" y="86"/>
                            </a:lnTo>
                            <a:lnTo>
                              <a:pt x="0" y="4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11" name="Freeform 2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78" y="1241"/>
                        <a:ext cx="46" cy="83"/>
                      </a:xfrm>
                      <a:custGeom>
                        <a:avLst/>
                        <a:gdLst>
                          <a:gd name="T0" fmla="*/ 0 w 46"/>
                          <a:gd name="T1" fmla="*/ 0 h 83"/>
                          <a:gd name="T2" fmla="*/ 0 w 46"/>
                          <a:gd name="T3" fmla="*/ 48 h 83"/>
                          <a:gd name="T4" fmla="*/ 45 w 46"/>
                          <a:gd name="T5" fmla="*/ 82 h 83"/>
                          <a:gd name="T6" fmla="*/ 45 w 46"/>
                          <a:gd name="T7" fmla="*/ 34 h 83"/>
                          <a:gd name="T8" fmla="*/ 0 w 46"/>
                          <a:gd name="T9" fmla="*/ 0 h 8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46"/>
                          <a:gd name="T16" fmla="*/ 0 h 83"/>
                          <a:gd name="T17" fmla="*/ 46 w 46"/>
                          <a:gd name="T18" fmla="*/ 83 h 8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46" h="83">
                            <a:moveTo>
                              <a:pt x="0" y="0"/>
                            </a:moveTo>
                            <a:lnTo>
                              <a:pt x="0" y="48"/>
                            </a:lnTo>
                            <a:lnTo>
                              <a:pt x="45" y="82"/>
                            </a:lnTo>
                            <a:lnTo>
                              <a:pt x="45" y="3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12" name="Freeform 2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23" y="1275"/>
                        <a:ext cx="52" cy="68"/>
                      </a:xfrm>
                      <a:custGeom>
                        <a:avLst/>
                        <a:gdLst>
                          <a:gd name="T0" fmla="*/ 51 w 52"/>
                          <a:gd name="T1" fmla="*/ 19 h 68"/>
                          <a:gd name="T2" fmla="*/ 0 w 52"/>
                          <a:gd name="T3" fmla="*/ 0 h 68"/>
                          <a:gd name="T4" fmla="*/ 0 w 52"/>
                          <a:gd name="T5" fmla="*/ 48 h 68"/>
                          <a:gd name="T6" fmla="*/ 51 w 52"/>
                          <a:gd name="T7" fmla="*/ 67 h 68"/>
                          <a:gd name="T8" fmla="*/ 51 w 52"/>
                          <a:gd name="T9" fmla="*/ 19 h 6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2"/>
                          <a:gd name="T16" fmla="*/ 0 h 68"/>
                          <a:gd name="T17" fmla="*/ 52 w 52"/>
                          <a:gd name="T18" fmla="*/ 68 h 6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2" h="68">
                            <a:moveTo>
                              <a:pt x="51" y="19"/>
                            </a:moveTo>
                            <a:lnTo>
                              <a:pt x="0" y="0"/>
                            </a:lnTo>
                            <a:lnTo>
                              <a:pt x="0" y="48"/>
                            </a:lnTo>
                            <a:lnTo>
                              <a:pt x="51" y="67"/>
                            </a:lnTo>
                            <a:lnTo>
                              <a:pt x="51" y="19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13" name="Freeform 2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74" y="1294"/>
                        <a:ext cx="53" cy="52"/>
                      </a:xfrm>
                      <a:custGeom>
                        <a:avLst/>
                        <a:gdLst>
                          <a:gd name="T0" fmla="*/ 52 w 53"/>
                          <a:gd name="T1" fmla="*/ 3 h 52"/>
                          <a:gd name="T2" fmla="*/ 0 w 53"/>
                          <a:gd name="T3" fmla="*/ 0 h 52"/>
                          <a:gd name="T4" fmla="*/ 0 w 53"/>
                          <a:gd name="T5" fmla="*/ 48 h 52"/>
                          <a:gd name="T6" fmla="*/ 52 w 53"/>
                          <a:gd name="T7" fmla="*/ 51 h 52"/>
                          <a:gd name="T8" fmla="*/ 52 w 53"/>
                          <a:gd name="T9" fmla="*/ 3 h 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3"/>
                          <a:gd name="T16" fmla="*/ 0 h 52"/>
                          <a:gd name="T17" fmla="*/ 53 w 53"/>
                          <a:gd name="T18" fmla="*/ 52 h 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3" h="52">
                            <a:moveTo>
                              <a:pt x="52" y="3"/>
                            </a:moveTo>
                            <a:lnTo>
                              <a:pt x="0" y="0"/>
                            </a:lnTo>
                            <a:lnTo>
                              <a:pt x="0" y="48"/>
                            </a:lnTo>
                            <a:lnTo>
                              <a:pt x="52" y="51"/>
                            </a:lnTo>
                            <a:lnTo>
                              <a:pt x="52" y="3"/>
                            </a:lnTo>
                          </a:path>
                        </a:pathLst>
                      </a:custGeom>
                      <a:solidFill>
                        <a:srgbClr val="E0E0E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1201" name="Group 22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36" y="1168"/>
                      <a:ext cx="153" cy="59"/>
                      <a:chOff x="1736" y="1168"/>
                      <a:chExt cx="153" cy="59"/>
                    </a:xfrm>
                  </p:grpSpPr>
                  <p:sp>
                    <p:nvSpPr>
                      <p:cNvPr id="1202" name="Freeform 22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78" y="1182"/>
                        <a:ext cx="11" cy="45"/>
                      </a:xfrm>
                      <a:custGeom>
                        <a:avLst/>
                        <a:gdLst>
                          <a:gd name="T0" fmla="*/ 0 w 11"/>
                          <a:gd name="T1" fmla="*/ 0 h 45"/>
                          <a:gd name="T2" fmla="*/ 0 w 11"/>
                          <a:gd name="T3" fmla="*/ 44 h 45"/>
                          <a:gd name="T4" fmla="*/ 10 w 11"/>
                          <a:gd name="T5" fmla="*/ 27 h 45"/>
                          <a:gd name="T6" fmla="*/ 0 w 11"/>
                          <a:gd name="T7" fmla="*/ 0 h 4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1"/>
                          <a:gd name="T13" fmla="*/ 0 h 45"/>
                          <a:gd name="T14" fmla="*/ 11 w 11"/>
                          <a:gd name="T15" fmla="*/ 45 h 4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1" h="45">
                            <a:moveTo>
                              <a:pt x="0" y="0"/>
                            </a:moveTo>
                            <a:lnTo>
                              <a:pt x="0" y="44"/>
                            </a:lnTo>
                            <a:lnTo>
                              <a:pt x="10" y="27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03" name="Freeform 2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0" y="1168"/>
                        <a:ext cx="39" cy="59"/>
                      </a:xfrm>
                      <a:custGeom>
                        <a:avLst/>
                        <a:gdLst>
                          <a:gd name="T0" fmla="*/ 38 w 39"/>
                          <a:gd name="T1" fmla="*/ 14 h 59"/>
                          <a:gd name="T2" fmla="*/ 24 w 39"/>
                          <a:gd name="T3" fmla="*/ 7 h 59"/>
                          <a:gd name="T4" fmla="*/ 0 w 39"/>
                          <a:gd name="T5" fmla="*/ 0 h 59"/>
                          <a:gd name="T6" fmla="*/ 0 w 39"/>
                          <a:gd name="T7" fmla="*/ 44 h 59"/>
                          <a:gd name="T8" fmla="*/ 24 w 39"/>
                          <a:gd name="T9" fmla="*/ 51 h 59"/>
                          <a:gd name="T10" fmla="*/ 38 w 39"/>
                          <a:gd name="T11" fmla="*/ 58 h 59"/>
                          <a:gd name="T12" fmla="*/ 38 w 39"/>
                          <a:gd name="T13" fmla="*/ 14 h 5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39"/>
                          <a:gd name="T22" fmla="*/ 0 h 59"/>
                          <a:gd name="T23" fmla="*/ 39 w 39"/>
                          <a:gd name="T24" fmla="*/ 59 h 5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39" h="59">
                            <a:moveTo>
                              <a:pt x="38" y="14"/>
                            </a:moveTo>
                            <a:lnTo>
                              <a:pt x="24" y="7"/>
                            </a:lnTo>
                            <a:lnTo>
                              <a:pt x="0" y="0"/>
                            </a:lnTo>
                            <a:lnTo>
                              <a:pt x="0" y="44"/>
                            </a:lnTo>
                            <a:lnTo>
                              <a:pt x="24" y="51"/>
                            </a:lnTo>
                            <a:lnTo>
                              <a:pt x="38" y="58"/>
                            </a:lnTo>
                            <a:lnTo>
                              <a:pt x="38" y="14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04" name="Freeform 22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74" y="1168"/>
                        <a:ext cx="67" cy="45"/>
                      </a:xfrm>
                      <a:custGeom>
                        <a:avLst/>
                        <a:gdLst>
                          <a:gd name="T0" fmla="*/ 66 w 67"/>
                          <a:gd name="T1" fmla="*/ 0 h 45"/>
                          <a:gd name="T2" fmla="*/ 0 w 67"/>
                          <a:gd name="T3" fmla="*/ 0 h 45"/>
                          <a:gd name="T4" fmla="*/ 0 w 67"/>
                          <a:gd name="T5" fmla="*/ 44 h 45"/>
                          <a:gd name="T6" fmla="*/ 66 w 67"/>
                          <a:gd name="T7" fmla="*/ 44 h 45"/>
                          <a:gd name="T8" fmla="*/ 66 w 67"/>
                          <a:gd name="T9" fmla="*/ 0 h 4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"/>
                          <a:gd name="T16" fmla="*/ 0 h 45"/>
                          <a:gd name="T17" fmla="*/ 67 w 67"/>
                          <a:gd name="T18" fmla="*/ 45 h 4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" h="45">
                            <a:moveTo>
                              <a:pt x="66" y="0"/>
                            </a:moveTo>
                            <a:lnTo>
                              <a:pt x="0" y="0"/>
                            </a:lnTo>
                            <a:lnTo>
                              <a:pt x="0" y="44"/>
                            </a:lnTo>
                            <a:lnTo>
                              <a:pt x="66" y="44"/>
                            </a:lnTo>
                            <a:lnTo>
                              <a:pt x="66" y="0"/>
                            </a:lnTo>
                          </a:path>
                        </a:pathLst>
                      </a:custGeom>
                      <a:solidFill>
                        <a:srgbClr val="A0A0A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05" name="Freeform 2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50" y="1168"/>
                        <a:ext cx="25" cy="52"/>
                      </a:xfrm>
                      <a:custGeom>
                        <a:avLst/>
                        <a:gdLst>
                          <a:gd name="T0" fmla="*/ 24 w 25"/>
                          <a:gd name="T1" fmla="*/ 0 h 52"/>
                          <a:gd name="T2" fmla="*/ 0 w 25"/>
                          <a:gd name="T3" fmla="*/ 7 h 52"/>
                          <a:gd name="T4" fmla="*/ 0 w 25"/>
                          <a:gd name="T5" fmla="*/ 51 h 52"/>
                          <a:gd name="T6" fmla="*/ 24 w 25"/>
                          <a:gd name="T7" fmla="*/ 44 h 52"/>
                          <a:gd name="T8" fmla="*/ 24 w 25"/>
                          <a:gd name="T9" fmla="*/ 0 h 5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5"/>
                          <a:gd name="T16" fmla="*/ 0 h 52"/>
                          <a:gd name="T17" fmla="*/ 25 w 25"/>
                          <a:gd name="T18" fmla="*/ 52 h 5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5" h="52">
                            <a:moveTo>
                              <a:pt x="24" y="0"/>
                            </a:moveTo>
                            <a:lnTo>
                              <a:pt x="0" y="7"/>
                            </a:lnTo>
                            <a:lnTo>
                              <a:pt x="0" y="51"/>
                            </a:lnTo>
                            <a:lnTo>
                              <a:pt x="24" y="44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206" name="Freeform 2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36" y="1175"/>
                        <a:ext cx="15" cy="49"/>
                      </a:xfrm>
                      <a:custGeom>
                        <a:avLst/>
                        <a:gdLst>
                          <a:gd name="T0" fmla="*/ 14 w 15"/>
                          <a:gd name="T1" fmla="*/ 0 h 49"/>
                          <a:gd name="T2" fmla="*/ 0 w 15"/>
                          <a:gd name="T3" fmla="*/ 22 h 49"/>
                          <a:gd name="T4" fmla="*/ 8 w 15"/>
                          <a:gd name="T5" fmla="*/ 41 h 49"/>
                          <a:gd name="T6" fmla="*/ 14 w 15"/>
                          <a:gd name="T7" fmla="*/ 48 h 49"/>
                          <a:gd name="T8" fmla="*/ 14 w 15"/>
                          <a:gd name="T9" fmla="*/ 0 h 4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"/>
                          <a:gd name="T16" fmla="*/ 0 h 49"/>
                          <a:gd name="T17" fmla="*/ 15 w 15"/>
                          <a:gd name="T18" fmla="*/ 49 h 4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" h="49">
                            <a:moveTo>
                              <a:pt x="14" y="0"/>
                            </a:moveTo>
                            <a:lnTo>
                              <a:pt x="0" y="22"/>
                            </a:lnTo>
                            <a:lnTo>
                              <a:pt x="8" y="41"/>
                            </a:lnTo>
                            <a:lnTo>
                              <a:pt x="14" y="48"/>
                            </a:lnTo>
                            <a:lnTo>
                              <a:pt x="14" y="0"/>
                            </a:lnTo>
                          </a:path>
                        </a:pathLst>
                      </a:custGeom>
                      <a:solidFill>
                        <a:srgbClr val="606060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</p:grpSp>
              <p:grpSp>
                <p:nvGrpSpPr>
                  <p:cNvPr id="1196" name="Group 23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44" y="1116"/>
                    <a:ext cx="331" cy="182"/>
                    <a:chOff x="1644" y="1116"/>
                    <a:chExt cx="331" cy="182"/>
                  </a:xfrm>
                </p:grpSpPr>
                <p:sp>
                  <p:nvSpPr>
                    <p:cNvPr id="1197" name="Freeform 2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44" y="1116"/>
                      <a:ext cx="331" cy="182"/>
                    </a:xfrm>
                    <a:custGeom>
                      <a:avLst/>
                      <a:gdLst>
                        <a:gd name="T0" fmla="*/ 234 w 331"/>
                        <a:gd name="T1" fmla="*/ 12 h 182"/>
                        <a:gd name="T2" fmla="*/ 179 w 331"/>
                        <a:gd name="T3" fmla="*/ 5 h 182"/>
                        <a:gd name="T4" fmla="*/ 120 w 331"/>
                        <a:gd name="T5" fmla="*/ 0 h 182"/>
                        <a:gd name="T6" fmla="*/ 30 w 331"/>
                        <a:gd name="T7" fmla="*/ 22 h 182"/>
                        <a:gd name="T8" fmla="*/ 0 w 331"/>
                        <a:gd name="T9" fmla="*/ 88 h 182"/>
                        <a:gd name="T10" fmla="*/ 34 w 331"/>
                        <a:gd name="T11" fmla="*/ 126 h 182"/>
                        <a:gd name="T12" fmla="*/ 79 w 331"/>
                        <a:gd name="T13" fmla="*/ 159 h 182"/>
                        <a:gd name="T14" fmla="*/ 130 w 331"/>
                        <a:gd name="T15" fmla="*/ 178 h 182"/>
                        <a:gd name="T16" fmla="*/ 182 w 331"/>
                        <a:gd name="T17" fmla="*/ 181 h 182"/>
                        <a:gd name="T18" fmla="*/ 251 w 331"/>
                        <a:gd name="T19" fmla="*/ 169 h 182"/>
                        <a:gd name="T20" fmla="*/ 295 w 331"/>
                        <a:gd name="T21" fmla="*/ 151 h 182"/>
                        <a:gd name="T22" fmla="*/ 330 w 331"/>
                        <a:gd name="T23" fmla="*/ 115 h 182"/>
                        <a:gd name="T24" fmla="*/ 330 w 331"/>
                        <a:gd name="T25" fmla="*/ 66 h 182"/>
                        <a:gd name="T26" fmla="*/ 289 w 331"/>
                        <a:gd name="T27" fmla="*/ 34 h 182"/>
                        <a:gd name="T28" fmla="*/ 234 w 331"/>
                        <a:gd name="T29" fmla="*/ 12 h 18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31"/>
                        <a:gd name="T46" fmla="*/ 0 h 182"/>
                        <a:gd name="T47" fmla="*/ 331 w 331"/>
                        <a:gd name="T48" fmla="*/ 182 h 18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31" h="182">
                          <a:moveTo>
                            <a:pt x="234" y="12"/>
                          </a:moveTo>
                          <a:lnTo>
                            <a:pt x="179" y="5"/>
                          </a:lnTo>
                          <a:lnTo>
                            <a:pt x="120" y="0"/>
                          </a:lnTo>
                          <a:lnTo>
                            <a:pt x="30" y="22"/>
                          </a:lnTo>
                          <a:lnTo>
                            <a:pt x="0" y="88"/>
                          </a:lnTo>
                          <a:lnTo>
                            <a:pt x="34" y="126"/>
                          </a:lnTo>
                          <a:lnTo>
                            <a:pt x="79" y="159"/>
                          </a:lnTo>
                          <a:lnTo>
                            <a:pt x="130" y="178"/>
                          </a:lnTo>
                          <a:lnTo>
                            <a:pt x="182" y="181"/>
                          </a:lnTo>
                          <a:lnTo>
                            <a:pt x="251" y="169"/>
                          </a:lnTo>
                          <a:lnTo>
                            <a:pt x="295" y="151"/>
                          </a:lnTo>
                          <a:lnTo>
                            <a:pt x="330" y="115"/>
                          </a:lnTo>
                          <a:lnTo>
                            <a:pt x="330" y="66"/>
                          </a:lnTo>
                          <a:lnTo>
                            <a:pt x="289" y="34"/>
                          </a:lnTo>
                          <a:lnTo>
                            <a:pt x="234" y="12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98" name="Freeform 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36" y="1168"/>
                      <a:ext cx="153" cy="83"/>
                    </a:xfrm>
                    <a:custGeom>
                      <a:avLst/>
                      <a:gdLst>
                        <a:gd name="T0" fmla="*/ 142 w 153"/>
                        <a:gd name="T1" fmla="*/ 15 h 83"/>
                        <a:gd name="T2" fmla="*/ 128 w 153"/>
                        <a:gd name="T3" fmla="*/ 7 h 83"/>
                        <a:gd name="T4" fmla="*/ 104 w 153"/>
                        <a:gd name="T5" fmla="*/ 0 h 83"/>
                        <a:gd name="T6" fmla="*/ 76 w 153"/>
                        <a:gd name="T7" fmla="*/ 0 h 83"/>
                        <a:gd name="T8" fmla="*/ 63 w 153"/>
                        <a:gd name="T9" fmla="*/ 0 h 83"/>
                        <a:gd name="T10" fmla="*/ 42 w 153"/>
                        <a:gd name="T11" fmla="*/ 0 h 83"/>
                        <a:gd name="T12" fmla="*/ 14 w 153"/>
                        <a:gd name="T13" fmla="*/ 7 h 83"/>
                        <a:gd name="T14" fmla="*/ 8 w 153"/>
                        <a:gd name="T15" fmla="*/ 19 h 83"/>
                        <a:gd name="T16" fmla="*/ 0 w 153"/>
                        <a:gd name="T17" fmla="*/ 29 h 83"/>
                        <a:gd name="T18" fmla="*/ 8 w 153"/>
                        <a:gd name="T19" fmla="*/ 48 h 83"/>
                        <a:gd name="T20" fmla="*/ 17 w 153"/>
                        <a:gd name="T21" fmla="*/ 59 h 83"/>
                        <a:gd name="T22" fmla="*/ 38 w 153"/>
                        <a:gd name="T23" fmla="*/ 70 h 83"/>
                        <a:gd name="T24" fmla="*/ 66 w 153"/>
                        <a:gd name="T25" fmla="*/ 77 h 83"/>
                        <a:gd name="T26" fmla="*/ 93 w 153"/>
                        <a:gd name="T27" fmla="*/ 82 h 83"/>
                        <a:gd name="T28" fmla="*/ 122 w 153"/>
                        <a:gd name="T29" fmla="*/ 74 h 83"/>
                        <a:gd name="T30" fmla="*/ 142 w 153"/>
                        <a:gd name="T31" fmla="*/ 59 h 83"/>
                        <a:gd name="T32" fmla="*/ 152 w 153"/>
                        <a:gd name="T33" fmla="*/ 41 h 83"/>
                        <a:gd name="T34" fmla="*/ 142 w 153"/>
                        <a:gd name="T35" fmla="*/ 15 h 8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53"/>
                        <a:gd name="T55" fmla="*/ 0 h 83"/>
                        <a:gd name="T56" fmla="*/ 153 w 153"/>
                        <a:gd name="T57" fmla="*/ 83 h 8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53" h="83">
                          <a:moveTo>
                            <a:pt x="142" y="15"/>
                          </a:moveTo>
                          <a:lnTo>
                            <a:pt x="128" y="7"/>
                          </a:lnTo>
                          <a:lnTo>
                            <a:pt x="104" y="0"/>
                          </a:lnTo>
                          <a:lnTo>
                            <a:pt x="76" y="0"/>
                          </a:lnTo>
                          <a:lnTo>
                            <a:pt x="63" y="0"/>
                          </a:lnTo>
                          <a:lnTo>
                            <a:pt x="42" y="0"/>
                          </a:lnTo>
                          <a:lnTo>
                            <a:pt x="14" y="7"/>
                          </a:lnTo>
                          <a:lnTo>
                            <a:pt x="8" y="19"/>
                          </a:lnTo>
                          <a:lnTo>
                            <a:pt x="0" y="29"/>
                          </a:lnTo>
                          <a:lnTo>
                            <a:pt x="8" y="48"/>
                          </a:lnTo>
                          <a:lnTo>
                            <a:pt x="17" y="59"/>
                          </a:lnTo>
                          <a:lnTo>
                            <a:pt x="38" y="70"/>
                          </a:lnTo>
                          <a:lnTo>
                            <a:pt x="66" y="77"/>
                          </a:lnTo>
                          <a:lnTo>
                            <a:pt x="93" y="82"/>
                          </a:lnTo>
                          <a:lnTo>
                            <a:pt x="122" y="74"/>
                          </a:lnTo>
                          <a:lnTo>
                            <a:pt x="142" y="59"/>
                          </a:lnTo>
                          <a:lnTo>
                            <a:pt x="152" y="41"/>
                          </a:lnTo>
                          <a:lnTo>
                            <a:pt x="142" y="15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</p:grpSp>
            <p:grpSp>
              <p:nvGrpSpPr>
                <p:cNvPr id="1156" name="Group 235"/>
                <p:cNvGrpSpPr>
                  <a:grpSpLocks noChangeAspect="1"/>
                </p:cNvGrpSpPr>
                <p:nvPr/>
              </p:nvGrpSpPr>
              <p:grpSpPr bwMode="auto">
                <a:xfrm>
                  <a:off x="1618" y="1187"/>
                  <a:ext cx="71" cy="90"/>
                  <a:chOff x="1618" y="1187"/>
                  <a:chExt cx="71" cy="90"/>
                </a:xfrm>
              </p:grpSpPr>
              <p:sp>
                <p:nvSpPr>
                  <p:cNvPr id="1192" name="Freeform 236"/>
                  <p:cNvSpPr>
                    <a:spLocks noChangeAspect="1"/>
                  </p:cNvSpPr>
                  <p:nvPr/>
                </p:nvSpPr>
                <p:spPr bwMode="auto">
                  <a:xfrm>
                    <a:off x="1621" y="1211"/>
                    <a:ext cx="67" cy="33"/>
                  </a:xfrm>
                  <a:custGeom>
                    <a:avLst/>
                    <a:gdLst>
                      <a:gd name="T0" fmla="*/ 10 w 67"/>
                      <a:gd name="T1" fmla="*/ 0 h 33"/>
                      <a:gd name="T2" fmla="*/ 16 w 67"/>
                      <a:gd name="T3" fmla="*/ 0 h 33"/>
                      <a:gd name="T4" fmla="*/ 26 w 67"/>
                      <a:gd name="T5" fmla="*/ 0 h 33"/>
                      <a:gd name="T6" fmla="*/ 38 w 67"/>
                      <a:gd name="T7" fmla="*/ 2 h 33"/>
                      <a:gd name="T8" fmla="*/ 50 w 67"/>
                      <a:gd name="T9" fmla="*/ 5 h 33"/>
                      <a:gd name="T10" fmla="*/ 57 w 67"/>
                      <a:gd name="T11" fmla="*/ 8 h 33"/>
                      <a:gd name="T12" fmla="*/ 64 w 67"/>
                      <a:gd name="T13" fmla="*/ 11 h 33"/>
                      <a:gd name="T14" fmla="*/ 66 w 67"/>
                      <a:gd name="T15" fmla="*/ 15 h 33"/>
                      <a:gd name="T16" fmla="*/ 66 w 67"/>
                      <a:gd name="T17" fmla="*/ 19 h 33"/>
                      <a:gd name="T18" fmla="*/ 66 w 67"/>
                      <a:gd name="T19" fmla="*/ 23 h 33"/>
                      <a:gd name="T20" fmla="*/ 63 w 67"/>
                      <a:gd name="T21" fmla="*/ 28 h 33"/>
                      <a:gd name="T22" fmla="*/ 60 w 67"/>
                      <a:gd name="T23" fmla="*/ 30 h 33"/>
                      <a:gd name="T24" fmla="*/ 53 w 67"/>
                      <a:gd name="T25" fmla="*/ 32 h 33"/>
                      <a:gd name="T26" fmla="*/ 47 w 67"/>
                      <a:gd name="T27" fmla="*/ 31 h 33"/>
                      <a:gd name="T28" fmla="*/ 35 w 67"/>
                      <a:gd name="T29" fmla="*/ 28 h 33"/>
                      <a:gd name="T30" fmla="*/ 21 w 67"/>
                      <a:gd name="T31" fmla="*/ 26 h 33"/>
                      <a:gd name="T32" fmla="*/ 11 w 67"/>
                      <a:gd name="T33" fmla="*/ 23 h 33"/>
                      <a:gd name="T34" fmla="*/ 5 w 67"/>
                      <a:gd name="T35" fmla="*/ 20 h 33"/>
                      <a:gd name="T36" fmla="*/ 2 w 67"/>
                      <a:gd name="T37" fmla="*/ 18 h 33"/>
                      <a:gd name="T38" fmla="*/ 0 w 67"/>
                      <a:gd name="T39" fmla="*/ 14 h 33"/>
                      <a:gd name="T40" fmla="*/ 0 w 67"/>
                      <a:gd name="T41" fmla="*/ 11 h 33"/>
                      <a:gd name="T42" fmla="*/ 1 w 67"/>
                      <a:gd name="T43" fmla="*/ 5 h 33"/>
                      <a:gd name="T44" fmla="*/ 3 w 67"/>
                      <a:gd name="T45" fmla="*/ 1 h 33"/>
                      <a:gd name="T46" fmla="*/ 10 w 67"/>
                      <a:gd name="T47" fmla="*/ 0 h 3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7"/>
                      <a:gd name="T73" fmla="*/ 0 h 33"/>
                      <a:gd name="T74" fmla="*/ 67 w 67"/>
                      <a:gd name="T75" fmla="*/ 33 h 3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7" h="33">
                        <a:moveTo>
                          <a:pt x="10" y="0"/>
                        </a:moveTo>
                        <a:lnTo>
                          <a:pt x="16" y="0"/>
                        </a:lnTo>
                        <a:lnTo>
                          <a:pt x="26" y="0"/>
                        </a:lnTo>
                        <a:lnTo>
                          <a:pt x="38" y="2"/>
                        </a:lnTo>
                        <a:lnTo>
                          <a:pt x="50" y="5"/>
                        </a:lnTo>
                        <a:lnTo>
                          <a:pt x="57" y="8"/>
                        </a:lnTo>
                        <a:lnTo>
                          <a:pt x="64" y="11"/>
                        </a:lnTo>
                        <a:lnTo>
                          <a:pt x="66" y="15"/>
                        </a:lnTo>
                        <a:lnTo>
                          <a:pt x="66" y="19"/>
                        </a:lnTo>
                        <a:lnTo>
                          <a:pt x="66" y="23"/>
                        </a:lnTo>
                        <a:lnTo>
                          <a:pt x="63" y="28"/>
                        </a:lnTo>
                        <a:lnTo>
                          <a:pt x="60" y="30"/>
                        </a:lnTo>
                        <a:lnTo>
                          <a:pt x="53" y="32"/>
                        </a:lnTo>
                        <a:lnTo>
                          <a:pt x="47" y="31"/>
                        </a:lnTo>
                        <a:lnTo>
                          <a:pt x="35" y="28"/>
                        </a:lnTo>
                        <a:lnTo>
                          <a:pt x="21" y="26"/>
                        </a:lnTo>
                        <a:lnTo>
                          <a:pt x="11" y="23"/>
                        </a:lnTo>
                        <a:lnTo>
                          <a:pt x="5" y="20"/>
                        </a:lnTo>
                        <a:lnTo>
                          <a:pt x="2" y="18"/>
                        </a:lnTo>
                        <a:lnTo>
                          <a:pt x="0" y="14"/>
                        </a:lnTo>
                        <a:lnTo>
                          <a:pt x="0" y="11"/>
                        </a:lnTo>
                        <a:lnTo>
                          <a:pt x="1" y="5"/>
                        </a:lnTo>
                        <a:lnTo>
                          <a:pt x="3" y="1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93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1627" y="1187"/>
                    <a:ext cx="62" cy="33"/>
                  </a:xfrm>
                  <a:custGeom>
                    <a:avLst/>
                    <a:gdLst>
                      <a:gd name="T0" fmla="*/ 16 w 62"/>
                      <a:gd name="T1" fmla="*/ 0 h 33"/>
                      <a:gd name="T2" fmla="*/ 25 w 62"/>
                      <a:gd name="T3" fmla="*/ 0 h 33"/>
                      <a:gd name="T4" fmla="*/ 32 w 62"/>
                      <a:gd name="T5" fmla="*/ 1 h 33"/>
                      <a:gd name="T6" fmla="*/ 39 w 62"/>
                      <a:gd name="T7" fmla="*/ 2 h 33"/>
                      <a:gd name="T8" fmla="*/ 46 w 62"/>
                      <a:gd name="T9" fmla="*/ 5 h 33"/>
                      <a:gd name="T10" fmla="*/ 54 w 62"/>
                      <a:gd name="T11" fmla="*/ 8 h 33"/>
                      <a:gd name="T12" fmla="*/ 59 w 62"/>
                      <a:gd name="T13" fmla="*/ 11 h 33"/>
                      <a:gd name="T14" fmla="*/ 61 w 62"/>
                      <a:gd name="T15" fmla="*/ 15 h 33"/>
                      <a:gd name="T16" fmla="*/ 61 w 62"/>
                      <a:gd name="T17" fmla="*/ 18 h 33"/>
                      <a:gd name="T18" fmla="*/ 60 w 62"/>
                      <a:gd name="T19" fmla="*/ 23 h 33"/>
                      <a:gd name="T20" fmla="*/ 59 w 62"/>
                      <a:gd name="T21" fmla="*/ 26 h 33"/>
                      <a:gd name="T22" fmla="*/ 57 w 62"/>
                      <a:gd name="T23" fmla="*/ 29 h 33"/>
                      <a:gd name="T24" fmla="*/ 54 w 62"/>
                      <a:gd name="T25" fmla="*/ 32 h 33"/>
                      <a:gd name="T26" fmla="*/ 47 w 62"/>
                      <a:gd name="T27" fmla="*/ 32 h 33"/>
                      <a:gd name="T28" fmla="*/ 36 w 62"/>
                      <a:gd name="T29" fmla="*/ 31 h 33"/>
                      <a:gd name="T30" fmla="*/ 28 w 62"/>
                      <a:gd name="T31" fmla="*/ 29 h 33"/>
                      <a:gd name="T32" fmla="*/ 16 w 62"/>
                      <a:gd name="T33" fmla="*/ 25 h 33"/>
                      <a:gd name="T34" fmla="*/ 6 w 62"/>
                      <a:gd name="T35" fmla="*/ 23 h 33"/>
                      <a:gd name="T36" fmla="*/ 2 w 62"/>
                      <a:gd name="T37" fmla="*/ 18 h 33"/>
                      <a:gd name="T38" fmla="*/ 0 w 62"/>
                      <a:gd name="T39" fmla="*/ 13 h 33"/>
                      <a:gd name="T40" fmla="*/ 0 w 62"/>
                      <a:gd name="T41" fmla="*/ 9 h 33"/>
                      <a:gd name="T42" fmla="*/ 2 w 62"/>
                      <a:gd name="T43" fmla="*/ 6 h 33"/>
                      <a:gd name="T44" fmla="*/ 5 w 62"/>
                      <a:gd name="T45" fmla="*/ 3 h 33"/>
                      <a:gd name="T46" fmla="*/ 10 w 62"/>
                      <a:gd name="T47" fmla="*/ 1 h 33"/>
                      <a:gd name="T48" fmla="*/ 16 w 62"/>
                      <a:gd name="T49" fmla="*/ 0 h 3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2"/>
                      <a:gd name="T76" fmla="*/ 0 h 33"/>
                      <a:gd name="T77" fmla="*/ 62 w 62"/>
                      <a:gd name="T78" fmla="*/ 33 h 3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2" h="33">
                        <a:moveTo>
                          <a:pt x="16" y="0"/>
                        </a:moveTo>
                        <a:lnTo>
                          <a:pt x="25" y="0"/>
                        </a:lnTo>
                        <a:lnTo>
                          <a:pt x="32" y="1"/>
                        </a:lnTo>
                        <a:lnTo>
                          <a:pt x="39" y="2"/>
                        </a:lnTo>
                        <a:lnTo>
                          <a:pt x="46" y="5"/>
                        </a:lnTo>
                        <a:lnTo>
                          <a:pt x="54" y="8"/>
                        </a:lnTo>
                        <a:lnTo>
                          <a:pt x="59" y="11"/>
                        </a:lnTo>
                        <a:lnTo>
                          <a:pt x="61" y="15"/>
                        </a:lnTo>
                        <a:lnTo>
                          <a:pt x="61" y="18"/>
                        </a:lnTo>
                        <a:lnTo>
                          <a:pt x="60" y="23"/>
                        </a:lnTo>
                        <a:lnTo>
                          <a:pt x="59" y="26"/>
                        </a:lnTo>
                        <a:lnTo>
                          <a:pt x="57" y="29"/>
                        </a:lnTo>
                        <a:lnTo>
                          <a:pt x="54" y="32"/>
                        </a:lnTo>
                        <a:lnTo>
                          <a:pt x="47" y="32"/>
                        </a:lnTo>
                        <a:lnTo>
                          <a:pt x="36" y="31"/>
                        </a:lnTo>
                        <a:lnTo>
                          <a:pt x="28" y="29"/>
                        </a:lnTo>
                        <a:lnTo>
                          <a:pt x="16" y="25"/>
                        </a:lnTo>
                        <a:lnTo>
                          <a:pt x="6" y="23"/>
                        </a:lnTo>
                        <a:lnTo>
                          <a:pt x="2" y="18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2" y="6"/>
                        </a:lnTo>
                        <a:lnTo>
                          <a:pt x="5" y="3"/>
                        </a:lnTo>
                        <a:lnTo>
                          <a:pt x="10" y="1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94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1618" y="1233"/>
                    <a:ext cx="66" cy="44"/>
                  </a:xfrm>
                  <a:custGeom>
                    <a:avLst/>
                    <a:gdLst>
                      <a:gd name="T0" fmla="*/ 64 w 66"/>
                      <a:gd name="T1" fmla="*/ 13 h 44"/>
                      <a:gd name="T2" fmla="*/ 61 w 66"/>
                      <a:gd name="T3" fmla="*/ 9 h 44"/>
                      <a:gd name="T4" fmla="*/ 54 w 66"/>
                      <a:gd name="T5" fmla="*/ 7 h 44"/>
                      <a:gd name="T6" fmla="*/ 42 w 66"/>
                      <a:gd name="T7" fmla="*/ 5 h 44"/>
                      <a:gd name="T8" fmla="*/ 31 w 66"/>
                      <a:gd name="T9" fmla="*/ 2 h 44"/>
                      <a:gd name="T10" fmla="*/ 20 w 66"/>
                      <a:gd name="T11" fmla="*/ 0 h 44"/>
                      <a:gd name="T12" fmla="*/ 13 w 66"/>
                      <a:gd name="T13" fmla="*/ 1 h 44"/>
                      <a:gd name="T14" fmla="*/ 5 w 66"/>
                      <a:gd name="T15" fmla="*/ 3 h 44"/>
                      <a:gd name="T16" fmla="*/ 1 w 66"/>
                      <a:gd name="T17" fmla="*/ 8 h 44"/>
                      <a:gd name="T18" fmla="*/ 0 w 66"/>
                      <a:gd name="T19" fmla="*/ 14 h 44"/>
                      <a:gd name="T20" fmla="*/ 2 w 66"/>
                      <a:gd name="T21" fmla="*/ 21 h 44"/>
                      <a:gd name="T22" fmla="*/ 10 w 66"/>
                      <a:gd name="T23" fmla="*/ 30 h 44"/>
                      <a:gd name="T24" fmla="*/ 15 w 66"/>
                      <a:gd name="T25" fmla="*/ 35 h 44"/>
                      <a:gd name="T26" fmla="*/ 23 w 66"/>
                      <a:gd name="T27" fmla="*/ 38 h 44"/>
                      <a:gd name="T28" fmla="*/ 33 w 66"/>
                      <a:gd name="T29" fmla="*/ 42 h 44"/>
                      <a:gd name="T30" fmla="*/ 44 w 66"/>
                      <a:gd name="T31" fmla="*/ 43 h 44"/>
                      <a:gd name="T32" fmla="*/ 50 w 66"/>
                      <a:gd name="T33" fmla="*/ 43 h 44"/>
                      <a:gd name="T34" fmla="*/ 44 w 66"/>
                      <a:gd name="T35" fmla="*/ 34 h 44"/>
                      <a:gd name="T36" fmla="*/ 54 w 66"/>
                      <a:gd name="T37" fmla="*/ 31 h 44"/>
                      <a:gd name="T38" fmla="*/ 60 w 66"/>
                      <a:gd name="T39" fmla="*/ 30 h 44"/>
                      <a:gd name="T40" fmla="*/ 64 w 66"/>
                      <a:gd name="T41" fmla="*/ 27 h 44"/>
                      <a:gd name="T42" fmla="*/ 65 w 66"/>
                      <a:gd name="T43" fmla="*/ 23 h 44"/>
                      <a:gd name="T44" fmla="*/ 65 w 66"/>
                      <a:gd name="T45" fmla="*/ 19 h 44"/>
                      <a:gd name="T46" fmla="*/ 64 w 66"/>
                      <a:gd name="T47" fmla="*/ 13 h 44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6"/>
                      <a:gd name="T73" fmla="*/ 0 h 44"/>
                      <a:gd name="T74" fmla="*/ 66 w 66"/>
                      <a:gd name="T75" fmla="*/ 44 h 44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6" h="44">
                        <a:moveTo>
                          <a:pt x="64" y="13"/>
                        </a:moveTo>
                        <a:lnTo>
                          <a:pt x="61" y="9"/>
                        </a:lnTo>
                        <a:lnTo>
                          <a:pt x="54" y="7"/>
                        </a:lnTo>
                        <a:lnTo>
                          <a:pt x="42" y="5"/>
                        </a:lnTo>
                        <a:lnTo>
                          <a:pt x="31" y="2"/>
                        </a:lnTo>
                        <a:lnTo>
                          <a:pt x="20" y="0"/>
                        </a:lnTo>
                        <a:lnTo>
                          <a:pt x="13" y="1"/>
                        </a:lnTo>
                        <a:lnTo>
                          <a:pt x="5" y="3"/>
                        </a:lnTo>
                        <a:lnTo>
                          <a:pt x="1" y="8"/>
                        </a:lnTo>
                        <a:lnTo>
                          <a:pt x="0" y="14"/>
                        </a:lnTo>
                        <a:lnTo>
                          <a:pt x="2" y="21"/>
                        </a:lnTo>
                        <a:lnTo>
                          <a:pt x="10" y="30"/>
                        </a:lnTo>
                        <a:lnTo>
                          <a:pt x="15" y="35"/>
                        </a:lnTo>
                        <a:lnTo>
                          <a:pt x="23" y="38"/>
                        </a:lnTo>
                        <a:lnTo>
                          <a:pt x="33" y="42"/>
                        </a:lnTo>
                        <a:lnTo>
                          <a:pt x="44" y="43"/>
                        </a:lnTo>
                        <a:lnTo>
                          <a:pt x="50" y="43"/>
                        </a:lnTo>
                        <a:lnTo>
                          <a:pt x="44" y="34"/>
                        </a:lnTo>
                        <a:lnTo>
                          <a:pt x="54" y="31"/>
                        </a:lnTo>
                        <a:lnTo>
                          <a:pt x="60" y="30"/>
                        </a:lnTo>
                        <a:lnTo>
                          <a:pt x="64" y="27"/>
                        </a:lnTo>
                        <a:lnTo>
                          <a:pt x="65" y="23"/>
                        </a:lnTo>
                        <a:lnTo>
                          <a:pt x="65" y="19"/>
                        </a:lnTo>
                        <a:lnTo>
                          <a:pt x="64" y="13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157" name="Group 239"/>
                <p:cNvGrpSpPr>
                  <a:grpSpLocks noChangeAspect="1"/>
                </p:cNvGrpSpPr>
                <p:nvPr/>
              </p:nvGrpSpPr>
              <p:grpSpPr bwMode="auto">
                <a:xfrm>
                  <a:off x="1934" y="1189"/>
                  <a:ext cx="69" cy="88"/>
                  <a:chOff x="1934" y="1189"/>
                  <a:chExt cx="69" cy="88"/>
                </a:xfrm>
              </p:grpSpPr>
              <p:sp>
                <p:nvSpPr>
                  <p:cNvPr id="1189" name="Freeform 240"/>
                  <p:cNvSpPr>
                    <a:spLocks noChangeAspect="1"/>
                  </p:cNvSpPr>
                  <p:nvPr/>
                </p:nvSpPr>
                <p:spPr bwMode="auto">
                  <a:xfrm>
                    <a:off x="1934" y="1212"/>
                    <a:ext cx="66" cy="34"/>
                  </a:xfrm>
                  <a:custGeom>
                    <a:avLst/>
                    <a:gdLst>
                      <a:gd name="T0" fmla="*/ 7 w 66"/>
                      <a:gd name="T1" fmla="*/ 11 h 34"/>
                      <a:gd name="T2" fmla="*/ 11 w 66"/>
                      <a:gd name="T3" fmla="*/ 8 h 34"/>
                      <a:gd name="T4" fmla="*/ 21 w 66"/>
                      <a:gd name="T5" fmla="*/ 6 h 34"/>
                      <a:gd name="T6" fmla="*/ 28 w 66"/>
                      <a:gd name="T7" fmla="*/ 4 h 34"/>
                      <a:gd name="T8" fmla="*/ 36 w 66"/>
                      <a:gd name="T9" fmla="*/ 1 h 34"/>
                      <a:gd name="T10" fmla="*/ 44 w 66"/>
                      <a:gd name="T11" fmla="*/ 0 h 34"/>
                      <a:gd name="T12" fmla="*/ 53 w 66"/>
                      <a:gd name="T13" fmla="*/ 1 h 34"/>
                      <a:gd name="T14" fmla="*/ 59 w 66"/>
                      <a:gd name="T15" fmla="*/ 1 h 34"/>
                      <a:gd name="T16" fmla="*/ 62 w 66"/>
                      <a:gd name="T17" fmla="*/ 2 h 34"/>
                      <a:gd name="T18" fmla="*/ 65 w 66"/>
                      <a:gd name="T19" fmla="*/ 6 h 34"/>
                      <a:gd name="T20" fmla="*/ 65 w 66"/>
                      <a:gd name="T21" fmla="*/ 9 h 34"/>
                      <a:gd name="T22" fmla="*/ 65 w 66"/>
                      <a:gd name="T23" fmla="*/ 14 h 34"/>
                      <a:gd name="T24" fmla="*/ 64 w 66"/>
                      <a:gd name="T25" fmla="*/ 19 h 34"/>
                      <a:gd name="T26" fmla="*/ 63 w 66"/>
                      <a:gd name="T27" fmla="*/ 21 h 34"/>
                      <a:gd name="T28" fmla="*/ 60 w 66"/>
                      <a:gd name="T29" fmla="*/ 24 h 34"/>
                      <a:gd name="T30" fmla="*/ 52 w 66"/>
                      <a:gd name="T31" fmla="*/ 25 h 34"/>
                      <a:gd name="T32" fmla="*/ 44 w 66"/>
                      <a:gd name="T33" fmla="*/ 27 h 34"/>
                      <a:gd name="T34" fmla="*/ 33 w 66"/>
                      <a:gd name="T35" fmla="*/ 29 h 34"/>
                      <a:gd name="T36" fmla="*/ 20 w 66"/>
                      <a:gd name="T37" fmla="*/ 33 h 34"/>
                      <a:gd name="T38" fmla="*/ 11 w 66"/>
                      <a:gd name="T39" fmla="*/ 33 h 34"/>
                      <a:gd name="T40" fmla="*/ 4 w 66"/>
                      <a:gd name="T41" fmla="*/ 29 h 34"/>
                      <a:gd name="T42" fmla="*/ 1 w 66"/>
                      <a:gd name="T43" fmla="*/ 25 h 34"/>
                      <a:gd name="T44" fmla="*/ 0 w 66"/>
                      <a:gd name="T45" fmla="*/ 20 h 34"/>
                      <a:gd name="T46" fmla="*/ 0 w 66"/>
                      <a:gd name="T47" fmla="*/ 17 h 34"/>
                      <a:gd name="T48" fmla="*/ 2 w 66"/>
                      <a:gd name="T49" fmla="*/ 14 h 34"/>
                      <a:gd name="T50" fmla="*/ 7 w 66"/>
                      <a:gd name="T51" fmla="*/ 11 h 34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66"/>
                      <a:gd name="T79" fmla="*/ 0 h 34"/>
                      <a:gd name="T80" fmla="*/ 66 w 66"/>
                      <a:gd name="T81" fmla="*/ 34 h 34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66" h="34">
                        <a:moveTo>
                          <a:pt x="7" y="11"/>
                        </a:moveTo>
                        <a:lnTo>
                          <a:pt x="11" y="8"/>
                        </a:lnTo>
                        <a:lnTo>
                          <a:pt x="21" y="6"/>
                        </a:lnTo>
                        <a:lnTo>
                          <a:pt x="28" y="4"/>
                        </a:lnTo>
                        <a:lnTo>
                          <a:pt x="36" y="1"/>
                        </a:lnTo>
                        <a:lnTo>
                          <a:pt x="44" y="0"/>
                        </a:lnTo>
                        <a:lnTo>
                          <a:pt x="53" y="1"/>
                        </a:lnTo>
                        <a:lnTo>
                          <a:pt x="59" y="1"/>
                        </a:lnTo>
                        <a:lnTo>
                          <a:pt x="62" y="2"/>
                        </a:lnTo>
                        <a:lnTo>
                          <a:pt x="65" y="6"/>
                        </a:lnTo>
                        <a:lnTo>
                          <a:pt x="65" y="9"/>
                        </a:lnTo>
                        <a:lnTo>
                          <a:pt x="65" y="14"/>
                        </a:lnTo>
                        <a:lnTo>
                          <a:pt x="64" y="19"/>
                        </a:lnTo>
                        <a:lnTo>
                          <a:pt x="63" y="21"/>
                        </a:lnTo>
                        <a:lnTo>
                          <a:pt x="60" y="24"/>
                        </a:lnTo>
                        <a:lnTo>
                          <a:pt x="52" y="25"/>
                        </a:lnTo>
                        <a:lnTo>
                          <a:pt x="44" y="27"/>
                        </a:lnTo>
                        <a:lnTo>
                          <a:pt x="33" y="29"/>
                        </a:lnTo>
                        <a:lnTo>
                          <a:pt x="20" y="33"/>
                        </a:lnTo>
                        <a:lnTo>
                          <a:pt x="11" y="33"/>
                        </a:lnTo>
                        <a:lnTo>
                          <a:pt x="4" y="29"/>
                        </a:lnTo>
                        <a:lnTo>
                          <a:pt x="1" y="25"/>
                        </a:lnTo>
                        <a:lnTo>
                          <a:pt x="0" y="20"/>
                        </a:lnTo>
                        <a:lnTo>
                          <a:pt x="0" y="17"/>
                        </a:lnTo>
                        <a:lnTo>
                          <a:pt x="2" y="14"/>
                        </a:lnTo>
                        <a:lnTo>
                          <a:pt x="7" y="11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90" name="Freeform 241"/>
                  <p:cNvSpPr>
                    <a:spLocks noChangeAspect="1"/>
                  </p:cNvSpPr>
                  <p:nvPr/>
                </p:nvSpPr>
                <p:spPr bwMode="auto">
                  <a:xfrm>
                    <a:off x="1935" y="1189"/>
                    <a:ext cx="60" cy="33"/>
                  </a:xfrm>
                  <a:custGeom>
                    <a:avLst/>
                    <a:gdLst>
                      <a:gd name="T0" fmla="*/ 9 w 60"/>
                      <a:gd name="T1" fmla="*/ 31 h 33"/>
                      <a:gd name="T2" fmla="*/ 3 w 60"/>
                      <a:gd name="T3" fmla="*/ 28 h 33"/>
                      <a:gd name="T4" fmla="*/ 0 w 60"/>
                      <a:gd name="T5" fmla="*/ 23 h 33"/>
                      <a:gd name="T6" fmla="*/ 0 w 60"/>
                      <a:gd name="T7" fmla="*/ 19 h 33"/>
                      <a:gd name="T8" fmla="*/ 0 w 60"/>
                      <a:gd name="T9" fmla="*/ 14 h 33"/>
                      <a:gd name="T10" fmla="*/ 1 w 60"/>
                      <a:gd name="T11" fmla="*/ 11 h 33"/>
                      <a:gd name="T12" fmla="*/ 5 w 60"/>
                      <a:gd name="T13" fmla="*/ 7 h 33"/>
                      <a:gd name="T14" fmla="*/ 10 w 60"/>
                      <a:gd name="T15" fmla="*/ 6 h 33"/>
                      <a:gd name="T16" fmla="*/ 19 w 60"/>
                      <a:gd name="T17" fmla="*/ 4 h 33"/>
                      <a:gd name="T18" fmla="*/ 25 w 60"/>
                      <a:gd name="T19" fmla="*/ 2 h 33"/>
                      <a:gd name="T20" fmla="*/ 36 w 60"/>
                      <a:gd name="T21" fmla="*/ 1 h 33"/>
                      <a:gd name="T22" fmla="*/ 44 w 60"/>
                      <a:gd name="T23" fmla="*/ 0 h 33"/>
                      <a:gd name="T24" fmla="*/ 50 w 60"/>
                      <a:gd name="T25" fmla="*/ 1 h 33"/>
                      <a:gd name="T26" fmla="*/ 56 w 60"/>
                      <a:gd name="T27" fmla="*/ 5 h 33"/>
                      <a:gd name="T28" fmla="*/ 58 w 60"/>
                      <a:gd name="T29" fmla="*/ 8 h 33"/>
                      <a:gd name="T30" fmla="*/ 59 w 60"/>
                      <a:gd name="T31" fmla="*/ 13 h 33"/>
                      <a:gd name="T32" fmla="*/ 59 w 60"/>
                      <a:gd name="T33" fmla="*/ 17 h 33"/>
                      <a:gd name="T34" fmla="*/ 57 w 60"/>
                      <a:gd name="T35" fmla="*/ 20 h 33"/>
                      <a:gd name="T36" fmla="*/ 52 w 60"/>
                      <a:gd name="T37" fmla="*/ 24 h 33"/>
                      <a:gd name="T38" fmla="*/ 46 w 60"/>
                      <a:gd name="T39" fmla="*/ 26 h 33"/>
                      <a:gd name="T40" fmla="*/ 36 w 60"/>
                      <a:gd name="T41" fmla="*/ 28 h 33"/>
                      <a:gd name="T42" fmla="*/ 25 w 60"/>
                      <a:gd name="T43" fmla="*/ 31 h 33"/>
                      <a:gd name="T44" fmla="*/ 15 w 60"/>
                      <a:gd name="T45" fmla="*/ 32 h 33"/>
                      <a:gd name="T46" fmla="*/ 9 w 60"/>
                      <a:gd name="T47" fmla="*/ 31 h 33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0"/>
                      <a:gd name="T73" fmla="*/ 0 h 33"/>
                      <a:gd name="T74" fmla="*/ 60 w 60"/>
                      <a:gd name="T75" fmla="*/ 33 h 33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0" h="33">
                        <a:moveTo>
                          <a:pt x="9" y="31"/>
                        </a:moveTo>
                        <a:lnTo>
                          <a:pt x="3" y="28"/>
                        </a:lnTo>
                        <a:lnTo>
                          <a:pt x="0" y="23"/>
                        </a:lnTo>
                        <a:lnTo>
                          <a:pt x="0" y="19"/>
                        </a:lnTo>
                        <a:lnTo>
                          <a:pt x="0" y="14"/>
                        </a:lnTo>
                        <a:lnTo>
                          <a:pt x="1" y="11"/>
                        </a:lnTo>
                        <a:lnTo>
                          <a:pt x="5" y="7"/>
                        </a:lnTo>
                        <a:lnTo>
                          <a:pt x="10" y="6"/>
                        </a:lnTo>
                        <a:lnTo>
                          <a:pt x="19" y="4"/>
                        </a:lnTo>
                        <a:lnTo>
                          <a:pt x="25" y="2"/>
                        </a:lnTo>
                        <a:lnTo>
                          <a:pt x="36" y="1"/>
                        </a:lnTo>
                        <a:lnTo>
                          <a:pt x="44" y="0"/>
                        </a:lnTo>
                        <a:lnTo>
                          <a:pt x="50" y="1"/>
                        </a:lnTo>
                        <a:lnTo>
                          <a:pt x="56" y="5"/>
                        </a:lnTo>
                        <a:lnTo>
                          <a:pt x="58" y="8"/>
                        </a:lnTo>
                        <a:lnTo>
                          <a:pt x="59" y="13"/>
                        </a:lnTo>
                        <a:lnTo>
                          <a:pt x="59" y="17"/>
                        </a:lnTo>
                        <a:lnTo>
                          <a:pt x="57" y="20"/>
                        </a:lnTo>
                        <a:lnTo>
                          <a:pt x="52" y="24"/>
                        </a:lnTo>
                        <a:lnTo>
                          <a:pt x="46" y="26"/>
                        </a:lnTo>
                        <a:lnTo>
                          <a:pt x="36" y="28"/>
                        </a:lnTo>
                        <a:lnTo>
                          <a:pt x="25" y="31"/>
                        </a:lnTo>
                        <a:lnTo>
                          <a:pt x="15" y="32"/>
                        </a:lnTo>
                        <a:lnTo>
                          <a:pt x="9" y="31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91" name="Freeform 242"/>
                  <p:cNvSpPr>
                    <a:spLocks noChangeAspect="1"/>
                  </p:cNvSpPr>
                  <p:nvPr/>
                </p:nvSpPr>
                <p:spPr bwMode="auto">
                  <a:xfrm>
                    <a:off x="1937" y="1237"/>
                    <a:ext cx="66" cy="40"/>
                  </a:xfrm>
                  <a:custGeom>
                    <a:avLst/>
                    <a:gdLst>
                      <a:gd name="T0" fmla="*/ 2 w 66"/>
                      <a:gd name="T1" fmla="*/ 10 h 40"/>
                      <a:gd name="T2" fmla="*/ 9 w 66"/>
                      <a:gd name="T3" fmla="*/ 8 h 40"/>
                      <a:gd name="T4" fmla="*/ 15 w 66"/>
                      <a:gd name="T5" fmla="*/ 7 h 40"/>
                      <a:gd name="T6" fmla="*/ 26 w 66"/>
                      <a:gd name="T7" fmla="*/ 3 h 40"/>
                      <a:gd name="T8" fmla="*/ 36 w 66"/>
                      <a:gd name="T9" fmla="*/ 1 h 40"/>
                      <a:gd name="T10" fmla="*/ 47 w 66"/>
                      <a:gd name="T11" fmla="*/ 0 h 40"/>
                      <a:gd name="T12" fmla="*/ 53 w 66"/>
                      <a:gd name="T13" fmla="*/ 0 h 40"/>
                      <a:gd name="T14" fmla="*/ 61 w 66"/>
                      <a:gd name="T15" fmla="*/ 3 h 40"/>
                      <a:gd name="T16" fmla="*/ 64 w 66"/>
                      <a:gd name="T17" fmla="*/ 7 h 40"/>
                      <a:gd name="T18" fmla="*/ 65 w 66"/>
                      <a:gd name="T19" fmla="*/ 10 h 40"/>
                      <a:gd name="T20" fmla="*/ 65 w 66"/>
                      <a:gd name="T21" fmla="*/ 16 h 40"/>
                      <a:gd name="T22" fmla="*/ 62 w 66"/>
                      <a:gd name="T23" fmla="*/ 22 h 40"/>
                      <a:gd name="T24" fmla="*/ 55 w 66"/>
                      <a:gd name="T25" fmla="*/ 28 h 40"/>
                      <a:gd name="T26" fmla="*/ 49 w 66"/>
                      <a:gd name="T27" fmla="*/ 33 h 40"/>
                      <a:gd name="T28" fmla="*/ 44 w 66"/>
                      <a:gd name="T29" fmla="*/ 37 h 40"/>
                      <a:gd name="T30" fmla="*/ 39 w 66"/>
                      <a:gd name="T31" fmla="*/ 39 h 40"/>
                      <a:gd name="T32" fmla="*/ 34 w 66"/>
                      <a:gd name="T33" fmla="*/ 33 h 40"/>
                      <a:gd name="T34" fmla="*/ 21 w 66"/>
                      <a:gd name="T35" fmla="*/ 32 h 40"/>
                      <a:gd name="T36" fmla="*/ 12 w 66"/>
                      <a:gd name="T37" fmla="*/ 30 h 40"/>
                      <a:gd name="T38" fmla="*/ 5 w 66"/>
                      <a:gd name="T39" fmla="*/ 28 h 40"/>
                      <a:gd name="T40" fmla="*/ 1 w 66"/>
                      <a:gd name="T41" fmla="*/ 24 h 40"/>
                      <a:gd name="T42" fmla="*/ 0 w 66"/>
                      <a:gd name="T43" fmla="*/ 18 h 40"/>
                      <a:gd name="T44" fmla="*/ 0 w 66"/>
                      <a:gd name="T45" fmla="*/ 15 h 40"/>
                      <a:gd name="T46" fmla="*/ 2 w 66"/>
                      <a:gd name="T47" fmla="*/ 10 h 4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66"/>
                      <a:gd name="T73" fmla="*/ 0 h 40"/>
                      <a:gd name="T74" fmla="*/ 66 w 66"/>
                      <a:gd name="T75" fmla="*/ 40 h 4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66" h="40">
                        <a:moveTo>
                          <a:pt x="2" y="10"/>
                        </a:moveTo>
                        <a:lnTo>
                          <a:pt x="9" y="8"/>
                        </a:lnTo>
                        <a:lnTo>
                          <a:pt x="15" y="7"/>
                        </a:lnTo>
                        <a:lnTo>
                          <a:pt x="26" y="3"/>
                        </a:lnTo>
                        <a:lnTo>
                          <a:pt x="36" y="1"/>
                        </a:lnTo>
                        <a:lnTo>
                          <a:pt x="47" y="0"/>
                        </a:lnTo>
                        <a:lnTo>
                          <a:pt x="53" y="0"/>
                        </a:lnTo>
                        <a:lnTo>
                          <a:pt x="61" y="3"/>
                        </a:lnTo>
                        <a:lnTo>
                          <a:pt x="64" y="7"/>
                        </a:lnTo>
                        <a:lnTo>
                          <a:pt x="65" y="10"/>
                        </a:lnTo>
                        <a:lnTo>
                          <a:pt x="65" y="16"/>
                        </a:lnTo>
                        <a:lnTo>
                          <a:pt x="62" y="22"/>
                        </a:lnTo>
                        <a:lnTo>
                          <a:pt x="55" y="28"/>
                        </a:lnTo>
                        <a:lnTo>
                          <a:pt x="49" y="33"/>
                        </a:lnTo>
                        <a:lnTo>
                          <a:pt x="44" y="37"/>
                        </a:lnTo>
                        <a:lnTo>
                          <a:pt x="39" y="39"/>
                        </a:lnTo>
                        <a:lnTo>
                          <a:pt x="34" y="33"/>
                        </a:lnTo>
                        <a:lnTo>
                          <a:pt x="21" y="32"/>
                        </a:lnTo>
                        <a:lnTo>
                          <a:pt x="12" y="30"/>
                        </a:lnTo>
                        <a:lnTo>
                          <a:pt x="5" y="28"/>
                        </a:lnTo>
                        <a:lnTo>
                          <a:pt x="1" y="24"/>
                        </a:lnTo>
                        <a:lnTo>
                          <a:pt x="0" y="18"/>
                        </a:lnTo>
                        <a:lnTo>
                          <a:pt x="0" y="15"/>
                        </a:lnTo>
                        <a:lnTo>
                          <a:pt x="2" y="1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73208" tIns="36604" rIns="73208" bIns="3660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158" name="Group 243"/>
                <p:cNvGrpSpPr>
                  <a:grpSpLocks noChangeAspect="1"/>
                </p:cNvGrpSpPr>
                <p:nvPr/>
              </p:nvGrpSpPr>
              <p:grpSpPr bwMode="auto">
                <a:xfrm>
                  <a:off x="1783" y="947"/>
                  <a:ext cx="167" cy="141"/>
                  <a:chOff x="1783" y="947"/>
                  <a:chExt cx="167" cy="141"/>
                </a:xfrm>
              </p:grpSpPr>
              <p:grpSp>
                <p:nvGrpSpPr>
                  <p:cNvPr id="1159" name="Group 24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03" y="984"/>
                    <a:ext cx="87" cy="57"/>
                    <a:chOff x="1803" y="984"/>
                    <a:chExt cx="87" cy="57"/>
                  </a:xfrm>
                </p:grpSpPr>
                <p:sp>
                  <p:nvSpPr>
                    <p:cNvPr id="1187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13" y="984"/>
                      <a:ext cx="77" cy="48"/>
                    </a:xfrm>
                    <a:custGeom>
                      <a:avLst/>
                      <a:gdLst>
                        <a:gd name="T0" fmla="*/ 51 w 77"/>
                        <a:gd name="T1" fmla="*/ 0 h 48"/>
                        <a:gd name="T2" fmla="*/ 40 w 77"/>
                        <a:gd name="T3" fmla="*/ 0 h 48"/>
                        <a:gd name="T4" fmla="*/ 28 w 77"/>
                        <a:gd name="T5" fmla="*/ 0 h 48"/>
                        <a:gd name="T6" fmla="*/ 21 w 77"/>
                        <a:gd name="T7" fmla="*/ 0 h 48"/>
                        <a:gd name="T8" fmla="*/ 19 w 77"/>
                        <a:gd name="T9" fmla="*/ 1 h 48"/>
                        <a:gd name="T10" fmla="*/ 16 w 77"/>
                        <a:gd name="T11" fmla="*/ 2 h 48"/>
                        <a:gd name="T12" fmla="*/ 13 w 77"/>
                        <a:gd name="T13" fmla="*/ 3 h 48"/>
                        <a:gd name="T14" fmla="*/ 9 w 77"/>
                        <a:gd name="T15" fmla="*/ 5 h 48"/>
                        <a:gd name="T16" fmla="*/ 6 w 77"/>
                        <a:gd name="T17" fmla="*/ 7 h 48"/>
                        <a:gd name="T18" fmla="*/ 4 w 77"/>
                        <a:gd name="T19" fmla="*/ 10 h 48"/>
                        <a:gd name="T20" fmla="*/ 2 w 77"/>
                        <a:gd name="T21" fmla="*/ 13 h 48"/>
                        <a:gd name="T22" fmla="*/ 1 w 77"/>
                        <a:gd name="T23" fmla="*/ 15 h 48"/>
                        <a:gd name="T24" fmla="*/ 0 w 77"/>
                        <a:gd name="T25" fmla="*/ 18 h 48"/>
                        <a:gd name="T26" fmla="*/ 0 w 77"/>
                        <a:gd name="T27" fmla="*/ 21 h 48"/>
                        <a:gd name="T28" fmla="*/ 0 w 77"/>
                        <a:gd name="T29" fmla="*/ 24 h 48"/>
                        <a:gd name="T30" fmla="*/ 0 w 77"/>
                        <a:gd name="T31" fmla="*/ 27 h 48"/>
                        <a:gd name="T32" fmla="*/ 1 w 77"/>
                        <a:gd name="T33" fmla="*/ 30 h 48"/>
                        <a:gd name="T34" fmla="*/ 1 w 77"/>
                        <a:gd name="T35" fmla="*/ 32 h 48"/>
                        <a:gd name="T36" fmla="*/ 3 w 77"/>
                        <a:gd name="T37" fmla="*/ 35 h 48"/>
                        <a:gd name="T38" fmla="*/ 6 w 77"/>
                        <a:gd name="T39" fmla="*/ 38 h 48"/>
                        <a:gd name="T40" fmla="*/ 11 w 77"/>
                        <a:gd name="T41" fmla="*/ 41 h 48"/>
                        <a:gd name="T42" fmla="*/ 14 w 77"/>
                        <a:gd name="T43" fmla="*/ 42 h 48"/>
                        <a:gd name="T44" fmla="*/ 19 w 77"/>
                        <a:gd name="T45" fmla="*/ 44 h 48"/>
                        <a:gd name="T46" fmla="*/ 23 w 77"/>
                        <a:gd name="T47" fmla="*/ 45 h 48"/>
                        <a:gd name="T48" fmla="*/ 29 w 77"/>
                        <a:gd name="T49" fmla="*/ 46 h 48"/>
                        <a:gd name="T50" fmla="*/ 36 w 77"/>
                        <a:gd name="T51" fmla="*/ 47 h 48"/>
                        <a:gd name="T52" fmla="*/ 44 w 77"/>
                        <a:gd name="T53" fmla="*/ 47 h 48"/>
                        <a:gd name="T54" fmla="*/ 50 w 77"/>
                        <a:gd name="T55" fmla="*/ 47 h 48"/>
                        <a:gd name="T56" fmla="*/ 57 w 77"/>
                        <a:gd name="T57" fmla="*/ 46 h 48"/>
                        <a:gd name="T58" fmla="*/ 62 w 77"/>
                        <a:gd name="T59" fmla="*/ 44 h 48"/>
                        <a:gd name="T60" fmla="*/ 68 w 77"/>
                        <a:gd name="T61" fmla="*/ 43 h 48"/>
                        <a:gd name="T62" fmla="*/ 76 w 77"/>
                        <a:gd name="T63" fmla="*/ 41 h 48"/>
                        <a:gd name="T64" fmla="*/ 51 w 77"/>
                        <a:gd name="T65" fmla="*/ 0 h 4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77"/>
                        <a:gd name="T100" fmla="*/ 0 h 48"/>
                        <a:gd name="T101" fmla="*/ 77 w 77"/>
                        <a:gd name="T102" fmla="*/ 48 h 48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77" h="48">
                          <a:moveTo>
                            <a:pt x="51" y="0"/>
                          </a:moveTo>
                          <a:lnTo>
                            <a:pt x="40" y="0"/>
                          </a:lnTo>
                          <a:lnTo>
                            <a:pt x="28" y="0"/>
                          </a:lnTo>
                          <a:lnTo>
                            <a:pt x="21" y="0"/>
                          </a:lnTo>
                          <a:lnTo>
                            <a:pt x="19" y="1"/>
                          </a:lnTo>
                          <a:lnTo>
                            <a:pt x="16" y="2"/>
                          </a:lnTo>
                          <a:lnTo>
                            <a:pt x="13" y="3"/>
                          </a:lnTo>
                          <a:lnTo>
                            <a:pt x="9" y="5"/>
                          </a:lnTo>
                          <a:lnTo>
                            <a:pt x="6" y="7"/>
                          </a:lnTo>
                          <a:lnTo>
                            <a:pt x="4" y="10"/>
                          </a:lnTo>
                          <a:lnTo>
                            <a:pt x="2" y="13"/>
                          </a:lnTo>
                          <a:lnTo>
                            <a:pt x="1" y="15"/>
                          </a:lnTo>
                          <a:lnTo>
                            <a:pt x="0" y="18"/>
                          </a:lnTo>
                          <a:lnTo>
                            <a:pt x="0" y="21"/>
                          </a:lnTo>
                          <a:lnTo>
                            <a:pt x="0" y="24"/>
                          </a:lnTo>
                          <a:lnTo>
                            <a:pt x="0" y="27"/>
                          </a:lnTo>
                          <a:lnTo>
                            <a:pt x="1" y="30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11" y="41"/>
                          </a:lnTo>
                          <a:lnTo>
                            <a:pt x="14" y="42"/>
                          </a:lnTo>
                          <a:lnTo>
                            <a:pt x="19" y="44"/>
                          </a:lnTo>
                          <a:lnTo>
                            <a:pt x="23" y="45"/>
                          </a:lnTo>
                          <a:lnTo>
                            <a:pt x="29" y="46"/>
                          </a:lnTo>
                          <a:lnTo>
                            <a:pt x="36" y="47"/>
                          </a:lnTo>
                          <a:lnTo>
                            <a:pt x="44" y="47"/>
                          </a:lnTo>
                          <a:lnTo>
                            <a:pt x="50" y="47"/>
                          </a:lnTo>
                          <a:lnTo>
                            <a:pt x="57" y="46"/>
                          </a:lnTo>
                          <a:lnTo>
                            <a:pt x="62" y="44"/>
                          </a:lnTo>
                          <a:lnTo>
                            <a:pt x="68" y="43"/>
                          </a:lnTo>
                          <a:lnTo>
                            <a:pt x="76" y="41"/>
                          </a:lnTo>
                          <a:lnTo>
                            <a:pt x="51" y="0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88" name="Freeform 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03" y="984"/>
                      <a:ext cx="87" cy="57"/>
                    </a:xfrm>
                    <a:custGeom>
                      <a:avLst/>
                      <a:gdLst>
                        <a:gd name="T0" fmla="*/ 58 w 87"/>
                        <a:gd name="T1" fmla="*/ 0 h 57"/>
                        <a:gd name="T2" fmla="*/ 46 w 87"/>
                        <a:gd name="T3" fmla="*/ 0 h 57"/>
                        <a:gd name="T4" fmla="*/ 33 w 87"/>
                        <a:gd name="T5" fmla="*/ 0 h 57"/>
                        <a:gd name="T6" fmla="*/ 25 w 87"/>
                        <a:gd name="T7" fmla="*/ 0 h 57"/>
                        <a:gd name="T8" fmla="*/ 22 w 87"/>
                        <a:gd name="T9" fmla="*/ 1 h 57"/>
                        <a:gd name="T10" fmla="*/ 19 w 87"/>
                        <a:gd name="T11" fmla="*/ 2 h 57"/>
                        <a:gd name="T12" fmla="*/ 14 w 87"/>
                        <a:gd name="T13" fmla="*/ 4 h 57"/>
                        <a:gd name="T14" fmla="*/ 11 w 87"/>
                        <a:gd name="T15" fmla="*/ 6 h 57"/>
                        <a:gd name="T16" fmla="*/ 8 w 87"/>
                        <a:gd name="T17" fmla="*/ 8 h 57"/>
                        <a:gd name="T18" fmla="*/ 4 w 87"/>
                        <a:gd name="T19" fmla="*/ 12 h 57"/>
                        <a:gd name="T20" fmla="*/ 2 w 87"/>
                        <a:gd name="T21" fmla="*/ 15 h 57"/>
                        <a:gd name="T22" fmla="*/ 1 w 87"/>
                        <a:gd name="T23" fmla="*/ 19 h 57"/>
                        <a:gd name="T24" fmla="*/ 1 w 87"/>
                        <a:gd name="T25" fmla="*/ 22 h 57"/>
                        <a:gd name="T26" fmla="*/ 0 w 87"/>
                        <a:gd name="T27" fmla="*/ 26 h 57"/>
                        <a:gd name="T28" fmla="*/ 0 w 87"/>
                        <a:gd name="T29" fmla="*/ 29 h 57"/>
                        <a:gd name="T30" fmla="*/ 1 w 87"/>
                        <a:gd name="T31" fmla="*/ 33 h 57"/>
                        <a:gd name="T32" fmla="*/ 1 w 87"/>
                        <a:gd name="T33" fmla="*/ 36 h 57"/>
                        <a:gd name="T34" fmla="*/ 2 w 87"/>
                        <a:gd name="T35" fmla="*/ 39 h 57"/>
                        <a:gd name="T36" fmla="*/ 4 w 87"/>
                        <a:gd name="T37" fmla="*/ 42 h 57"/>
                        <a:gd name="T38" fmla="*/ 7 w 87"/>
                        <a:gd name="T39" fmla="*/ 46 h 57"/>
                        <a:gd name="T40" fmla="*/ 13 w 87"/>
                        <a:gd name="T41" fmla="*/ 50 h 57"/>
                        <a:gd name="T42" fmla="*/ 16 w 87"/>
                        <a:gd name="T43" fmla="*/ 51 h 57"/>
                        <a:gd name="T44" fmla="*/ 22 w 87"/>
                        <a:gd name="T45" fmla="*/ 53 h 57"/>
                        <a:gd name="T46" fmla="*/ 27 w 87"/>
                        <a:gd name="T47" fmla="*/ 55 h 57"/>
                        <a:gd name="T48" fmla="*/ 34 w 87"/>
                        <a:gd name="T49" fmla="*/ 56 h 57"/>
                        <a:gd name="T50" fmla="*/ 41 w 87"/>
                        <a:gd name="T51" fmla="*/ 56 h 57"/>
                        <a:gd name="T52" fmla="*/ 50 w 87"/>
                        <a:gd name="T53" fmla="*/ 56 h 57"/>
                        <a:gd name="T54" fmla="*/ 57 w 87"/>
                        <a:gd name="T55" fmla="*/ 56 h 57"/>
                        <a:gd name="T56" fmla="*/ 64 w 87"/>
                        <a:gd name="T57" fmla="*/ 55 h 57"/>
                        <a:gd name="T58" fmla="*/ 71 w 87"/>
                        <a:gd name="T59" fmla="*/ 54 h 57"/>
                        <a:gd name="T60" fmla="*/ 77 w 87"/>
                        <a:gd name="T61" fmla="*/ 53 h 57"/>
                        <a:gd name="T62" fmla="*/ 86 w 87"/>
                        <a:gd name="T63" fmla="*/ 50 h 57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87"/>
                        <a:gd name="T97" fmla="*/ 0 h 57"/>
                        <a:gd name="T98" fmla="*/ 87 w 87"/>
                        <a:gd name="T99" fmla="*/ 57 h 57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87" h="57">
                          <a:moveTo>
                            <a:pt x="58" y="0"/>
                          </a:moveTo>
                          <a:lnTo>
                            <a:pt x="46" y="0"/>
                          </a:lnTo>
                          <a:lnTo>
                            <a:pt x="33" y="0"/>
                          </a:lnTo>
                          <a:lnTo>
                            <a:pt x="25" y="0"/>
                          </a:lnTo>
                          <a:lnTo>
                            <a:pt x="22" y="1"/>
                          </a:lnTo>
                          <a:lnTo>
                            <a:pt x="19" y="2"/>
                          </a:lnTo>
                          <a:lnTo>
                            <a:pt x="14" y="4"/>
                          </a:lnTo>
                          <a:lnTo>
                            <a:pt x="11" y="6"/>
                          </a:lnTo>
                          <a:lnTo>
                            <a:pt x="8" y="8"/>
                          </a:lnTo>
                          <a:lnTo>
                            <a:pt x="4" y="12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1" y="22"/>
                          </a:lnTo>
                          <a:lnTo>
                            <a:pt x="0" y="26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1" y="36"/>
                          </a:lnTo>
                          <a:lnTo>
                            <a:pt x="2" y="39"/>
                          </a:lnTo>
                          <a:lnTo>
                            <a:pt x="4" y="42"/>
                          </a:lnTo>
                          <a:lnTo>
                            <a:pt x="7" y="46"/>
                          </a:lnTo>
                          <a:lnTo>
                            <a:pt x="13" y="50"/>
                          </a:lnTo>
                          <a:lnTo>
                            <a:pt x="16" y="51"/>
                          </a:lnTo>
                          <a:lnTo>
                            <a:pt x="22" y="53"/>
                          </a:lnTo>
                          <a:lnTo>
                            <a:pt x="27" y="55"/>
                          </a:lnTo>
                          <a:lnTo>
                            <a:pt x="34" y="56"/>
                          </a:lnTo>
                          <a:lnTo>
                            <a:pt x="41" y="56"/>
                          </a:lnTo>
                          <a:lnTo>
                            <a:pt x="50" y="56"/>
                          </a:lnTo>
                          <a:lnTo>
                            <a:pt x="57" y="56"/>
                          </a:lnTo>
                          <a:lnTo>
                            <a:pt x="64" y="55"/>
                          </a:lnTo>
                          <a:lnTo>
                            <a:pt x="71" y="54"/>
                          </a:lnTo>
                          <a:lnTo>
                            <a:pt x="77" y="53"/>
                          </a:lnTo>
                          <a:lnTo>
                            <a:pt x="86" y="5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160" name="Group 24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49" y="947"/>
                    <a:ext cx="75" cy="65"/>
                    <a:chOff x="1849" y="947"/>
                    <a:chExt cx="75" cy="65"/>
                  </a:xfrm>
                </p:grpSpPr>
                <p:grpSp>
                  <p:nvGrpSpPr>
                    <p:cNvPr id="1170" name="Group 2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59" y="947"/>
                      <a:ext cx="65" cy="65"/>
                      <a:chOff x="1859" y="947"/>
                      <a:chExt cx="65" cy="65"/>
                    </a:xfrm>
                  </p:grpSpPr>
                  <p:sp>
                    <p:nvSpPr>
                      <p:cNvPr id="1183" name="Freeform 2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92" y="950"/>
                        <a:ext cx="19" cy="12"/>
                      </a:xfrm>
                      <a:custGeom>
                        <a:avLst/>
                        <a:gdLst>
                          <a:gd name="T0" fmla="*/ 18 w 19"/>
                          <a:gd name="T1" fmla="*/ 11 h 12"/>
                          <a:gd name="T2" fmla="*/ 15 w 19"/>
                          <a:gd name="T3" fmla="*/ 7 h 12"/>
                          <a:gd name="T4" fmla="*/ 12 w 19"/>
                          <a:gd name="T5" fmla="*/ 4 h 12"/>
                          <a:gd name="T6" fmla="*/ 10 w 19"/>
                          <a:gd name="T7" fmla="*/ 1 h 12"/>
                          <a:gd name="T8" fmla="*/ 7 w 19"/>
                          <a:gd name="T9" fmla="*/ 0 h 12"/>
                          <a:gd name="T10" fmla="*/ 3 w 19"/>
                          <a:gd name="T11" fmla="*/ 0 h 12"/>
                          <a:gd name="T12" fmla="*/ 0 w 19"/>
                          <a:gd name="T13" fmla="*/ 0 h 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9"/>
                          <a:gd name="T22" fmla="*/ 0 h 12"/>
                          <a:gd name="T23" fmla="*/ 19 w 19"/>
                          <a:gd name="T24" fmla="*/ 12 h 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9" h="12">
                            <a:moveTo>
                              <a:pt x="18" y="11"/>
                            </a:moveTo>
                            <a:lnTo>
                              <a:pt x="15" y="7"/>
                            </a:lnTo>
                            <a:lnTo>
                              <a:pt x="12" y="4"/>
                            </a:lnTo>
                            <a:lnTo>
                              <a:pt x="10" y="1"/>
                            </a:lnTo>
                            <a:lnTo>
                              <a:pt x="7" y="0"/>
                            </a:lnTo>
                            <a:lnTo>
                              <a:pt x="3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184" name="Freeform 2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59" y="947"/>
                        <a:ext cx="14" cy="8"/>
                      </a:xfrm>
                      <a:custGeom>
                        <a:avLst/>
                        <a:gdLst>
                          <a:gd name="T0" fmla="*/ 13 w 14"/>
                          <a:gd name="T1" fmla="*/ 0 h 8"/>
                          <a:gd name="T2" fmla="*/ 11 w 14"/>
                          <a:gd name="T3" fmla="*/ 0 h 8"/>
                          <a:gd name="T4" fmla="*/ 9 w 14"/>
                          <a:gd name="T5" fmla="*/ 0 h 8"/>
                          <a:gd name="T6" fmla="*/ 5 w 14"/>
                          <a:gd name="T7" fmla="*/ 2 h 8"/>
                          <a:gd name="T8" fmla="*/ 2 w 14"/>
                          <a:gd name="T9" fmla="*/ 4 h 8"/>
                          <a:gd name="T10" fmla="*/ 0 w 14"/>
                          <a:gd name="T11" fmla="*/ 7 h 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4"/>
                          <a:gd name="T19" fmla="*/ 0 h 8"/>
                          <a:gd name="T20" fmla="*/ 14 w 14"/>
                          <a:gd name="T21" fmla="*/ 8 h 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4" h="8">
                            <a:moveTo>
                              <a:pt x="13" y="0"/>
                            </a:moveTo>
                            <a:lnTo>
                              <a:pt x="11" y="0"/>
                            </a:lnTo>
                            <a:lnTo>
                              <a:pt x="9" y="0"/>
                            </a:lnTo>
                            <a:lnTo>
                              <a:pt x="5" y="2"/>
                            </a:lnTo>
                            <a:lnTo>
                              <a:pt x="2" y="4"/>
                            </a:lnTo>
                            <a:lnTo>
                              <a:pt x="0" y="7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185" name="Line 2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1901" y="988"/>
                        <a:ext cx="23" cy="1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186" name="Line 25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 flipV="1">
                        <a:off x="1900" y="993"/>
                        <a:ext cx="22" cy="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</p:grpSp>
                <p:grpSp>
                  <p:nvGrpSpPr>
                    <p:cNvPr id="1171" name="Group 2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49" y="968"/>
                      <a:ext cx="53" cy="18"/>
                      <a:chOff x="1849" y="968"/>
                      <a:chExt cx="53" cy="18"/>
                    </a:xfrm>
                  </p:grpSpPr>
                  <p:sp>
                    <p:nvSpPr>
                      <p:cNvPr id="1172" name="Freeform 2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80" y="971"/>
                        <a:ext cx="22" cy="11"/>
                      </a:xfrm>
                      <a:custGeom>
                        <a:avLst/>
                        <a:gdLst>
                          <a:gd name="T0" fmla="*/ 0 w 22"/>
                          <a:gd name="T1" fmla="*/ 0 h 11"/>
                          <a:gd name="T2" fmla="*/ 3 w 22"/>
                          <a:gd name="T3" fmla="*/ 3 h 11"/>
                          <a:gd name="T4" fmla="*/ 9 w 22"/>
                          <a:gd name="T5" fmla="*/ 5 h 11"/>
                          <a:gd name="T6" fmla="*/ 12 w 22"/>
                          <a:gd name="T7" fmla="*/ 8 h 11"/>
                          <a:gd name="T8" fmla="*/ 18 w 22"/>
                          <a:gd name="T9" fmla="*/ 9 h 11"/>
                          <a:gd name="T10" fmla="*/ 21 w 22"/>
                          <a:gd name="T11" fmla="*/ 10 h 11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2"/>
                          <a:gd name="T19" fmla="*/ 0 h 11"/>
                          <a:gd name="T20" fmla="*/ 22 w 22"/>
                          <a:gd name="T21" fmla="*/ 11 h 11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2" h="11">
                            <a:moveTo>
                              <a:pt x="0" y="0"/>
                            </a:moveTo>
                            <a:lnTo>
                              <a:pt x="3" y="3"/>
                            </a:lnTo>
                            <a:lnTo>
                              <a:pt x="9" y="5"/>
                            </a:lnTo>
                            <a:lnTo>
                              <a:pt x="12" y="8"/>
                            </a:lnTo>
                            <a:lnTo>
                              <a:pt x="18" y="9"/>
                            </a:lnTo>
                            <a:lnTo>
                              <a:pt x="21" y="1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1173" name="Freeform 25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9" y="968"/>
                        <a:ext cx="19" cy="8"/>
                      </a:xfrm>
                      <a:custGeom>
                        <a:avLst/>
                        <a:gdLst>
                          <a:gd name="T0" fmla="*/ 18 w 19"/>
                          <a:gd name="T1" fmla="*/ 0 h 8"/>
                          <a:gd name="T2" fmla="*/ 15 w 19"/>
                          <a:gd name="T3" fmla="*/ 1 h 8"/>
                          <a:gd name="T4" fmla="*/ 13 w 19"/>
                          <a:gd name="T5" fmla="*/ 4 h 8"/>
                          <a:gd name="T6" fmla="*/ 8 w 19"/>
                          <a:gd name="T7" fmla="*/ 5 h 8"/>
                          <a:gd name="T8" fmla="*/ 6 w 19"/>
                          <a:gd name="T9" fmla="*/ 6 h 8"/>
                          <a:gd name="T10" fmla="*/ 4 w 19"/>
                          <a:gd name="T11" fmla="*/ 7 h 8"/>
                          <a:gd name="T12" fmla="*/ 1 w 19"/>
                          <a:gd name="T13" fmla="*/ 7 h 8"/>
                          <a:gd name="T14" fmla="*/ 0 w 19"/>
                          <a:gd name="T15" fmla="*/ 7 h 8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9"/>
                          <a:gd name="T25" fmla="*/ 0 h 8"/>
                          <a:gd name="T26" fmla="*/ 19 w 19"/>
                          <a:gd name="T27" fmla="*/ 8 h 8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9" h="8">
                            <a:moveTo>
                              <a:pt x="18" y="0"/>
                            </a:moveTo>
                            <a:lnTo>
                              <a:pt x="15" y="1"/>
                            </a:lnTo>
                            <a:lnTo>
                              <a:pt x="13" y="4"/>
                            </a:lnTo>
                            <a:lnTo>
                              <a:pt x="8" y="5"/>
                            </a:lnTo>
                            <a:lnTo>
                              <a:pt x="6" y="6"/>
                            </a:lnTo>
                            <a:lnTo>
                              <a:pt x="4" y="7"/>
                            </a:lnTo>
                            <a:lnTo>
                              <a:pt x="1" y="7"/>
                            </a:lnTo>
                            <a:lnTo>
                              <a:pt x="0" y="7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lIns="73208" tIns="36604" rIns="73208" bIns="36604">
                        <a:spAutoFit/>
                      </a:bodyPr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1174" name="Group 25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854" y="968"/>
                        <a:ext cx="40" cy="18"/>
                        <a:chOff x="1854" y="968"/>
                        <a:chExt cx="40" cy="18"/>
                      </a:xfrm>
                    </p:grpSpPr>
                    <p:sp>
                      <p:nvSpPr>
                        <p:cNvPr id="1175" name="Freeform 25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80" y="971"/>
                          <a:ext cx="14" cy="15"/>
                        </a:xfrm>
                        <a:custGeom>
                          <a:avLst/>
                          <a:gdLst>
                            <a:gd name="T0" fmla="*/ 0 w 14"/>
                            <a:gd name="T1" fmla="*/ 0 h 15"/>
                            <a:gd name="T2" fmla="*/ 0 w 14"/>
                            <a:gd name="T3" fmla="*/ 2 h 15"/>
                            <a:gd name="T4" fmla="*/ 0 w 14"/>
                            <a:gd name="T5" fmla="*/ 6 h 15"/>
                            <a:gd name="T6" fmla="*/ 0 w 14"/>
                            <a:gd name="T7" fmla="*/ 9 h 15"/>
                            <a:gd name="T8" fmla="*/ 0 w 14"/>
                            <a:gd name="T9" fmla="*/ 11 h 15"/>
                            <a:gd name="T10" fmla="*/ 1 w 14"/>
                            <a:gd name="T11" fmla="*/ 13 h 15"/>
                            <a:gd name="T12" fmla="*/ 3 w 14"/>
                            <a:gd name="T13" fmla="*/ 14 h 15"/>
                            <a:gd name="T14" fmla="*/ 5 w 14"/>
                            <a:gd name="T15" fmla="*/ 14 h 15"/>
                            <a:gd name="T16" fmla="*/ 9 w 14"/>
                            <a:gd name="T17" fmla="*/ 14 h 15"/>
                            <a:gd name="T18" fmla="*/ 12 w 14"/>
                            <a:gd name="T19" fmla="*/ 13 h 15"/>
                            <a:gd name="T20" fmla="*/ 13 w 14"/>
                            <a:gd name="T21" fmla="*/ 12 h 15"/>
                            <a:gd name="T22" fmla="*/ 13 w 14"/>
                            <a:gd name="T23" fmla="*/ 9 h 15"/>
                            <a:gd name="T24" fmla="*/ 13 w 14"/>
                            <a:gd name="T25" fmla="*/ 8 h 15"/>
                            <a:gd name="T26" fmla="*/ 13 w 14"/>
                            <a:gd name="T27" fmla="*/ 7 h 15"/>
                            <a:gd name="T28" fmla="*/ 9 w 14"/>
                            <a:gd name="T29" fmla="*/ 5 h 15"/>
                            <a:gd name="T30" fmla="*/ 7 w 14"/>
                            <a:gd name="T31" fmla="*/ 4 h 15"/>
                            <a:gd name="T32" fmla="*/ 2 w 14"/>
                            <a:gd name="T33" fmla="*/ 1 h 15"/>
                            <a:gd name="T34" fmla="*/ 0 w 14"/>
                            <a:gd name="T35" fmla="*/ 0 h 15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4"/>
                            <a:gd name="T55" fmla="*/ 0 h 15"/>
                            <a:gd name="T56" fmla="*/ 14 w 14"/>
                            <a:gd name="T57" fmla="*/ 15 h 15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4" h="15">
                              <a:moveTo>
                                <a:pt x="0" y="0"/>
                              </a:moveTo>
                              <a:lnTo>
                                <a:pt x="0" y="2"/>
                              </a:lnTo>
                              <a:lnTo>
                                <a:pt x="0" y="6"/>
                              </a:lnTo>
                              <a:lnTo>
                                <a:pt x="0" y="9"/>
                              </a:lnTo>
                              <a:lnTo>
                                <a:pt x="0" y="11"/>
                              </a:lnTo>
                              <a:lnTo>
                                <a:pt x="1" y="13"/>
                              </a:lnTo>
                              <a:lnTo>
                                <a:pt x="3" y="14"/>
                              </a:lnTo>
                              <a:lnTo>
                                <a:pt x="5" y="14"/>
                              </a:lnTo>
                              <a:lnTo>
                                <a:pt x="9" y="14"/>
                              </a:lnTo>
                              <a:lnTo>
                                <a:pt x="12" y="13"/>
                              </a:lnTo>
                              <a:lnTo>
                                <a:pt x="13" y="12"/>
                              </a:lnTo>
                              <a:lnTo>
                                <a:pt x="13" y="9"/>
                              </a:lnTo>
                              <a:lnTo>
                                <a:pt x="13" y="8"/>
                              </a:lnTo>
                              <a:lnTo>
                                <a:pt x="13" y="7"/>
                              </a:lnTo>
                              <a:lnTo>
                                <a:pt x="9" y="5"/>
                              </a:lnTo>
                              <a:lnTo>
                                <a:pt x="7" y="4"/>
                              </a:lnTo>
                              <a:lnTo>
                                <a:pt x="2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lIns="73208" tIns="36604" rIns="73208" bIns="36604">
                          <a:spAutoFit/>
                        </a:bodyPr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1176" name="Freeform 25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854" y="968"/>
                          <a:ext cx="14" cy="15"/>
                        </a:xfrm>
                        <a:custGeom>
                          <a:avLst/>
                          <a:gdLst>
                            <a:gd name="T0" fmla="*/ 13 w 14"/>
                            <a:gd name="T1" fmla="*/ 0 h 15"/>
                            <a:gd name="T2" fmla="*/ 13 w 14"/>
                            <a:gd name="T3" fmla="*/ 1 h 15"/>
                            <a:gd name="T4" fmla="*/ 13 w 14"/>
                            <a:gd name="T5" fmla="*/ 4 h 15"/>
                            <a:gd name="T6" fmla="*/ 13 w 14"/>
                            <a:gd name="T7" fmla="*/ 6 h 15"/>
                            <a:gd name="T8" fmla="*/ 13 w 14"/>
                            <a:gd name="T9" fmla="*/ 8 h 15"/>
                            <a:gd name="T10" fmla="*/ 13 w 14"/>
                            <a:gd name="T11" fmla="*/ 11 h 15"/>
                            <a:gd name="T12" fmla="*/ 13 w 14"/>
                            <a:gd name="T13" fmla="*/ 12 h 15"/>
                            <a:gd name="T14" fmla="*/ 11 w 14"/>
                            <a:gd name="T15" fmla="*/ 13 h 15"/>
                            <a:gd name="T16" fmla="*/ 8 w 14"/>
                            <a:gd name="T17" fmla="*/ 14 h 15"/>
                            <a:gd name="T18" fmla="*/ 4 w 14"/>
                            <a:gd name="T19" fmla="*/ 13 h 15"/>
                            <a:gd name="T20" fmla="*/ 2 w 14"/>
                            <a:gd name="T21" fmla="*/ 12 h 15"/>
                            <a:gd name="T22" fmla="*/ 1 w 14"/>
                            <a:gd name="T23" fmla="*/ 11 h 15"/>
                            <a:gd name="T24" fmla="*/ 1 w 14"/>
                            <a:gd name="T25" fmla="*/ 9 h 15"/>
                            <a:gd name="T26" fmla="*/ 0 w 14"/>
                            <a:gd name="T27" fmla="*/ 8 h 15"/>
                            <a:gd name="T28" fmla="*/ 1 w 14"/>
                            <a:gd name="T29" fmla="*/ 7 h 15"/>
                            <a:gd name="T30" fmla="*/ 1 w 14"/>
                            <a:gd name="T31" fmla="*/ 6 h 15"/>
                            <a:gd name="T32" fmla="*/ 4 w 14"/>
                            <a:gd name="T33" fmla="*/ 5 h 15"/>
                            <a:gd name="T34" fmla="*/ 7 w 14"/>
                            <a:gd name="T35" fmla="*/ 4 h 15"/>
                            <a:gd name="T36" fmla="*/ 10 w 14"/>
                            <a:gd name="T37" fmla="*/ 2 h 15"/>
                            <a:gd name="T38" fmla="*/ 13 w 14"/>
                            <a:gd name="T39" fmla="*/ 0 h 15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w 14"/>
                            <a:gd name="T61" fmla="*/ 0 h 15"/>
                            <a:gd name="T62" fmla="*/ 14 w 14"/>
                            <a:gd name="T63" fmla="*/ 15 h 15"/>
                          </a:gdLst>
                          <a:ahLst/>
                          <a:cxnLst>
                            <a:cxn ang="T40">
                              <a:pos x="T0" y="T1"/>
                            </a:cxn>
                            <a:cxn ang="T41">
                              <a:pos x="T2" y="T3"/>
                            </a:cxn>
                            <a:cxn ang="T42">
                              <a:pos x="T4" y="T5"/>
                            </a:cxn>
                            <a:cxn ang="T43">
                              <a:pos x="T6" y="T7"/>
                            </a:cxn>
                            <a:cxn ang="T44">
                              <a:pos x="T8" y="T9"/>
                            </a:cxn>
                            <a:cxn ang="T45">
                              <a:pos x="T10" y="T11"/>
                            </a:cxn>
                            <a:cxn ang="T46">
                              <a:pos x="T12" y="T13"/>
                            </a:cxn>
                            <a:cxn ang="T47">
                              <a:pos x="T14" y="T15"/>
                            </a:cxn>
                            <a:cxn ang="T48">
                              <a:pos x="T16" y="T17"/>
                            </a:cxn>
                            <a:cxn ang="T49">
                              <a:pos x="T18" y="T19"/>
                            </a:cxn>
                            <a:cxn ang="T50">
                              <a:pos x="T20" y="T21"/>
                            </a:cxn>
                            <a:cxn ang="T51">
                              <a:pos x="T22" y="T23"/>
                            </a:cxn>
                            <a:cxn ang="T52">
                              <a:pos x="T24" y="T25"/>
                            </a:cxn>
                            <a:cxn ang="T53">
                              <a:pos x="T26" y="T27"/>
                            </a:cxn>
                            <a:cxn ang="T54">
                              <a:pos x="T28" y="T29"/>
                            </a:cxn>
                            <a:cxn ang="T55">
                              <a:pos x="T30" y="T31"/>
                            </a:cxn>
                            <a:cxn ang="T56">
                              <a:pos x="T32" y="T33"/>
                            </a:cxn>
                            <a:cxn ang="T57">
                              <a:pos x="T34" y="T35"/>
                            </a:cxn>
                            <a:cxn ang="T58">
                              <a:pos x="T36" y="T37"/>
                            </a:cxn>
                            <a:cxn ang="T59">
                              <a:pos x="T38" y="T39"/>
                            </a:cxn>
                          </a:cxnLst>
                          <a:rect l="T60" t="T61" r="T62" b="T63"/>
                          <a:pathLst>
                            <a:path w="14" h="15">
                              <a:moveTo>
                                <a:pt x="13" y="0"/>
                              </a:moveTo>
                              <a:lnTo>
                                <a:pt x="13" y="1"/>
                              </a:lnTo>
                              <a:lnTo>
                                <a:pt x="13" y="4"/>
                              </a:lnTo>
                              <a:lnTo>
                                <a:pt x="13" y="6"/>
                              </a:lnTo>
                              <a:lnTo>
                                <a:pt x="13" y="8"/>
                              </a:lnTo>
                              <a:lnTo>
                                <a:pt x="13" y="11"/>
                              </a:lnTo>
                              <a:lnTo>
                                <a:pt x="13" y="12"/>
                              </a:lnTo>
                              <a:lnTo>
                                <a:pt x="11" y="13"/>
                              </a:lnTo>
                              <a:lnTo>
                                <a:pt x="8" y="14"/>
                              </a:lnTo>
                              <a:lnTo>
                                <a:pt x="4" y="13"/>
                              </a:lnTo>
                              <a:lnTo>
                                <a:pt x="2" y="12"/>
                              </a:lnTo>
                              <a:lnTo>
                                <a:pt x="1" y="11"/>
                              </a:lnTo>
                              <a:lnTo>
                                <a:pt x="1" y="9"/>
                              </a:lnTo>
                              <a:lnTo>
                                <a:pt x="0" y="8"/>
                              </a:lnTo>
                              <a:lnTo>
                                <a:pt x="1" y="7"/>
                              </a:lnTo>
                              <a:lnTo>
                                <a:pt x="1" y="6"/>
                              </a:lnTo>
                              <a:lnTo>
                                <a:pt x="4" y="5"/>
                              </a:lnTo>
                              <a:lnTo>
                                <a:pt x="7" y="4"/>
                              </a:lnTo>
                              <a:lnTo>
                                <a:pt x="10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lIns="73208" tIns="36604" rIns="73208" bIns="36604">
                          <a:spAutoFit/>
                        </a:bodyPr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1177" name="Group 25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86" y="970"/>
                          <a:ext cx="7" cy="7"/>
                          <a:chOff x="1886" y="970"/>
                          <a:chExt cx="7" cy="7"/>
                        </a:xfrm>
                      </p:grpSpPr>
                      <p:sp>
                        <p:nvSpPr>
                          <p:cNvPr id="1181" name="Oval 260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889" y="974"/>
                            <a:ext cx="1" cy="2"/>
                          </a:xfrm>
                          <a:prstGeom prst="ellipse">
                            <a:avLst/>
                          </a:prstGeom>
                          <a:solidFill>
                            <a:srgbClr val="8080FF"/>
                          </a:solidFill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1182" name="Oval 261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886" y="970"/>
                            <a:ext cx="7" cy="7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</p:grpSp>
                    <p:grpSp>
                      <p:nvGrpSpPr>
                        <p:cNvPr id="1178" name="Group 262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862" y="968"/>
                          <a:ext cx="7" cy="6"/>
                          <a:chOff x="1862" y="968"/>
                          <a:chExt cx="7" cy="6"/>
                        </a:xfrm>
                      </p:grpSpPr>
                      <p:sp>
                        <p:nvSpPr>
                          <p:cNvPr id="1179" name="Oval 263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864" y="971"/>
                            <a:ext cx="1" cy="2"/>
                          </a:xfrm>
                          <a:prstGeom prst="ellipse">
                            <a:avLst/>
                          </a:prstGeom>
                          <a:solidFill>
                            <a:srgbClr val="8080FF"/>
                          </a:solidFill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1180" name="Oval 264"/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862" y="968"/>
                            <a:ext cx="7" cy="6"/>
                          </a:xfrm>
                          <a:prstGeom prst="ellipse">
                            <a:avLst/>
                          </a:prstGeom>
                          <a:solidFill>
                            <a:srgbClr val="FFFFFF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73208" tIns="36604" rIns="73208" bIns="36604">
                            <a:spAutoFit/>
                          </a:bodyPr>
                          <a:lstStyle/>
                          <a:p>
                            <a:endParaRPr lang="es-ES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1161" name="Group 26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835" y="1040"/>
                    <a:ext cx="81" cy="48"/>
                    <a:chOff x="1835" y="1040"/>
                    <a:chExt cx="81" cy="48"/>
                  </a:xfrm>
                </p:grpSpPr>
                <p:sp>
                  <p:nvSpPr>
                    <p:cNvPr id="1168" name="Freeform 2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88" y="1065"/>
                      <a:ext cx="16" cy="17"/>
                    </a:xfrm>
                    <a:custGeom>
                      <a:avLst/>
                      <a:gdLst>
                        <a:gd name="T0" fmla="*/ 13 w 16"/>
                        <a:gd name="T1" fmla="*/ 0 h 17"/>
                        <a:gd name="T2" fmla="*/ 14 w 16"/>
                        <a:gd name="T3" fmla="*/ 2 h 17"/>
                        <a:gd name="T4" fmla="*/ 15 w 16"/>
                        <a:gd name="T5" fmla="*/ 6 h 17"/>
                        <a:gd name="T6" fmla="*/ 15 w 16"/>
                        <a:gd name="T7" fmla="*/ 8 h 17"/>
                        <a:gd name="T8" fmla="*/ 15 w 16"/>
                        <a:gd name="T9" fmla="*/ 10 h 17"/>
                        <a:gd name="T10" fmla="*/ 14 w 16"/>
                        <a:gd name="T11" fmla="*/ 13 h 17"/>
                        <a:gd name="T12" fmla="*/ 14 w 16"/>
                        <a:gd name="T13" fmla="*/ 14 h 17"/>
                        <a:gd name="T14" fmla="*/ 13 w 16"/>
                        <a:gd name="T15" fmla="*/ 15 h 17"/>
                        <a:gd name="T16" fmla="*/ 12 w 16"/>
                        <a:gd name="T17" fmla="*/ 15 h 17"/>
                        <a:gd name="T18" fmla="*/ 10 w 16"/>
                        <a:gd name="T19" fmla="*/ 15 h 17"/>
                        <a:gd name="T20" fmla="*/ 8 w 16"/>
                        <a:gd name="T21" fmla="*/ 16 h 17"/>
                        <a:gd name="T22" fmla="*/ 6 w 16"/>
                        <a:gd name="T23" fmla="*/ 15 h 17"/>
                        <a:gd name="T24" fmla="*/ 3 w 16"/>
                        <a:gd name="T25" fmla="*/ 14 h 17"/>
                        <a:gd name="T26" fmla="*/ 1 w 16"/>
                        <a:gd name="T27" fmla="*/ 11 h 17"/>
                        <a:gd name="T28" fmla="*/ 0 w 16"/>
                        <a:gd name="T29" fmla="*/ 10 h 17"/>
                        <a:gd name="T30" fmla="*/ 0 w 16"/>
                        <a:gd name="T31" fmla="*/ 9 h 17"/>
                        <a:gd name="T32" fmla="*/ 2 w 16"/>
                        <a:gd name="T33" fmla="*/ 7 h 17"/>
                        <a:gd name="T34" fmla="*/ 6 w 16"/>
                        <a:gd name="T35" fmla="*/ 5 h 17"/>
                        <a:gd name="T36" fmla="*/ 11 w 16"/>
                        <a:gd name="T37" fmla="*/ 1 h 17"/>
                        <a:gd name="T38" fmla="*/ 13 w 16"/>
                        <a:gd name="T39" fmla="*/ 0 h 17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6"/>
                        <a:gd name="T61" fmla="*/ 0 h 17"/>
                        <a:gd name="T62" fmla="*/ 16 w 16"/>
                        <a:gd name="T63" fmla="*/ 17 h 17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6" h="17">
                          <a:moveTo>
                            <a:pt x="13" y="0"/>
                          </a:moveTo>
                          <a:lnTo>
                            <a:pt x="14" y="2"/>
                          </a:lnTo>
                          <a:lnTo>
                            <a:pt x="15" y="6"/>
                          </a:lnTo>
                          <a:lnTo>
                            <a:pt x="15" y="8"/>
                          </a:lnTo>
                          <a:lnTo>
                            <a:pt x="15" y="10"/>
                          </a:lnTo>
                          <a:lnTo>
                            <a:pt x="14" y="13"/>
                          </a:lnTo>
                          <a:lnTo>
                            <a:pt x="14" y="14"/>
                          </a:lnTo>
                          <a:lnTo>
                            <a:pt x="13" y="15"/>
                          </a:lnTo>
                          <a:lnTo>
                            <a:pt x="12" y="15"/>
                          </a:lnTo>
                          <a:lnTo>
                            <a:pt x="10" y="15"/>
                          </a:lnTo>
                          <a:lnTo>
                            <a:pt x="8" y="16"/>
                          </a:lnTo>
                          <a:lnTo>
                            <a:pt x="6" y="15"/>
                          </a:lnTo>
                          <a:lnTo>
                            <a:pt x="3" y="14"/>
                          </a:lnTo>
                          <a:lnTo>
                            <a:pt x="1" y="11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2" y="7"/>
                          </a:lnTo>
                          <a:lnTo>
                            <a:pt x="6" y="5"/>
                          </a:lnTo>
                          <a:lnTo>
                            <a:pt x="11" y="1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solidFill>
                      <a:srgbClr val="FF404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69" name="Freeform 2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35" y="1040"/>
                      <a:ext cx="81" cy="48"/>
                    </a:xfrm>
                    <a:custGeom>
                      <a:avLst/>
                      <a:gdLst>
                        <a:gd name="T0" fmla="*/ 80 w 81"/>
                        <a:gd name="T1" fmla="*/ 8 h 48"/>
                        <a:gd name="T2" fmla="*/ 77 w 81"/>
                        <a:gd name="T3" fmla="*/ 14 h 48"/>
                        <a:gd name="T4" fmla="*/ 74 w 81"/>
                        <a:gd name="T5" fmla="*/ 19 h 48"/>
                        <a:gd name="T6" fmla="*/ 64 w 81"/>
                        <a:gd name="T7" fmla="*/ 26 h 48"/>
                        <a:gd name="T8" fmla="*/ 54 w 81"/>
                        <a:gd name="T9" fmla="*/ 34 h 48"/>
                        <a:gd name="T10" fmla="*/ 46 w 81"/>
                        <a:gd name="T11" fmla="*/ 38 h 48"/>
                        <a:gd name="T12" fmla="*/ 41 w 81"/>
                        <a:gd name="T13" fmla="*/ 41 h 48"/>
                        <a:gd name="T14" fmla="*/ 35 w 81"/>
                        <a:gd name="T15" fmla="*/ 45 h 48"/>
                        <a:gd name="T16" fmla="*/ 27 w 81"/>
                        <a:gd name="T17" fmla="*/ 47 h 48"/>
                        <a:gd name="T18" fmla="*/ 23 w 81"/>
                        <a:gd name="T19" fmla="*/ 47 h 48"/>
                        <a:gd name="T20" fmla="*/ 17 w 81"/>
                        <a:gd name="T21" fmla="*/ 43 h 48"/>
                        <a:gd name="T22" fmla="*/ 13 w 81"/>
                        <a:gd name="T23" fmla="*/ 39 h 48"/>
                        <a:gd name="T24" fmla="*/ 6 w 81"/>
                        <a:gd name="T25" fmla="*/ 31 h 48"/>
                        <a:gd name="T26" fmla="*/ 3 w 81"/>
                        <a:gd name="T27" fmla="*/ 24 h 48"/>
                        <a:gd name="T28" fmla="*/ 1 w 81"/>
                        <a:gd name="T29" fmla="*/ 18 h 48"/>
                        <a:gd name="T30" fmla="*/ 0 w 81"/>
                        <a:gd name="T31" fmla="*/ 9 h 48"/>
                        <a:gd name="T32" fmla="*/ 0 w 81"/>
                        <a:gd name="T33" fmla="*/ 5 h 48"/>
                        <a:gd name="T34" fmla="*/ 0 w 81"/>
                        <a:gd name="T35" fmla="*/ 0 h 4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81"/>
                        <a:gd name="T55" fmla="*/ 0 h 48"/>
                        <a:gd name="T56" fmla="*/ 81 w 81"/>
                        <a:gd name="T57" fmla="*/ 48 h 4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81" h="48">
                          <a:moveTo>
                            <a:pt x="80" y="8"/>
                          </a:moveTo>
                          <a:lnTo>
                            <a:pt x="77" y="14"/>
                          </a:lnTo>
                          <a:lnTo>
                            <a:pt x="74" y="19"/>
                          </a:lnTo>
                          <a:lnTo>
                            <a:pt x="64" y="26"/>
                          </a:lnTo>
                          <a:lnTo>
                            <a:pt x="54" y="34"/>
                          </a:lnTo>
                          <a:lnTo>
                            <a:pt x="46" y="38"/>
                          </a:lnTo>
                          <a:lnTo>
                            <a:pt x="41" y="41"/>
                          </a:lnTo>
                          <a:lnTo>
                            <a:pt x="35" y="45"/>
                          </a:lnTo>
                          <a:lnTo>
                            <a:pt x="27" y="47"/>
                          </a:lnTo>
                          <a:lnTo>
                            <a:pt x="23" y="47"/>
                          </a:lnTo>
                          <a:lnTo>
                            <a:pt x="17" y="43"/>
                          </a:lnTo>
                          <a:lnTo>
                            <a:pt x="13" y="39"/>
                          </a:lnTo>
                          <a:lnTo>
                            <a:pt x="6" y="31"/>
                          </a:lnTo>
                          <a:lnTo>
                            <a:pt x="3" y="24"/>
                          </a:lnTo>
                          <a:lnTo>
                            <a:pt x="1" y="18"/>
                          </a:lnTo>
                          <a:lnTo>
                            <a:pt x="0" y="9"/>
                          </a:lnTo>
                          <a:lnTo>
                            <a:pt x="0" y="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  <p:grpSp>
                <p:nvGrpSpPr>
                  <p:cNvPr id="1162" name="Group 2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83" y="1033"/>
                    <a:ext cx="167" cy="49"/>
                    <a:chOff x="1783" y="1033"/>
                    <a:chExt cx="167" cy="49"/>
                  </a:xfrm>
                </p:grpSpPr>
                <p:sp>
                  <p:nvSpPr>
                    <p:cNvPr id="1163" name="Freeform 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86" y="1033"/>
                      <a:ext cx="64" cy="12"/>
                    </a:xfrm>
                    <a:custGeom>
                      <a:avLst/>
                      <a:gdLst>
                        <a:gd name="T0" fmla="*/ 63 w 64"/>
                        <a:gd name="T1" fmla="*/ 11 h 12"/>
                        <a:gd name="T2" fmla="*/ 43 w 64"/>
                        <a:gd name="T3" fmla="*/ 5 h 12"/>
                        <a:gd name="T4" fmla="*/ 27 w 64"/>
                        <a:gd name="T5" fmla="*/ 4 h 12"/>
                        <a:gd name="T6" fmla="*/ 7 w 64"/>
                        <a:gd name="T7" fmla="*/ 0 h 12"/>
                        <a:gd name="T8" fmla="*/ 0 w 64"/>
                        <a:gd name="T9" fmla="*/ 0 h 1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"/>
                        <a:gd name="T16" fmla="*/ 0 h 12"/>
                        <a:gd name="T17" fmla="*/ 64 w 64"/>
                        <a:gd name="T18" fmla="*/ 12 h 1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" h="12">
                          <a:moveTo>
                            <a:pt x="63" y="11"/>
                          </a:moveTo>
                          <a:lnTo>
                            <a:pt x="43" y="5"/>
                          </a:lnTo>
                          <a:lnTo>
                            <a:pt x="27" y="4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64" name="Freeform 2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83" y="1035"/>
                      <a:ext cx="52" cy="27"/>
                    </a:xfrm>
                    <a:custGeom>
                      <a:avLst/>
                      <a:gdLst>
                        <a:gd name="T0" fmla="*/ 51 w 52"/>
                        <a:gd name="T1" fmla="*/ 26 h 27"/>
                        <a:gd name="T2" fmla="*/ 31 w 52"/>
                        <a:gd name="T3" fmla="*/ 17 h 27"/>
                        <a:gd name="T4" fmla="*/ 14 w 52"/>
                        <a:gd name="T5" fmla="*/ 7 h 27"/>
                        <a:gd name="T6" fmla="*/ 0 w 52"/>
                        <a:gd name="T7" fmla="*/ 0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2"/>
                        <a:gd name="T13" fmla="*/ 0 h 27"/>
                        <a:gd name="T14" fmla="*/ 52 w 52"/>
                        <a:gd name="T15" fmla="*/ 27 h 2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2" h="27">
                          <a:moveTo>
                            <a:pt x="51" y="26"/>
                          </a:moveTo>
                          <a:lnTo>
                            <a:pt x="31" y="17"/>
                          </a:lnTo>
                          <a:lnTo>
                            <a:pt x="14" y="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65" name="Freeform 2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76" y="1038"/>
                      <a:ext cx="43" cy="44"/>
                    </a:xfrm>
                    <a:custGeom>
                      <a:avLst/>
                      <a:gdLst>
                        <a:gd name="T0" fmla="*/ 42 w 43"/>
                        <a:gd name="T1" fmla="*/ 43 h 44"/>
                        <a:gd name="T2" fmla="*/ 25 w 43"/>
                        <a:gd name="T3" fmla="*/ 26 h 44"/>
                        <a:gd name="T4" fmla="*/ 9 w 43"/>
                        <a:gd name="T5" fmla="*/ 8 h 44"/>
                        <a:gd name="T6" fmla="*/ 0 w 43"/>
                        <a:gd name="T7" fmla="*/ 0 h 4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3"/>
                        <a:gd name="T13" fmla="*/ 0 h 44"/>
                        <a:gd name="T14" fmla="*/ 43 w 43"/>
                        <a:gd name="T15" fmla="*/ 44 h 4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3" h="44">
                          <a:moveTo>
                            <a:pt x="42" y="43"/>
                          </a:moveTo>
                          <a:lnTo>
                            <a:pt x="25" y="26"/>
                          </a:lnTo>
                          <a:lnTo>
                            <a:pt x="9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66" name="Freeform 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94" y="1041"/>
                      <a:ext cx="46" cy="27"/>
                    </a:xfrm>
                    <a:custGeom>
                      <a:avLst/>
                      <a:gdLst>
                        <a:gd name="T0" fmla="*/ 45 w 46"/>
                        <a:gd name="T1" fmla="*/ 0 h 27"/>
                        <a:gd name="T2" fmla="*/ 31 w 46"/>
                        <a:gd name="T3" fmla="*/ 2 h 27"/>
                        <a:gd name="T4" fmla="*/ 20 w 46"/>
                        <a:gd name="T5" fmla="*/ 5 h 27"/>
                        <a:gd name="T6" fmla="*/ 11 w 46"/>
                        <a:gd name="T7" fmla="*/ 12 h 27"/>
                        <a:gd name="T8" fmla="*/ 3 w 46"/>
                        <a:gd name="T9" fmla="*/ 22 h 27"/>
                        <a:gd name="T10" fmla="*/ 0 w 46"/>
                        <a:gd name="T11" fmla="*/ 26 h 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6"/>
                        <a:gd name="T19" fmla="*/ 0 h 27"/>
                        <a:gd name="T20" fmla="*/ 46 w 46"/>
                        <a:gd name="T21" fmla="*/ 27 h 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6" h="27">
                          <a:moveTo>
                            <a:pt x="45" y="0"/>
                          </a:moveTo>
                          <a:lnTo>
                            <a:pt x="31" y="2"/>
                          </a:lnTo>
                          <a:lnTo>
                            <a:pt x="20" y="5"/>
                          </a:lnTo>
                          <a:lnTo>
                            <a:pt x="11" y="12"/>
                          </a:lnTo>
                          <a:lnTo>
                            <a:pt x="3" y="22"/>
                          </a:lnTo>
                          <a:lnTo>
                            <a:pt x="0" y="26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  <p:sp>
                  <p:nvSpPr>
                    <p:cNvPr id="1167" name="Freeform 2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83" y="1038"/>
                      <a:ext cx="45" cy="14"/>
                    </a:xfrm>
                    <a:custGeom>
                      <a:avLst/>
                      <a:gdLst>
                        <a:gd name="T0" fmla="*/ 44 w 45"/>
                        <a:gd name="T1" fmla="*/ 0 h 14"/>
                        <a:gd name="T2" fmla="*/ 29 w 45"/>
                        <a:gd name="T3" fmla="*/ 0 h 14"/>
                        <a:gd name="T4" fmla="*/ 17 w 45"/>
                        <a:gd name="T5" fmla="*/ 1 h 14"/>
                        <a:gd name="T6" fmla="*/ 6 w 45"/>
                        <a:gd name="T7" fmla="*/ 7 h 14"/>
                        <a:gd name="T8" fmla="*/ 0 w 45"/>
                        <a:gd name="T9" fmla="*/ 13 h 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14"/>
                        <a:gd name="T17" fmla="*/ 45 w 45"/>
                        <a:gd name="T18" fmla="*/ 14 h 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14">
                          <a:moveTo>
                            <a:pt x="44" y="0"/>
                          </a:moveTo>
                          <a:lnTo>
                            <a:pt x="29" y="0"/>
                          </a:lnTo>
                          <a:lnTo>
                            <a:pt x="17" y="1"/>
                          </a:lnTo>
                          <a:lnTo>
                            <a:pt x="6" y="7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noFill/>
                    <a:ln w="12700" cap="rnd">
                      <a:solidFill>
                        <a:srgbClr val="804000"/>
                      </a:solidFill>
                      <a:round/>
                      <a:headEnd/>
                      <a:tailEnd/>
                    </a:ln>
                  </p:spPr>
                  <p:txBody>
                    <a:bodyPr wrap="none" lIns="73208" tIns="36604" rIns="73208" bIns="36604">
                      <a:spAutoFit/>
                    </a:bodyPr>
                    <a:lstStyle/>
                    <a:p>
                      <a:endParaRPr lang="es-ES"/>
                    </a:p>
                  </p:txBody>
                </p:sp>
              </p:grpSp>
            </p:grpSp>
          </p:grpSp>
        </p:grpSp>
        <p:grpSp>
          <p:nvGrpSpPr>
            <p:cNvPr id="1085" name="Group 274"/>
            <p:cNvGrpSpPr>
              <a:grpSpLocks noChangeAspect="1"/>
            </p:cNvGrpSpPr>
            <p:nvPr/>
          </p:nvGrpSpPr>
          <p:grpSpPr bwMode="auto">
            <a:xfrm>
              <a:off x="3222" y="2780"/>
              <a:ext cx="938" cy="559"/>
              <a:chOff x="1432" y="3273"/>
              <a:chExt cx="2315" cy="1422"/>
            </a:xfrm>
          </p:grpSpPr>
          <p:grpSp>
            <p:nvGrpSpPr>
              <p:cNvPr id="1086" name="Group 275"/>
              <p:cNvGrpSpPr>
                <a:grpSpLocks noChangeAspect="1"/>
              </p:cNvGrpSpPr>
              <p:nvPr/>
            </p:nvGrpSpPr>
            <p:grpSpPr bwMode="auto">
              <a:xfrm>
                <a:off x="2042" y="3273"/>
                <a:ext cx="1232" cy="798"/>
                <a:chOff x="482" y="1509"/>
                <a:chExt cx="1172" cy="1002"/>
              </a:xfrm>
            </p:grpSpPr>
            <p:sp>
              <p:nvSpPr>
                <p:cNvPr id="1116" name="Rectangl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640" y="1713"/>
                  <a:ext cx="407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17" name="Rectangle 277"/>
                <p:cNvSpPr>
                  <a:spLocks noChangeAspect="1" noChangeArrowheads="1"/>
                </p:cNvSpPr>
                <p:nvPr/>
              </p:nvSpPr>
              <p:spPr bwMode="auto">
                <a:xfrm>
                  <a:off x="657" y="1707"/>
                  <a:ext cx="333" cy="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 u="sng">
                      <a:latin typeface="Times New Roman" pitchFamily="18" charset="0"/>
                    </a:rPr>
                    <a:t>Objetivos de Negocio</a:t>
                  </a:r>
                </a:p>
              </p:txBody>
            </p:sp>
            <p:sp>
              <p:nvSpPr>
                <p:cNvPr id="1118" name="Freeform 278"/>
                <p:cNvSpPr>
                  <a:spLocks noChangeAspect="1"/>
                </p:cNvSpPr>
                <p:nvPr/>
              </p:nvSpPr>
              <p:spPr bwMode="auto">
                <a:xfrm>
                  <a:off x="669" y="1806"/>
                  <a:ext cx="336" cy="27"/>
                </a:xfrm>
                <a:custGeom>
                  <a:avLst/>
                  <a:gdLst>
                    <a:gd name="T0" fmla="*/ 0 w 273"/>
                    <a:gd name="T1" fmla="*/ 23472819 h 19"/>
                    <a:gd name="T2" fmla="*/ 16314 w 273"/>
                    <a:gd name="T3" fmla="*/ 23472819 h 19"/>
                    <a:gd name="T4" fmla="*/ 31650 w 273"/>
                    <a:gd name="T5" fmla="*/ 21321914 h 19"/>
                    <a:gd name="T6" fmla="*/ 47943 w 273"/>
                    <a:gd name="T7" fmla="*/ 15004315 h 19"/>
                    <a:gd name="T8" fmla="*/ 66919 w 273"/>
                    <a:gd name="T9" fmla="*/ 14694105 h 19"/>
                    <a:gd name="T10" fmla="*/ 74396 w 273"/>
                    <a:gd name="T11" fmla="*/ 8784373 h 19"/>
                    <a:gd name="T12" fmla="*/ 91564 w 273"/>
                    <a:gd name="T13" fmla="*/ 5756058 h 19"/>
                    <a:gd name="T14" fmla="*/ 110010 w 273"/>
                    <a:gd name="T15" fmla="*/ 10340300 h 19"/>
                    <a:gd name="T16" fmla="*/ 124762 w 273"/>
                    <a:gd name="T17" fmla="*/ 14694105 h 19"/>
                    <a:gd name="T18" fmla="*/ 142966 w 273"/>
                    <a:gd name="T19" fmla="*/ 17739067 h 19"/>
                    <a:gd name="T20" fmla="*/ 160503 w 273"/>
                    <a:gd name="T21" fmla="*/ 17739067 h 19"/>
                    <a:gd name="T22" fmla="*/ 175958 w 273"/>
                    <a:gd name="T23" fmla="*/ 17739067 h 19"/>
                    <a:gd name="T24" fmla="*/ 197102 w 273"/>
                    <a:gd name="T25" fmla="*/ 15004315 h 19"/>
                    <a:gd name="T26" fmla="*/ 210102 w 273"/>
                    <a:gd name="T27" fmla="*/ 14694105 h 19"/>
                    <a:gd name="T28" fmla="*/ 228268 w 273"/>
                    <a:gd name="T29" fmla="*/ 10340300 h 19"/>
                    <a:gd name="T30" fmla="*/ 252428 w 273"/>
                    <a:gd name="T31" fmla="*/ 8179658 h 19"/>
                    <a:gd name="T32" fmla="*/ 258587 w 273"/>
                    <a:gd name="T33" fmla="*/ 12483050 h 19"/>
                    <a:gd name="T34" fmla="*/ 273905 w 273"/>
                    <a:gd name="T35" fmla="*/ 12483050 h 19"/>
                    <a:gd name="T36" fmla="*/ 318261 w 273"/>
                    <a:gd name="T37" fmla="*/ 8179658 h 19"/>
                    <a:gd name="T38" fmla="*/ 352342 w 273"/>
                    <a:gd name="T39" fmla="*/ 4050560 h 19"/>
                    <a:gd name="T40" fmla="*/ 386358 w 273"/>
                    <a:gd name="T41" fmla="*/ 0 h 19"/>
                    <a:gd name="T42" fmla="*/ 403753 w 273"/>
                    <a:gd name="T43" fmla="*/ 0 h 19"/>
                    <a:gd name="T44" fmla="*/ 422025 w 273"/>
                    <a:gd name="T45" fmla="*/ 5756058 h 19"/>
                    <a:gd name="T46" fmla="*/ 438970 w 273"/>
                    <a:gd name="T47" fmla="*/ 8179658 h 19"/>
                    <a:gd name="T48" fmla="*/ 470618 w 273"/>
                    <a:gd name="T49" fmla="*/ 8179658 h 19"/>
                    <a:gd name="T50" fmla="*/ 500823 w 273"/>
                    <a:gd name="T51" fmla="*/ 8179658 h 19"/>
                    <a:gd name="T52" fmla="*/ 519415 w 273"/>
                    <a:gd name="T53" fmla="*/ 8179658 h 19"/>
                    <a:gd name="T54" fmla="*/ 542784 w 273"/>
                    <a:gd name="T55" fmla="*/ 4050560 h 19"/>
                    <a:gd name="T56" fmla="*/ 557883 w 273"/>
                    <a:gd name="T57" fmla="*/ 0 h 19"/>
                    <a:gd name="T58" fmla="*/ 560375 w 273"/>
                    <a:gd name="T59" fmla="*/ 5756058 h 19"/>
                    <a:gd name="T60" fmla="*/ 570892 w 273"/>
                    <a:gd name="T61" fmla="*/ 10340300 h 19"/>
                    <a:gd name="T62" fmla="*/ 585252 w 273"/>
                    <a:gd name="T63" fmla="*/ 12483050 h 19"/>
                    <a:gd name="T64" fmla="*/ 628502 w 273"/>
                    <a:gd name="T65" fmla="*/ 12483050 h 19"/>
                    <a:gd name="T66" fmla="*/ 650601 w 273"/>
                    <a:gd name="T67" fmla="*/ 12483050 h 19"/>
                    <a:gd name="T68" fmla="*/ 668042 w 273"/>
                    <a:gd name="T69" fmla="*/ 8784373 h 19"/>
                    <a:gd name="T70" fmla="*/ 685097 w 273"/>
                    <a:gd name="T71" fmla="*/ 8784373 h 19"/>
                    <a:gd name="T72" fmla="*/ 702636 w 273"/>
                    <a:gd name="T73" fmla="*/ 14694105 h 19"/>
                    <a:gd name="T74" fmla="*/ 720310 w 273"/>
                    <a:gd name="T75" fmla="*/ 17739067 h 19"/>
                    <a:gd name="T76" fmla="*/ 752741 w 273"/>
                    <a:gd name="T77" fmla="*/ 17739067 h 19"/>
                    <a:gd name="T78" fmla="*/ 796233 w 273"/>
                    <a:gd name="T79" fmla="*/ 14694105 h 19"/>
                    <a:gd name="T80" fmla="*/ 848852 w 273"/>
                    <a:gd name="T81" fmla="*/ 4050560 h 19"/>
                    <a:gd name="T82" fmla="*/ 871149 w 273"/>
                    <a:gd name="T83" fmla="*/ 4050560 h 19"/>
                    <a:gd name="T84" fmla="*/ 886535 w 273"/>
                    <a:gd name="T85" fmla="*/ 4050560 h 19"/>
                    <a:gd name="T86" fmla="*/ 914709 w 273"/>
                    <a:gd name="T87" fmla="*/ 4050560 h 19"/>
                    <a:gd name="T88" fmla="*/ 933713 w 273"/>
                    <a:gd name="T89" fmla="*/ 4050560 h 19"/>
                    <a:gd name="T90" fmla="*/ 939050 w 273"/>
                    <a:gd name="T91" fmla="*/ 8784373 h 19"/>
                    <a:gd name="T92" fmla="*/ 952050 w 273"/>
                    <a:gd name="T93" fmla="*/ 8784373 h 19"/>
                    <a:gd name="T94" fmla="*/ 995055 w 273"/>
                    <a:gd name="T95" fmla="*/ 8179658 h 19"/>
                    <a:gd name="T96" fmla="*/ 998672 w 273"/>
                    <a:gd name="T97" fmla="*/ 14694105 h 19"/>
                    <a:gd name="T98" fmla="*/ 1015794 w 273"/>
                    <a:gd name="T99" fmla="*/ 15004315 h 19"/>
                    <a:gd name="T100" fmla="*/ 1053138 w 273"/>
                    <a:gd name="T101" fmla="*/ 15004315 h 19"/>
                    <a:gd name="T102" fmla="*/ 1085576 w 273"/>
                    <a:gd name="T103" fmla="*/ 14694105 h 19"/>
                    <a:gd name="T104" fmla="*/ 1099144 w 273"/>
                    <a:gd name="T105" fmla="*/ 14694105 h 19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3"/>
                    <a:gd name="T160" fmla="*/ 0 h 19"/>
                    <a:gd name="T161" fmla="*/ 273 w 273"/>
                    <a:gd name="T162" fmla="*/ 19 h 19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3" h="19">
                      <a:moveTo>
                        <a:pt x="0" y="18"/>
                      </a:moveTo>
                      <a:lnTo>
                        <a:pt x="4" y="18"/>
                      </a:lnTo>
                      <a:lnTo>
                        <a:pt x="8" y="17"/>
                      </a:lnTo>
                      <a:lnTo>
                        <a:pt x="12" y="12"/>
                      </a:lnTo>
                      <a:lnTo>
                        <a:pt x="16" y="11"/>
                      </a:lnTo>
                      <a:lnTo>
                        <a:pt x="19" y="7"/>
                      </a:lnTo>
                      <a:lnTo>
                        <a:pt x="23" y="4"/>
                      </a:lnTo>
                      <a:lnTo>
                        <a:pt x="27" y="8"/>
                      </a:lnTo>
                      <a:lnTo>
                        <a:pt x="31" y="11"/>
                      </a:lnTo>
                      <a:lnTo>
                        <a:pt x="36" y="14"/>
                      </a:lnTo>
                      <a:lnTo>
                        <a:pt x="40" y="14"/>
                      </a:lnTo>
                      <a:lnTo>
                        <a:pt x="44" y="14"/>
                      </a:lnTo>
                      <a:lnTo>
                        <a:pt x="48" y="12"/>
                      </a:lnTo>
                      <a:lnTo>
                        <a:pt x="52" y="11"/>
                      </a:lnTo>
                      <a:lnTo>
                        <a:pt x="56" y="8"/>
                      </a:lnTo>
                      <a:lnTo>
                        <a:pt x="62" y="6"/>
                      </a:lnTo>
                      <a:lnTo>
                        <a:pt x="64" y="10"/>
                      </a:lnTo>
                      <a:lnTo>
                        <a:pt x="68" y="10"/>
                      </a:lnTo>
                      <a:lnTo>
                        <a:pt x="79" y="6"/>
                      </a:lnTo>
                      <a:lnTo>
                        <a:pt x="87" y="3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4" y="4"/>
                      </a:lnTo>
                      <a:lnTo>
                        <a:pt x="108" y="6"/>
                      </a:lnTo>
                      <a:lnTo>
                        <a:pt x="116" y="6"/>
                      </a:lnTo>
                      <a:lnTo>
                        <a:pt x="124" y="6"/>
                      </a:lnTo>
                      <a:lnTo>
                        <a:pt x="128" y="6"/>
                      </a:lnTo>
                      <a:lnTo>
                        <a:pt x="134" y="3"/>
                      </a:lnTo>
                      <a:lnTo>
                        <a:pt x="138" y="0"/>
                      </a:lnTo>
                      <a:lnTo>
                        <a:pt x="139" y="4"/>
                      </a:lnTo>
                      <a:lnTo>
                        <a:pt x="141" y="8"/>
                      </a:lnTo>
                      <a:lnTo>
                        <a:pt x="145" y="10"/>
                      </a:lnTo>
                      <a:lnTo>
                        <a:pt x="156" y="10"/>
                      </a:lnTo>
                      <a:lnTo>
                        <a:pt x="161" y="10"/>
                      </a:lnTo>
                      <a:lnTo>
                        <a:pt x="165" y="7"/>
                      </a:lnTo>
                      <a:lnTo>
                        <a:pt x="169" y="7"/>
                      </a:lnTo>
                      <a:lnTo>
                        <a:pt x="174" y="11"/>
                      </a:lnTo>
                      <a:lnTo>
                        <a:pt x="178" y="14"/>
                      </a:lnTo>
                      <a:lnTo>
                        <a:pt x="186" y="14"/>
                      </a:lnTo>
                      <a:lnTo>
                        <a:pt x="197" y="11"/>
                      </a:lnTo>
                      <a:lnTo>
                        <a:pt x="210" y="3"/>
                      </a:lnTo>
                      <a:lnTo>
                        <a:pt x="215" y="3"/>
                      </a:lnTo>
                      <a:lnTo>
                        <a:pt x="219" y="3"/>
                      </a:lnTo>
                      <a:lnTo>
                        <a:pt x="227" y="3"/>
                      </a:lnTo>
                      <a:lnTo>
                        <a:pt x="231" y="3"/>
                      </a:lnTo>
                      <a:lnTo>
                        <a:pt x="232" y="7"/>
                      </a:lnTo>
                      <a:lnTo>
                        <a:pt x="236" y="7"/>
                      </a:lnTo>
                      <a:lnTo>
                        <a:pt x="245" y="6"/>
                      </a:lnTo>
                      <a:lnTo>
                        <a:pt x="247" y="11"/>
                      </a:lnTo>
                      <a:lnTo>
                        <a:pt x="251" y="12"/>
                      </a:lnTo>
                      <a:lnTo>
                        <a:pt x="260" y="12"/>
                      </a:lnTo>
                      <a:lnTo>
                        <a:pt x="268" y="11"/>
                      </a:lnTo>
                      <a:lnTo>
                        <a:pt x="272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19" name="Freeform 279"/>
                <p:cNvSpPr>
                  <a:spLocks noChangeAspect="1"/>
                </p:cNvSpPr>
                <p:nvPr/>
              </p:nvSpPr>
              <p:spPr bwMode="auto">
                <a:xfrm>
                  <a:off x="669" y="1842"/>
                  <a:ext cx="319" cy="33"/>
                </a:xfrm>
                <a:custGeom>
                  <a:avLst/>
                  <a:gdLst>
                    <a:gd name="T0" fmla="*/ 0 w 259"/>
                    <a:gd name="T1" fmla="*/ 33374329 h 23"/>
                    <a:gd name="T2" fmla="*/ 20346 w 259"/>
                    <a:gd name="T3" fmla="*/ 29165689 h 23"/>
                    <a:gd name="T4" fmla="*/ 39666 w 259"/>
                    <a:gd name="T5" fmla="*/ 21299232 h 23"/>
                    <a:gd name="T6" fmla="*/ 46820 w 259"/>
                    <a:gd name="T7" fmla="*/ 30559769 h 23"/>
                    <a:gd name="T8" fmla="*/ 76506 w 259"/>
                    <a:gd name="T9" fmla="*/ 30559769 h 23"/>
                    <a:gd name="T10" fmla="*/ 126881 w 259"/>
                    <a:gd name="T11" fmla="*/ 30559769 h 23"/>
                    <a:gd name="T12" fmla="*/ 170552 w 259"/>
                    <a:gd name="T13" fmla="*/ 30559769 h 23"/>
                    <a:gd name="T14" fmla="*/ 170552 w 259"/>
                    <a:gd name="T15" fmla="*/ 39472016 h 23"/>
                    <a:gd name="T16" fmla="*/ 194813 w 259"/>
                    <a:gd name="T17" fmla="*/ 29165689 h 23"/>
                    <a:gd name="T18" fmla="*/ 228693 w 259"/>
                    <a:gd name="T19" fmla="*/ 21299232 h 23"/>
                    <a:gd name="T20" fmla="*/ 273021 w 259"/>
                    <a:gd name="T21" fmla="*/ 21299232 h 23"/>
                    <a:gd name="T22" fmla="*/ 279384 w 259"/>
                    <a:gd name="T23" fmla="*/ 30559769 h 23"/>
                    <a:gd name="T24" fmla="*/ 279384 w 259"/>
                    <a:gd name="T25" fmla="*/ 41846408 h 23"/>
                    <a:gd name="T26" fmla="*/ 305384 w 259"/>
                    <a:gd name="T27" fmla="*/ 33374329 h 23"/>
                    <a:gd name="T28" fmla="*/ 306499 w 259"/>
                    <a:gd name="T29" fmla="*/ 18367983 h 23"/>
                    <a:gd name="T30" fmla="*/ 322992 w 259"/>
                    <a:gd name="T31" fmla="*/ 21299232 h 23"/>
                    <a:gd name="T32" fmla="*/ 336269 w 259"/>
                    <a:gd name="T33" fmla="*/ 14335809 h 23"/>
                    <a:gd name="T34" fmla="*/ 346924 w 259"/>
                    <a:gd name="T35" fmla="*/ 26354044 h 23"/>
                    <a:gd name="T36" fmla="*/ 396087 w 259"/>
                    <a:gd name="T37" fmla="*/ 26354044 h 23"/>
                    <a:gd name="T38" fmla="*/ 414169 w 259"/>
                    <a:gd name="T39" fmla="*/ 26354044 h 23"/>
                    <a:gd name="T40" fmla="*/ 451626 w 259"/>
                    <a:gd name="T41" fmla="*/ 26354044 h 23"/>
                    <a:gd name="T42" fmla="*/ 469368 w 259"/>
                    <a:gd name="T43" fmla="*/ 41846408 h 23"/>
                    <a:gd name="T44" fmla="*/ 489974 w 259"/>
                    <a:gd name="T45" fmla="*/ 41846408 h 23"/>
                    <a:gd name="T46" fmla="*/ 556619 w 259"/>
                    <a:gd name="T47" fmla="*/ 41846408 h 23"/>
                    <a:gd name="T48" fmla="*/ 615614 w 259"/>
                    <a:gd name="T49" fmla="*/ 41846408 h 23"/>
                    <a:gd name="T50" fmla="*/ 631791 w 259"/>
                    <a:gd name="T51" fmla="*/ 41846408 h 23"/>
                    <a:gd name="T52" fmla="*/ 648196 w 259"/>
                    <a:gd name="T53" fmla="*/ 20568767 h 23"/>
                    <a:gd name="T54" fmla="*/ 671926 w 259"/>
                    <a:gd name="T55" fmla="*/ 12801935 h 23"/>
                    <a:gd name="T56" fmla="*/ 661002 w 259"/>
                    <a:gd name="T57" fmla="*/ 21299232 h 23"/>
                    <a:gd name="T58" fmla="*/ 626802 w 259"/>
                    <a:gd name="T59" fmla="*/ 39472016 h 23"/>
                    <a:gd name="T60" fmla="*/ 588365 w 259"/>
                    <a:gd name="T61" fmla="*/ 41846408 h 23"/>
                    <a:gd name="T62" fmla="*/ 628288 w 259"/>
                    <a:gd name="T63" fmla="*/ 41846408 h 23"/>
                    <a:gd name="T64" fmla="*/ 705330 w 259"/>
                    <a:gd name="T65" fmla="*/ 35380453 h 23"/>
                    <a:gd name="T66" fmla="*/ 756993 w 259"/>
                    <a:gd name="T67" fmla="*/ 33374329 h 23"/>
                    <a:gd name="T68" fmla="*/ 791875 w 259"/>
                    <a:gd name="T69" fmla="*/ 14335809 h 23"/>
                    <a:gd name="T70" fmla="*/ 798357 w 259"/>
                    <a:gd name="T71" fmla="*/ 0 h 23"/>
                    <a:gd name="T72" fmla="*/ 798357 w 259"/>
                    <a:gd name="T73" fmla="*/ 8348713 h 23"/>
                    <a:gd name="T74" fmla="*/ 798357 w 259"/>
                    <a:gd name="T75" fmla="*/ 14335809 h 23"/>
                    <a:gd name="T76" fmla="*/ 827584 w 259"/>
                    <a:gd name="T77" fmla="*/ 11978586 h 23"/>
                    <a:gd name="T78" fmla="*/ 830391 w 259"/>
                    <a:gd name="T79" fmla="*/ 29165689 h 23"/>
                    <a:gd name="T80" fmla="*/ 859950 w 259"/>
                    <a:gd name="T81" fmla="*/ 30559769 h 23"/>
                    <a:gd name="T82" fmla="*/ 903197 w 259"/>
                    <a:gd name="T83" fmla="*/ 26354044 h 23"/>
                    <a:gd name="T84" fmla="*/ 920826 w 259"/>
                    <a:gd name="T85" fmla="*/ 30559769 h 23"/>
                    <a:gd name="T86" fmla="*/ 962879 w 259"/>
                    <a:gd name="T87" fmla="*/ 33374329 h 23"/>
                    <a:gd name="T88" fmla="*/ 994274 w 259"/>
                    <a:gd name="T89" fmla="*/ 33374329 h 23"/>
                    <a:gd name="T90" fmla="*/ 1019302 w 259"/>
                    <a:gd name="T91" fmla="*/ 29165689 h 23"/>
                    <a:gd name="T92" fmla="*/ 1031677 w 259"/>
                    <a:gd name="T93" fmla="*/ 33374329 h 23"/>
                    <a:gd name="T94" fmla="*/ 1055134 w 259"/>
                    <a:gd name="T95" fmla="*/ 29165689 h 23"/>
                    <a:gd name="T96" fmla="*/ 1069976 w 259"/>
                    <a:gd name="T97" fmla="*/ 26354044 h 23"/>
                    <a:gd name="T98" fmla="*/ 1077108 w 259"/>
                    <a:gd name="T99" fmla="*/ 33374329 h 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59"/>
                    <a:gd name="T151" fmla="*/ 0 h 23"/>
                    <a:gd name="T152" fmla="*/ 259 w 259"/>
                    <a:gd name="T153" fmla="*/ 23 h 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59" h="23">
                      <a:moveTo>
                        <a:pt x="0" y="18"/>
                      </a:moveTo>
                      <a:lnTo>
                        <a:pt x="5" y="15"/>
                      </a:lnTo>
                      <a:lnTo>
                        <a:pt x="10" y="12"/>
                      </a:lnTo>
                      <a:lnTo>
                        <a:pt x="11" y="17"/>
                      </a:lnTo>
                      <a:lnTo>
                        <a:pt x="19" y="17"/>
                      </a:lnTo>
                      <a:lnTo>
                        <a:pt x="30" y="17"/>
                      </a:lnTo>
                      <a:lnTo>
                        <a:pt x="41" y="17"/>
                      </a:lnTo>
                      <a:lnTo>
                        <a:pt x="41" y="21"/>
                      </a:lnTo>
                      <a:lnTo>
                        <a:pt x="47" y="15"/>
                      </a:lnTo>
                      <a:lnTo>
                        <a:pt x="55" y="12"/>
                      </a:lnTo>
                      <a:lnTo>
                        <a:pt x="66" y="12"/>
                      </a:lnTo>
                      <a:lnTo>
                        <a:pt x="67" y="17"/>
                      </a:lnTo>
                      <a:lnTo>
                        <a:pt x="67" y="22"/>
                      </a:lnTo>
                      <a:lnTo>
                        <a:pt x="73" y="18"/>
                      </a:lnTo>
                      <a:lnTo>
                        <a:pt x="74" y="10"/>
                      </a:lnTo>
                      <a:lnTo>
                        <a:pt x="78" y="12"/>
                      </a:lnTo>
                      <a:lnTo>
                        <a:pt x="81" y="8"/>
                      </a:lnTo>
                      <a:lnTo>
                        <a:pt x="84" y="14"/>
                      </a:lnTo>
                      <a:lnTo>
                        <a:pt x="95" y="14"/>
                      </a:lnTo>
                      <a:lnTo>
                        <a:pt x="100" y="14"/>
                      </a:lnTo>
                      <a:lnTo>
                        <a:pt x="108" y="14"/>
                      </a:lnTo>
                      <a:lnTo>
                        <a:pt x="113" y="22"/>
                      </a:lnTo>
                      <a:lnTo>
                        <a:pt x="118" y="22"/>
                      </a:lnTo>
                      <a:lnTo>
                        <a:pt x="134" y="22"/>
                      </a:lnTo>
                      <a:lnTo>
                        <a:pt x="148" y="22"/>
                      </a:lnTo>
                      <a:lnTo>
                        <a:pt x="152" y="22"/>
                      </a:lnTo>
                      <a:lnTo>
                        <a:pt x="156" y="11"/>
                      </a:lnTo>
                      <a:lnTo>
                        <a:pt x="161" y="7"/>
                      </a:lnTo>
                      <a:lnTo>
                        <a:pt x="158" y="12"/>
                      </a:lnTo>
                      <a:lnTo>
                        <a:pt x="150" y="21"/>
                      </a:lnTo>
                      <a:lnTo>
                        <a:pt x="141" y="22"/>
                      </a:lnTo>
                      <a:lnTo>
                        <a:pt x="151" y="22"/>
                      </a:lnTo>
                      <a:lnTo>
                        <a:pt x="170" y="19"/>
                      </a:lnTo>
                      <a:lnTo>
                        <a:pt x="181" y="18"/>
                      </a:lnTo>
                      <a:lnTo>
                        <a:pt x="191" y="8"/>
                      </a:lnTo>
                      <a:lnTo>
                        <a:pt x="192" y="0"/>
                      </a:lnTo>
                      <a:lnTo>
                        <a:pt x="192" y="4"/>
                      </a:lnTo>
                      <a:lnTo>
                        <a:pt x="192" y="8"/>
                      </a:lnTo>
                      <a:lnTo>
                        <a:pt x="198" y="6"/>
                      </a:lnTo>
                      <a:lnTo>
                        <a:pt x="200" y="15"/>
                      </a:lnTo>
                      <a:lnTo>
                        <a:pt x="206" y="17"/>
                      </a:lnTo>
                      <a:lnTo>
                        <a:pt x="217" y="14"/>
                      </a:lnTo>
                      <a:lnTo>
                        <a:pt x="221" y="17"/>
                      </a:lnTo>
                      <a:lnTo>
                        <a:pt x="231" y="18"/>
                      </a:lnTo>
                      <a:lnTo>
                        <a:pt x="239" y="18"/>
                      </a:lnTo>
                      <a:lnTo>
                        <a:pt x="244" y="15"/>
                      </a:lnTo>
                      <a:lnTo>
                        <a:pt x="248" y="18"/>
                      </a:lnTo>
                      <a:lnTo>
                        <a:pt x="253" y="15"/>
                      </a:lnTo>
                      <a:lnTo>
                        <a:pt x="257" y="14"/>
                      </a:lnTo>
                      <a:lnTo>
                        <a:pt x="258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0" name="Freeform 280"/>
                <p:cNvSpPr>
                  <a:spLocks noChangeAspect="1"/>
                </p:cNvSpPr>
                <p:nvPr/>
              </p:nvSpPr>
              <p:spPr bwMode="auto">
                <a:xfrm>
                  <a:off x="669" y="1896"/>
                  <a:ext cx="292" cy="36"/>
                </a:xfrm>
                <a:custGeom>
                  <a:avLst/>
                  <a:gdLst>
                    <a:gd name="T0" fmla="*/ 0 w 237"/>
                    <a:gd name="T1" fmla="*/ 10114877 h 25"/>
                    <a:gd name="T2" fmla="*/ 1 w 237"/>
                    <a:gd name="T3" fmla="*/ 33176933 h 25"/>
                    <a:gd name="T4" fmla="*/ 1 w 237"/>
                    <a:gd name="T5" fmla="*/ 43492076 h 25"/>
                    <a:gd name="T6" fmla="*/ 25203 w 237"/>
                    <a:gd name="T7" fmla="*/ 34700545 h 25"/>
                    <a:gd name="T8" fmla="*/ 40738 w 237"/>
                    <a:gd name="T9" fmla="*/ 33176933 h 25"/>
                    <a:gd name="T10" fmla="*/ 40738 w 237"/>
                    <a:gd name="T11" fmla="*/ 40622606 h 25"/>
                    <a:gd name="T12" fmla="*/ 58075 w 237"/>
                    <a:gd name="T13" fmla="*/ 34700545 h 25"/>
                    <a:gd name="T14" fmla="*/ 88157 w 237"/>
                    <a:gd name="T15" fmla="*/ 10114877 h 25"/>
                    <a:gd name="T16" fmla="*/ 103825 w 237"/>
                    <a:gd name="T17" fmla="*/ 28210156 h 25"/>
                    <a:gd name="T18" fmla="*/ 103825 w 237"/>
                    <a:gd name="T19" fmla="*/ 52364720 h 25"/>
                    <a:gd name="T20" fmla="*/ 117326 w 237"/>
                    <a:gd name="T21" fmla="*/ 52364720 h 25"/>
                    <a:gd name="T22" fmla="*/ 160371 w 237"/>
                    <a:gd name="T23" fmla="*/ 44613179 h 25"/>
                    <a:gd name="T24" fmla="*/ 188627 w 237"/>
                    <a:gd name="T25" fmla="*/ 43492076 h 25"/>
                    <a:gd name="T26" fmla="*/ 188627 w 237"/>
                    <a:gd name="T27" fmla="*/ 52364720 h 25"/>
                    <a:gd name="T28" fmla="*/ 212214 w 237"/>
                    <a:gd name="T29" fmla="*/ 44613179 h 25"/>
                    <a:gd name="T30" fmla="*/ 230352 w 237"/>
                    <a:gd name="T31" fmla="*/ 43492076 h 25"/>
                    <a:gd name="T32" fmla="*/ 283809 w 237"/>
                    <a:gd name="T33" fmla="*/ 24097604 h 25"/>
                    <a:gd name="T34" fmla="*/ 324525 w 237"/>
                    <a:gd name="T35" fmla="*/ 17536850 h 25"/>
                    <a:gd name="T36" fmla="*/ 328355 w 237"/>
                    <a:gd name="T37" fmla="*/ 40622606 h 25"/>
                    <a:gd name="T38" fmla="*/ 370156 w 237"/>
                    <a:gd name="T39" fmla="*/ 24097604 h 25"/>
                    <a:gd name="T40" fmla="*/ 399837 w 237"/>
                    <a:gd name="T41" fmla="*/ 6560785 h 25"/>
                    <a:gd name="T42" fmla="*/ 417352 w 237"/>
                    <a:gd name="T43" fmla="*/ 10114877 h 25"/>
                    <a:gd name="T44" fmla="*/ 434653 w 237"/>
                    <a:gd name="T45" fmla="*/ 14565417 h 25"/>
                    <a:gd name="T46" fmla="*/ 441833 w 237"/>
                    <a:gd name="T47" fmla="*/ 24097604 h 25"/>
                    <a:gd name="T48" fmla="*/ 498440 w 237"/>
                    <a:gd name="T49" fmla="*/ 24097604 h 25"/>
                    <a:gd name="T50" fmla="*/ 530799 w 237"/>
                    <a:gd name="T51" fmla="*/ 24097604 h 25"/>
                    <a:gd name="T52" fmla="*/ 543450 w 237"/>
                    <a:gd name="T53" fmla="*/ 34700545 h 25"/>
                    <a:gd name="T54" fmla="*/ 561893 w 237"/>
                    <a:gd name="T55" fmla="*/ 34700545 h 25"/>
                    <a:gd name="T56" fmla="*/ 576722 w 237"/>
                    <a:gd name="T57" fmla="*/ 33176933 h 25"/>
                    <a:gd name="T58" fmla="*/ 639728 w 237"/>
                    <a:gd name="T59" fmla="*/ 25253065 h 25"/>
                    <a:gd name="T60" fmla="*/ 692290 w 237"/>
                    <a:gd name="T61" fmla="*/ 24097604 h 25"/>
                    <a:gd name="T62" fmla="*/ 703232 w 237"/>
                    <a:gd name="T63" fmla="*/ 34700545 h 25"/>
                    <a:gd name="T64" fmla="*/ 742304 w 237"/>
                    <a:gd name="T65" fmla="*/ 28210156 h 25"/>
                    <a:gd name="T66" fmla="*/ 783630 w 237"/>
                    <a:gd name="T67" fmla="*/ 25253065 h 25"/>
                    <a:gd name="T68" fmla="*/ 794811 w 237"/>
                    <a:gd name="T69" fmla="*/ 34700545 h 25"/>
                    <a:gd name="T70" fmla="*/ 836849 w 237"/>
                    <a:gd name="T71" fmla="*/ 17536850 h 25"/>
                    <a:gd name="T72" fmla="*/ 875459 w 237"/>
                    <a:gd name="T73" fmla="*/ 0 h 25"/>
                    <a:gd name="T74" fmla="*/ 890001 w 237"/>
                    <a:gd name="T75" fmla="*/ 9447529 h 25"/>
                    <a:gd name="T76" fmla="*/ 907866 w 237"/>
                    <a:gd name="T77" fmla="*/ 14565417 h 25"/>
                    <a:gd name="T78" fmla="*/ 921341 w 237"/>
                    <a:gd name="T79" fmla="*/ 17536850 h 25"/>
                    <a:gd name="T80" fmla="*/ 930275 w 237"/>
                    <a:gd name="T81" fmla="*/ 28210156 h 25"/>
                    <a:gd name="T82" fmla="*/ 942559 w 237"/>
                    <a:gd name="T83" fmla="*/ 34700545 h 25"/>
                    <a:gd name="T84" fmla="*/ 997504 w 237"/>
                    <a:gd name="T85" fmla="*/ 34700545 h 2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37"/>
                    <a:gd name="T130" fmla="*/ 0 h 25"/>
                    <a:gd name="T131" fmla="*/ 237 w 237"/>
                    <a:gd name="T132" fmla="*/ 25 h 2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37" h="25">
                      <a:moveTo>
                        <a:pt x="0" y="5"/>
                      </a:moveTo>
                      <a:lnTo>
                        <a:pt x="1" y="15"/>
                      </a:lnTo>
                      <a:lnTo>
                        <a:pt x="1" y="20"/>
                      </a:lnTo>
                      <a:lnTo>
                        <a:pt x="6" y="16"/>
                      </a:lnTo>
                      <a:lnTo>
                        <a:pt x="10" y="15"/>
                      </a:lnTo>
                      <a:lnTo>
                        <a:pt x="10" y="19"/>
                      </a:lnTo>
                      <a:lnTo>
                        <a:pt x="14" y="16"/>
                      </a:lnTo>
                      <a:lnTo>
                        <a:pt x="21" y="5"/>
                      </a:lnTo>
                      <a:lnTo>
                        <a:pt x="24" y="13"/>
                      </a:lnTo>
                      <a:lnTo>
                        <a:pt x="24" y="24"/>
                      </a:lnTo>
                      <a:lnTo>
                        <a:pt x="28" y="24"/>
                      </a:lnTo>
                      <a:lnTo>
                        <a:pt x="38" y="21"/>
                      </a:lnTo>
                      <a:lnTo>
                        <a:pt x="45" y="20"/>
                      </a:lnTo>
                      <a:lnTo>
                        <a:pt x="45" y="24"/>
                      </a:lnTo>
                      <a:lnTo>
                        <a:pt x="50" y="21"/>
                      </a:lnTo>
                      <a:lnTo>
                        <a:pt x="54" y="20"/>
                      </a:lnTo>
                      <a:lnTo>
                        <a:pt x="67" y="11"/>
                      </a:lnTo>
                      <a:lnTo>
                        <a:pt x="77" y="8"/>
                      </a:lnTo>
                      <a:lnTo>
                        <a:pt x="78" y="19"/>
                      </a:lnTo>
                      <a:lnTo>
                        <a:pt x="88" y="11"/>
                      </a:lnTo>
                      <a:lnTo>
                        <a:pt x="95" y="3"/>
                      </a:lnTo>
                      <a:lnTo>
                        <a:pt x="99" y="5"/>
                      </a:lnTo>
                      <a:lnTo>
                        <a:pt x="103" y="7"/>
                      </a:lnTo>
                      <a:lnTo>
                        <a:pt x="105" y="11"/>
                      </a:lnTo>
                      <a:lnTo>
                        <a:pt x="118" y="11"/>
                      </a:lnTo>
                      <a:lnTo>
                        <a:pt x="126" y="11"/>
                      </a:lnTo>
                      <a:lnTo>
                        <a:pt x="128" y="16"/>
                      </a:lnTo>
                      <a:lnTo>
                        <a:pt x="133" y="16"/>
                      </a:lnTo>
                      <a:lnTo>
                        <a:pt x="137" y="15"/>
                      </a:lnTo>
                      <a:lnTo>
                        <a:pt x="152" y="12"/>
                      </a:lnTo>
                      <a:lnTo>
                        <a:pt x="164" y="11"/>
                      </a:lnTo>
                      <a:lnTo>
                        <a:pt x="166" y="16"/>
                      </a:lnTo>
                      <a:lnTo>
                        <a:pt x="176" y="13"/>
                      </a:lnTo>
                      <a:lnTo>
                        <a:pt x="186" y="12"/>
                      </a:lnTo>
                      <a:lnTo>
                        <a:pt x="188" y="16"/>
                      </a:lnTo>
                      <a:lnTo>
                        <a:pt x="198" y="8"/>
                      </a:lnTo>
                      <a:lnTo>
                        <a:pt x="208" y="0"/>
                      </a:lnTo>
                      <a:lnTo>
                        <a:pt x="211" y="4"/>
                      </a:lnTo>
                      <a:lnTo>
                        <a:pt x="215" y="7"/>
                      </a:lnTo>
                      <a:lnTo>
                        <a:pt x="218" y="8"/>
                      </a:lnTo>
                      <a:lnTo>
                        <a:pt x="220" y="13"/>
                      </a:lnTo>
                      <a:lnTo>
                        <a:pt x="223" y="16"/>
                      </a:lnTo>
                      <a:lnTo>
                        <a:pt x="236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1" name="Freeform 281"/>
                <p:cNvSpPr>
                  <a:spLocks noChangeAspect="1"/>
                </p:cNvSpPr>
                <p:nvPr/>
              </p:nvSpPr>
              <p:spPr bwMode="auto">
                <a:xfrm>
                  <a:off x="669" y="1951"/>
                  <a:ext cx="336" cy="29"/>
                </a:xfrm>
                <a:custGeom>
                  <a:avLst/>
                  <a:gdLst>
                    <a:gd name="T0" fmla="*/ 0 w 273"/>
                    <a:gd name="T1" fmla="*/ 55435520 h 20"/>
                    <a:gd name="T2" fmla="*/ 16314 w 273"/>
                    <a:gd name="T3" fmla="*/ 55435520 h 20"/>
                    <a:gd name="T4" fmla="*/ 31650 w 273"/>
                    <a:gd name="T5" fmla="*/ 51616106 h 20"/>
                    <a:gd name="T6" fmla="*/ 47943 w 273"/>
                    <a:gd name="T7" fmla="*/ 38231416 h 20"/>
                    <a:gd name="T8" fmla="*/ 66919 w 273"/>
                    <a:gd name="T9" fmla="*/ 33357075 h 20"/>
                    <a:gd name="T10" fmla="*/ 74396 w 273"/>
                    <a:gd name="T11" fmla="*/ 20527022 h 20"/>
                    <a:gd name="T12" fmla="*/ 91564 w 273"/>
                    <a:gd name="T13" fmla="*/ 12540552 h 20"/>
                    <a:gd name="T14" fmla="*/ 110010 w 273"/>
                    <a:gd name="T15" fmla="*/ 26366500 h 20"/>
                    <a:gd name="T16" fmla="*/ 124762 w 273"/>
                    <a:gd name="T17" fmla="*/ 33357075 h 20"/>
                    <a:gd name="T18" fmla="*/ 142966 w 273"/>
                    <a:gd name="T19" fmla="*/ 43158027 h 20"/>
                    <a:gd name="T20" fmla="*/ 160503 w 273"/>
                    <a:gd name="T21" fmla="*/ 43158027 h 20"/>
                    <a:gd name="T22" fmla="*/ 175958 w 273"/>
                    <a:gd name="T23" fmla="*/ 43158027 h 20"/>
                    <a:gd name="T24" fmla="*/ 197102 w 273"/>
                    <a:gd name="T25" fmla="*/ 38231416 h 20"/>
                    <a:gd name="T26" fmla="*/ 210102 w 273"/>
                    <a:gd name="T27" fmla="*/ 33357075 h 20"/>
                    <a:gd name="T28" fmla="*/ 228268 w 273"/>
                    <a:gd name="T29" fmla="*/ 26366500 h 20"/>
                    <a:gd name="T30" fmla="*/ 252428 w 273"/>
                    <a:gd name="T31" fmla="*/ 18183799 h 20"/>
                    <a:gd name="T32" fmla="*/ 258587 w 273"/>
                    <a:gd name="T33" fmla="*/ 29764162 h 20"/>
                    <a:gd name="T34" fmla="*/ 273905 w 273"/>
                    <a:gd name="T35" fmla="*/ 29764162 h 20"/>
                    <a:gd name="T36" fmla="*/ 318261 w 273"/>
                    <a:gd name="T37" fmla="*/ 18183799 h 20"/>
                    <a:gd name="T38" fmla="*/ 352342 w 273"/>
                    <a:gd name="T39" fmla="*/ 8648658 h 20"/>
                    <a:gd name="T40" fmla="*/ 386358 w 273"/>
                    <a:gd name="T41" fmla="*/ 0 h 20"/>
                    <a:gd name="T42" fmla="*/ 403753 w 273"/>
                    <a:gd name="T43" fmla="*/ 0 h 20"/>
                    <a:gd name="T44" fmla="*/ 422025 w 273"/>
                    <a:gd name="T45" fmla="*/ 12540552 h 20"/>
                    <a:gd name="T46" fmla="*/ 438970 w 273"/>
                    <a:gd name="T47" fmla="*/ 18183799 h 20"/>
                    <a:gd name="T48" fmla="*/ 470618 w 273"/>
                    <a:gd name="T49" fmla="*/ 18183799 h 20"/>
                    <a:gd name="T50" fmla="*/ 500823 w 273"/>
                    <a:gd name="T51" fmla="*/ 18183799 h 20"/>
                    <a:gd name="T52" fmla="*/ 519415 w 273"/>
                    <a:gd name="T53" fmla="*/ 18183799 h 20"/>
                    <a:gd name="T54" fmla="*/ 542784 w 273"/>
                    <a:gd name="T55" fmla="*/ 8648658 h 20"/>
                    <a:gd name="T56" fmla="*/ 557883 w 273"/>
                    <a:gd name="T57" fmla="*/ 0 h 20"/>
                    <a:gd name="T58" fmla="*/ 560375 w 273"/>
                    <a:gd name="T59" fmla="*/ 12540552 h 20"/>
                    <a:gd name="T60" fmla="*/ 570892 w 273"/>
                    <a:gd name="T61" fmla="*/ 26366500 h 20"/>
                    <a:gd name="T62" fmla="*/ 585252 w 273"/>
                    <a:gd name="T63" fmla="*/ 29764162 h 20"/>
                    <a:gd name="T64" fmla="*/ 628502 w 273"/>
                    <a:gd name="T65" fmla="*/ 29764162 h 20"/>
                    <a:gd name="T66" fmla="*/ 650601 w 273"/>
                    <a:gd name="T67" fmla="*/ 29764162 h 20"/>
                    <a:gd name="T68" fmla="*/ 668042 w 273"/>
                    <a:gd name="T69" fmla="*/ 20527022 h 20"/>
                    <a:gd name="T70" fmla="*/ 685097 w 273"/>
                    <a:gd name="T71" fmla="*/ 20527022 h 20"/>
                    <a:gd name="T72" fmla="*/ 702636 w 273"/>
                    <a:gd name="T73" fmla="*/ 33357075 h 20"/>
                    <a:gd name="T74" fmla="*/ 720310 w 273"/>
                    <a:gd name="T75" fmla="*/ 43158027 h 20"/>
                    <a:gd name="T76" fmla="*/ 752741 w 273"/>
                    <a:gd name="T77" fmla="*/ 43158027 h 20"/>
                    <a:gd name="T78" fmla="*/ 796233 w 273"/>
                    <a:gd name="T79" fmla="*/ 33357075 h 20"/>
                    <a:gd name="T80" fmla="*/ 848852 w 273"/>
                    <a:gd name="T81" fmla="*/ 8648658 h 20"/>
                    <a:gd name="T82" fmla="*/ 871149 w 273"/>
                    <a:gd name="T83" fmla="*/ 8648658 h 20"/>
                    <a:gd name="T84" fmla="*/ 886535 w 273"/>
                    <a:gd name="T85" fmla="*/ 8648658 h 20"/>
                    <a:gd name="T86" fmla="*/ 914709 w 273"/>
                    <a:gd name="T87" fmla="*/ 8648658 h 20"/>
                    <a:gd name="T88" fmla="*/ 933713 w 273"/>
                    <a:gd name="T89" fmla="*/ 8648658 h 20"/>
                    <a:gd name="T90" fmla="*/ 939050 w 273"/>
                    <a:gd name="T91" fmla="*/ 20527022 h 20"/>
                    <a:gd name="T92" fmla="*/ 952050 w 273"/>
                    <a:gd name="T93" fmla="*/ 20527022 h 20"/>
                    <a:gd name="T94" fmla="*/ 995055 w 273"/>
                    <a:gd name="T95" fmla="*/ 18183799 h 20"/>
                    <a:gd name="T96" fmla="*/ 998672 w 273"/>
                    <a:gd name="T97" fmla="*/ 33357075 h 20"/>
                    <a:gd name="T98" fmla="*/ 1015794 w 273"/>
                    <a:gd name="T99" fmla="*/ 38231416 h 20"/>
                    <a:gd name="T100" fmla="*/ 1053138 w 273"/>
                    <a:gd name="T101" fmla="*/ 38231416 h 20"/>
                    <a:gd name="T102" fmla="*/ 1085576 w 273"/>
                    <a:gd name="T103" fmla="*/ 33357075 h 20"/>
                    <a:gd name="T104" fmla="*/ 1099144 w 273"/>
                    <a:gd name="T105" fmla="*/ 33357075 h 2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73"/>
                    <a:gd name="T160" fmla="*/ 0 h 20"/>
                    <a:gd name="T161" fmla="*/ 273 w 273"/>
                    <a:gd name="T162" fmla="*/ 20 h 2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73" h="20">
                      <a:moveTo>
                        <a:pt x="0" y="19"/>
                      </a:moveTo>
                      <a:lnTo>
                        <a:pt x="4" y="19"/>
                      </a:lnTo>
                      <a:lnTo>
                        <a:pt x="8" y="18"/>
                      </a:lnTo>
                      <a:lnTo>
                        <a:pt x="12" y="13"/>
                      </a:lnTo>
                      <a:lnTo>
                        <a:pt x="16" y="12"/>
                      </a:lnTo>
                      <a:lnTo>
                        <a:pt x="19" y="7"/>
                      </a:lnTo>
                      <a:lnTo>
                        <a:pt x="23" y="4"/>
                      </a:lnTo>
                      <a:lnTo>
                        <a:pt x="27" y="9"/>
                      </a:lnTo>
                      <a:lnTo>
                        <a:pt x="31" y="12"/>
                      </a:lnTo>
                      <a:lnTo>
                        <a:pt x="36" y="15"/>
                      </a:lnTo>
                      <a:lnTo>
                        <a:pt x="40" y="15"/>
                      </a:lnTo>
                      <a:lnTo>
                        <a:pt x="44" y="15"/>
                      </a:lnTo>
                      <a:lnTo>
                        <a:pt x="48" y="13"/>
                      </a:lnTo>
                      <a:lnTo>
                        <a:pt x="52" y="12"/>
                      </a:lnTo>
                      <a:lnTo>
                        <a:pt x="56" y="9"/>
                      </a:lnTo>
                      <a:lnTo>
                        <a:pt x="62" y="6"/>
                      </a:lnTo>
                      <a:lnTo>
                        <a:pt x="64" y="10"/>
                      </a:lnTo>
                      <a:lnTo>
                        <a:pt x="68" y="10"/>
                      </a:lnTo>
                      <a:lnTo>
                        <a:pt x="79" y="6"/>
                      </a:lnTo>
                      <a:lnTo>
                        <a:pt x="87" y="3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4" y="4"/>
                      </a:lnTo>
                      <a:lnTo>
                        <a:pt x="108" y="6"/>
                      </a:lnTo>
                      <a:lnTo>
                        <a:pt x="116" y="6"/>
                      </a:lnTo>
                      <a:lnTo>
                        <a:pt x="124" y="6"/>
                      </a:lnTo>
                      <a:lnTo>
                        <a:pt x="128" y="6"/>
                      </a:lnTo>
                      <a:lnTo>
                        <a:pt x="134" y="3"/>
                      </a:lnTo>
                      <a:lnTo>
                        <a:pt x="138" y="0"/>
                      </a:lnTo>
                      <a:lnTo>
                        <a:pt x="139" y="4"/>
                      </a:lnTo>
                      <a:lnTo>
                        <a:pt x="141" y="9"/>
                      </a:lnTo>
                      <a:lnTo>
                        <a:pt x="145" y="10"/>
                      </a:lnTo>
                      <a:lnTo>
                        <a:pt x="156" y="10"/>
                      </a:lnTo>
                      <a:lnTo>
                        <a:pt x="161" y="10"/>
                      </a:lnTo>
                      <a:lnTo>
                        <a:pt x="165" y="7"/>
                      </a:lnTo>
                      <a:lnTo>
                        <a:pt x="169" y="7"/>
                      </a:lnTo>
                      <a:lnTo>
                        <a:pt x="174" y="12"/>
                      </a:lnTo>
                      <a:lnTo>
                        <a:pt x="178" y="15"/>
                      </a:lnTo>
                      <a:lnTo>
                        <a:pt x="186" y="15"/>
                      </a:lnTo>
                      <a:lnTo>
                        <a:pt x="197" y="12"/>
                      </a:lnTo>
                      <a:lnTo>
                        <a:pt x="210" y="3"/>
                      </a:lnTo>
                      <a:lnTo>
                        <a:pt x="215" y="3"/>
                      </a:lnTo>
                      <a:lnTo>
                        <a:pt x="219" y="3"/>
                      </a:lnTo>
                      <a:lnTo>
                        <a:pt x="227" y="3"/>
                      </a:lnTo>
                      <a:lnTo>
                        <a:pt x="231" y="3"/>
                      </a:lnTo>
                      <a:lnTo>
                        <a:pt x="232" y="7"/>
                      </a:lnTo>
                      <a:lnTo>
                        <a:pt x="236" y="7"/>
                      </a:lnTo>
                      <a:lnTo>
                        <a:pt x="245" y="6"/>
                      </a:lnTo>
                      <a:lnTo>
                        <a:pt x="247" y="12"/>
                      </a:lnTo>
                      <a:lnTo>
                        <a:pt x="251" y="13"/>
                      </a:lnTo>
                      <a:lnTo>
                        <a:pt x="260" y="13"/>
                      </a:lnTo>
                      <a:lnTo>
                        <a:pt x="268" y="12"/>
                      </a:lnTo>
                      <a:lnTo>
                        <a:pt x="272" y="1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2" name="Rectangle 282"/>
                <p:cNvSpPr>
                  <a:spLocks noChangeAspect="1" noChangeArrowheads="1"/>
                </p:cNvSpPr>
                <p:nvPr/>
              </p:nvSpPr>
              <p:spPr bwMode="auto">
                <a:xfrm>
                  <a:off x="1099" y="1712"/>
                  <a:ext cx="401" cy="3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3" name="Rectangle 283"/>
                <p:cNvSpPr>
                  <a:spLocks noChangeAspect="1" noChangeArrowheads="1"/>
                </p:cNvSpPr>
                <p:nvPr/>
              </p:nvSpPr>
              <p:spPr bwMode="auto">
                <a:xfrm>
                  <a:off x="1236" y="1715"/>
                  <a:ext cx="153" cy="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 u="sng">
                      <a:latin typeface="Times New Roman" pitchFamily="18" charset="0"/>
                    </a:rPr>
                    <a:t>Chatarra</a:t>
                  </a:r>
                </a:p>
              </p:txBody>
            </p:sp>
            <p:sp>
              <p:nvSpPr>
                <p:cNvPr id="1124" name="Line 284"/>
                <p:cNvSpPr>
                  <a:spLocks noChangeAspect="1" noChangeShapeType="1"/>
                </p:cNvSpPr>
                <p:nvPr/>
              </p:nvSpPr>
              <p:spPr bwMode="auto">
                <a:xfrm>
                  <a:off x="1137" y="1784"/>
                  <a:ext cx="0" cy="20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5" name="Line 285"/>
                <p:cNvSpPr>
                  <a:spLocks noChangeAspect="1" noChangeShapeType="1"/>
                </p:cNvSpPr>
                <p:nvPr/>
              </p:nvSpPr>
              <p:spPr bwMode="auto">
                <a:xfrm>
                  <a:off x="1144" y="1993"/>
                  <a:ext cx="3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6" name="Freeform 286"/>
                <p:cNvSpPr>
                  <a:spLocks noChangeAspect="1"/>
                </p:cNvSpPr>
                <p:nvPr/>
              </p:nvSpPr>
              <p:spPr bwMode="auto">
                <a:xfrm>
                  <a:off x="1163" y="1814"/>
                  <a:ext cx="266" cy="117"/>
                </a:xfrm>
                <a:custGeom>
                  <a:avLst/>
                  <a:gdLst>
                    <a:gd name="T0" fmla="*/ 889247 w 216"/>
                    <a:gd name="T1" fmla="*/ 196900214 h 81"/>
                    <a:gd name="T2" fmla="*/ 872592 w 216"/>
                    <a:gd name="T3" fmla="*/ 193203963 h 81"/>
                    <a:gd name="T4" fmla="*/ 862696 w 216"/>
                    <a:gd name="T5" fmla="*/ 181838107 h 81"/>
                    <a:gd name="T6" fmla="*/ 845667 w 216"/>
                    <a:gd name="T7" fmla="*/ 175606245 h 81"/>
                    <a:gd name="T8" fmla="*/ 834276 w 216"/>
                    <a:gd name="T9" fmla="*/ 168160033 h 81"/>
                    <a:gd name="T10" fmla="*/ 816260 w 216"/>
                    <a:gd name="T11" fmla="*/ 159082361 h 81"/>
                    <a:gd name="T12" fmla="*/ 802489 w 216"/>
                    <a:gd name="T13" fmla="*/ 153092518 h 81"/>
                    <a:gd name="T14" fmla="*/ 787124 w 216"/>
                    <a:gd name="T15" fmla="*/ 144200383 h 81"/>
                    <a:gd name="T16" fmla="*/ 769394 w 216"/>
                    <a:gd name="T17" fmla="*/ 141698005 h 81"/>
                    <a:gd name="T18" fmla="*/ 753944 w 216"/>
                    <a:gd name="T19" fmla="*/ 144200383 h 81"/>
                    <a:gd name="T20" fmla="*/ 738137 w 216"/>
                    <a:gd name="T21" fmla="*/ 152682620 h 81"/>
                    <a:gd name="T22" fmla="*/ 721074 w 216"/>
                    <a:gd name="T23" fmla="*/ 152682620 h 81"/>
                    <a:gd name="T24" fmla="*/ 700535 w 216"/>
                    <a:gd name="T25" fmla="*/ 152682620 h 81"/>
                    <a:gd name="T26" fmla="*/ 682684 w 216"/>
                    <a:gd name="T27" fmla="*/ 152682620 h 81"/>
                    <a:gd name="T28" fmla="*/ 662828 w 216"/>
                    <a:gd name="T29" fmla="*/ 152682620 h 81"/>
                    <a:gd name="T30" fmla="*/ 650438 w 216"/>
                    <a:gd name="T31" fmla="*/ 152682620 h 81"/>
                    <a:gd name="T32" fmla="*/ 639168 w 216"/>
                    <a:gd name="T33" fmla="*/ 141698005 h 81"/>
                    <a:gd name="T34" fmla="*/ 629153 w 216"/>
                    <a:gd name="T35" fmla="*/ 129574845 h 81"/>
                    <a:gd name="T36" fmla="*/ 613382 w 216"/>
                    <a:gd name="T37" fmla="*/ 120752691 h 81"/>
                    <a:gd name="T38" fmla="*/ 604729 w 216"/>
                    <a:gd name="T39" fmla="*/ 110133971 h 81"/>
                    <a:gd name="T40" fmla="*/ 590782 w 216"/>
                    <a:gd name="T41" fmla="*/ 102393785 h 81"/>
                    <a:gd name="T42" fmla="*/ 568855 w 216"/>
                    <a:gd name="T43" fmla="*/ 99831041 h 81"/>
                    <a:gd name="T44" fmla="*/ 557450 w 216"/>
                    <a:gd name="T45" fmla="*/ 87312058 h 81"/>
                    <a:gd name="T46" fmla="*/ 523744 w 216"/>
                    <a:gd name="T47" fmla="*/ 87153238 h 81"/>
                    <a:gd name="T48" fmla="*/ 507333 w 216"/>
                    <a:gd name="T49" fmla="*/ 76921630 h 81"/>
                    <a:gd name="T50" fmla="*/ 495700 w 216"/>
                    <a:gd name="T51" fmla="*/ 83598057 h 81"/>
                    <a:gd name="T52" fmla="*/ 467677 w 216"/>
                    <a:gd name="T53" fmla="*/ 87153238 h 81"/>
                    <a:gd name="T54" fmla="*/ 450157 w 216"/>
                    <a:gd name="T55" fmla="*/ 87153238 h 81"/>
                    <a:gd name="T56" fmla="*/ 425296 w 216"/>
                    <a:gd name="T57" fmla="*/ 87153238 h 81"/>
                    <a:gd name="T58" fmla="*/ 411138 w 216"/>
                    <a:gd name="T59" fmla="*/ 87153238 h 81"/>
                    <a:gd name="T60" fmla="*/ 391643 w 216"/>
                    <a:gd name="T61" fmla="*/ 87153238 h 81"/>
                    <a:gd name="T62" fmla="*/ 375099 w 216"/>
                    <a:gd name="T63" fmla="*/ 87153238 h 81"/>
                    <a:gd name="T64" fmla="*/ 362742 w 216"/>
                    <a:gd name="T65" fmla="*/ 76921630 h 81"/>
                    <a:gd name="T66" fmla="*/ 345353 w 216"/>
                    <a:gd name="T67" fmla="*/ 67914447 h 81"/>
                    <a:gd name="T68" fmla="*/ 333856 w 216"/>
                    <a:gd name="T69" fmla="*/ 65510846 h 81"/>
                    <a:gd name="T70" fmla="*/ 304592 w 216"/>
                    <a:gd name="T71" fmla="*/ 60336871 h 81"/>
                    <a:gd name="T72" fmla="*/ 271650 w 216"/>
                    <a:gd name="T73" fmla="*/ 60336871 h 81"/>
                    <a:gd name="T74" fmla="*/ 239189 w 216"/>
                    <a:gd name="T75" fmla="*/ 60336871 h 81"/>
                    <a:gd name="T76" fmla="*/ 225946 w 216"/>
                    <a:gd name="T77" fmla="*/ 60336871 h 81"/>
                    <a:gd name="T78" fmla="*/ 183475 w 216"/>
                    <a:gd name="T79" fmla="*/ 36867790 h 81"/>
                    <a:gd name="T80" fmla="*/ 137967 w 216"/>
                    <a:gd name="T81" fmla="*/ 26743578 h 81"/>
                    <a:gd name="T82" fmla="*/ 120982 w 216"/>
                    <a:gd name="T83" fmla="*/ 20057253 h 81"/>
                    <a:gd name="T84" fmla="*/ 107420 w 216"/>
                    <a:gd name="T85" fmla="*/ 10418609 h 81"/>
                    <a:gd name="T86" fmla="*/ 90974 w 216"/>
                    <a:gd name="T87" fmla="*/ 1 h 81"/>
                    <a:gd name="T88" fmla="*/ 73874 w 216"/>
                    <a:gd name="T89" fmla="*/ 0 h 81"/>
                    <a:gd name="T90" fmla="*/ 57518 w 216"/>
                    <a:gd name="T91" fmla="*/ 0 h 81"/>
                    <a:gd name="T92" fmla="*/ 39556 w 216"/>
                    <a:gd name="T93" fmla="*/ 1 h 81"/>
                    <a:gd name="T94" fmla="*/ 39556 w 216"/>
                    <a:gd name="T95" fmla="*/ 15049101 h 81"/>
                    <a:gd name="T96" fmla="*/ 16491 w 216"/>
                    <a:gd name="T97" fmla="*/ 20057253 h 81"/>
                    <a:gd name="T98" fmla="*/ 0 w 216"/>
                    <a:gd name="T99" fmla="*/ 23521839 h 81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16"/>
                    <a:gd name="T151" fmla="*/ 0 h 81"/>
                    <a:gd name="T152" fmla="*/ 216 w 216"/>
                    <a:gd name="T153" fmla="*/ 81 h 81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16" h="81">
                      <a:moveTo>
                        <a:pt x="215" y="80"/>
                      </a:moveTo>
                      <a:lnTo>
                        <a:pt x="211" y="79"/>
                      </a:lnTo>
                      <a:lnTo>
                        <a:pt x="209" y="74"/>
                      </a:lnTo>
                      <a:lnTo>
                        <a:pt x="205" y="72"/>
                      </a:lnTo>
                      <a:lnTo>
                        <a:pt x="201" y="69"/>
                      </a:lnTo>
                      <a:lnTo>
                        <a:pt x="198" y="65"/>
                      </a:lnTo>
                      <a:lnTo>
                        <a:pt x="194" y="63"/>
                      </a:lnTo>
                      <a:lnTo>
                        <a:pt x="190" y="59"/>
                      </a:lnTo>
                      <a:lnTo>
                        <a:pt x="186" y="58"/>
                      </a:lnTo>
                      <a:lnTo>
                        <a:pt x="182" y="59"/>
                      </a:lnTo>
                      <a:lnTo>
                        <a:pt x="178" y="62"/>
                      </a:lnTo>
                      <a:lnTo>
                        <a:pt x="174" y="62"/>
                      </a:lnTo>
                      <a:lnTo>
                        <a:pt x="170" y="62"/>
                      </a:lnTo>
                      <a:lnTo>
                        <a:pt x="165" y="62"/>
                      </a:lnTo>
                      <a:lnTo>
                        <a:pt x="161" y="62"/>
                      </a:lnTo>
                      <a:lnTo>
                        <a:pt x="157" y="62"/>
                      </a:lnTo>
                      <a:lnTo>
                        <a:pt x="154" y="58"/>
                      </a:lnTo>
                      <a:lnTo>
                        <a:pt x="152" y="53"/>
                      </a:lnTo>
                      <a:lnTo>
                        <a:pt x="149" y="49"/>
                      </a:lnTo>
                      <a:lnTo>
                        <a:pt x="146" y="45"/>
                      </a:lnTo>
                      <a:lnTo>
                        <a:pt x="142" y="42"/>
                      </a:lnTo>
                      <a:lnTo>
                        <a:pt x="138" y="41"/>
                      </a:lnTo>
                      <a:lnTo>
                        <a:pt x="135" y="36"/>
                      </a:lnTo>
                      <a:lnTo>
                        <a:pt x="127" y="35"/>
                      </a:lnTo>
                      <a:lnTo>
                        <a:pt x="123" y="32"/>
                      </a:lnTo>
                      <a:lnTo>
                        <a:pt x="119" y="34"/>
                      </a:lnTo>
                      <a:lnTo>
                        <a:pt x="114" y="35"/>
                      </a:lnTo>
                      <a:lnTo>
                        <a:pt x="109" y="35"/>
                      </a:lnTo>
                      <a:lnTo>
                        <a:pt x="103" y="35"/>
                      </a:lnTo>
                      <a:lnTo>
                        <a:pt x="99" y="35"/>
                      </a:lnTo>
                      <a:lnTo>
                        <a:pt x="95" y="35"/>
                      </a:lnTo>
                      <a:lnTo>
                        <a:pt x="91" y="35"/>
                      </a:lnTo>
                      <a:lnTo>
                        <a:pt x="87" y="32"/>
                      </a:lnTo>
                      <a:lnTo>
                        <a:pt x="84" y="28"/>
                      </a:lnTo>
                      <a:lnTo>
                        <a:pt x="80" y="27"/>
                      </a:lnTo>
                      <a:lnTo>
                        <a:pt x="74" y="24"/>
                      </a:lnTo>
                      <a:lnTo>
                        <a:pt x="66" y="24"/>
                      </a:lnTo>
                      <a:lnTo>
                        <a:pt x="58" y="24"/>
                      </a:lnTo>
                      <a:lnTo>
                        <a:pt x="54" y="24"/>
                      </a:lnTo>
                      <a:lnTo>
                        <a:pt x="44" y="15"/>
                      </a:lnTo>
                      <a:lnTo>
                        <a:pt x="33" y="11"/>
                      </a:lnTo>
                      <a:lnTo>
                        <a:pt x="29" y="8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10" y="6"/>
                      </a:lnTo>
                      <a:lnTo>
                        <a:pt x="4" y="8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7" name="Rectangle 28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5" y="1980"/>
                  <a:ext cx="480" cy="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>
                      <a:latin typeface="Times New Roman" pitchFamily="18" charset="0"/>
                    </a:rPr>
                    <a:t>Ene.       Abr..         Jul.        Dic.</a:t>
                  </a:r>
                </a:p>
              </p:txBody>
            </p:sp>
            <p:sp>
              <p:nvSpPr>
                <p:cNvPr id="1128" name="Line 288"/>
                <p:cNvSpPr>
                  <a:spLocks noChangeAspect="1" noChangeShapeType="1"/>
                </p:cNvSpPr>
                <p:nvPr/>
              </p:nvSpPr>
              <p:spPr bwMode="auto">
                <a:xfrm>
                  <a:off x="1163" y="1919"/>
                  <a:ext cx="29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29" name="Rectangle 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42" y="2106"/>
                  <a:ext cx="401" cy="3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30" name="Rectangle 290"/>
                <p:cNvSpPr>
                  <a:spLocks noChangeAspect="1" noChangeArrowheads="1"/>
                </p:cNvSpPr>
                <p:nvPr/>
              </p:nvSpPr>
              <p:spPr bwMode="auto">
                <a:xfrm>
                  <a:off x="755" y="2093"/>
                  <a:ext cx="201" cy="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 u="sng">
                      <a:latin typeface="Times New Roman" pitchFamily="18" charset="0"/>
                    </a:rPr>
                    <a:t>T. trabajado</a:t>
                  </a:r>
                </a:p>
              </p:txBody>
            </p:sp>
            <p:sp>
              <p:nvSpPr>
                <p:cNvPr id="1131" name="Line 291"/>
                <p:cNvSpPr>
                  <a:spLocks noChangeAspect="1" noChangeShapeType="1"/>
                </p:cNvSpPr>
                <p:nvPr/>
              </p:nvSpPr>
              <p:spPr bwMode="auto">
                <a:xfrm>
                  <a:off x="681" y="2178"/>
                  <a:ext cx="0" cy="20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32" name="Line 292"/>
                <p:cNvSpPr>
                  <a:spLocks noChangeAspect="1" noChangeShapeType="1"/>
                </p:cNvSpPr>
                <p:nvPr/>
              </p:nvSpPr>
              <p:spPr bwMode="auto">
                <a:xfrm>
                  <a:off x="688" y="2386"/>
                  <a:ext cx="31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33" name="Rectangle 293"/>
                <p:cNvSpPr>
                  <a:spLocks noChangeAspect="1" noChangeArrowheads="1"/>
                </p:cNvSpPr>
                <p:nvPr/>
              </p:nvSpPr>
              <p:spPr bwMode="auto">
                <a:xfrm>
                  <a:off x="672" y="2373"/>
                  <a:ext cx="470" cy="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>
                      <a:latin typeface="Times New Roman" pitchFamily="18" charset="0"/>
                    </a:rPr>
                    <a:t>Jan.       Apr.         Jul.        Dec.</a:t>
                  </a:r>
                </a:p>
              </p:txBody>
            </p:sp>
            <p:sp>
              <p:nvSpPr>
                <p:cNvPr id="1134" name="Line 294"/>
                <p:cNvSpPr>
                  <a:spLocks noChangeAspect="1" noChangeShapeType="1"/>
                </p:cNvSpPr>
                <p:nvPr/>
              </p:nvSpPr>
              <p:spPr bwMode="auto">
                <a:xfrm>
                  <a:off x="689" y="2204"/>
                  <a:ext cx="3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35" name="Rectangle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853" y="2186"/>
                  <a:ext cx="99" cy="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>
                      <a:latin typeface="Times New Roman" pitchFamily="18" charset="0"/>
                    </a:rPr>
                    <a:t>Obj.</a:t>
                  </a:r>
                </a:p>
              </p:txBody>
            </p:sp>
            <p:sp>
              <p:nvSpPr>
                <p:cNvPr id="1136" name="Rectangl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1098" y="2106"/>
                  <a:ext cx="402" cy="3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37" name="Rectangle 297"/>
                <p:cNvSpPr>
                  <a:spLocks noChangeAspect="1" noChangeArrowheads="1"/>
                </p:cNvSpPr>
                <p:nvPr/>
              </p:nvSpPr>
              <p:spPr bwMode="auto">
                <a:xfrm>
                  <a:off x="1125" y="2093"/>
                  <a:ext cx="256" cy="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 u="sng">
                      <a:latin typeface="Times New Roman" pitchFamily="18" charset="0"/>
                    </a:rPr>
                    <a:t>Envíos a tiempo</a:t>
                  </a:r>
                </a:p>
              </p:txBody>
            </p:sp>
            <p:sp>
              <p:nvSpPr>
                <p:cNvPr id="1138" name="Line 298"/>
                <p:cNvSpPr>
                  <a:spLocks noChangeAspect="1" noChangeShapeType="1"/>
                </p:cNvSpPr>
                <p:nvPr/>
              </p:nvSpPr>
              <p:spPr bwMode="auto">
                <a:xfrm>
                  <a:off x="1137" y="2178"/>
                  <a:ext cx="0" cy="20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39" name="Line 299"/>
                <p:cNvSpPr>
                  <a:spLocks noChangeAspect="1" noChangeShapeType="1"/>
                </p:cNvSpPr>
                <p:nvPr/>
              </p:nvSpPr>
              <p:spPr bwMode="auto">
                <a:xfrm>
                  <a:off x="1146" y="2386"/>
                  <a:ext cx="30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40" name="Rectangle 300"/>
                <p:cNvSpPr>
                  <a:spLocks noChangeAspect="1" noChangeArrowheads="1"/>
                </p:cNvSpPr>
                <p:nvPr/>
              </p:nvSpPr>
              <p:spPr bwMode="auto">
                <a:xfrm>
                  <a:off x="1125" y="2373"/>
                  <a:ext cx="469" cy="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>
                      <a:latin typeface="Times New Roman" pitchFamily="18" charset="0"/>
                    </a:rPr>
                    <a:t>Jan.       Apr.         Jul.        Dec.</a:t>
                  </a:r>
                </a:p>
              </p:txBody>
            </p:sp>
            <p:sp>
              <p:nvSpPr>
                <p:cNvPr id="1141" name="Line 301"/>
                <p:cNvSpPr>
                  <a:spLocks noChangeAspect="1" noChangeShapeType="1"/>
                </p:cNvSpPr>
                <p:nvPr/>
              </p:nvSpPr>
              <p:spPr bwMode="auto">
                <a:xfrm>
                  <a:off x="1159" y="2210"/>
                  <a:ext cx="301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42" name="Freeform 302"/>
                <p:cNvSpPr>
                  <a:spLocks noChangeAspect="1"/>
                </p:cNvSpPr>
                <p:nvPr/>
              </p:nvSpPr>
              <p:spPr bwMode="auto">
                <a:xfrm>
                  <a:off x="1178" y="2178"/>
                  <a:ext cx="299" cy="44"/>
                </a:xfrm>
                <a:custGeom>
                  <a:avLst/>
                  <a:gdLst>
                    <a:gd name="T0" fmla="*/ 0 w 243"/>
                    <a:gd name="T1" fmla="*/ 93982873 h 30"/>
                    <a:gd name="T2" fmla="*/ 16193 w 243"/>
                    <a:gd name="T3" fmla="*/ 85262662 h 30"/>
                    <a:gd name="T4" fmla="*/ 31516 w 243"/>
                    <a:gd name="T5" fmla="*/ 76667951 h 30"/>
                    <a:gd name="T6" fmla="*/ 47716 w 243"/>
                    <a:gd name="T7" fmla="*/ 76667951 h 30"/>
                    <a:gd name="T8" fmla="*/ 69149 w 243"/>
                    <a:gd name="T9" fmla="*/ 66767132 h 30"/>
                    <a:gd name="T10" fmla="*/ 85085 w 243"/>
                    <a:gd name="T11" fmla="*/ 64079261 h 30"/>
                    <a:gd name="T12" fmla="*/ 115239 w 243"/>
                    <a:gd name="T13" fmla="*/ 64079261 h 30"/>
                    <a:gd name="T14" fmla="*/ 134581 w 243"/>
                    <a:gd name="T15" fmla="*/ 66767132 h 30"/>
                    <a:gd name="T16" fmla="*/ 158507 w 243"/>
                    <a:gd name="T17" fmla="*/ 79412705 h 30"/>
                    <a:gd name="T18" fmla="*/ 171886 w 243"/>
                    <a:gd name="T19" fmla="*/ 79412705 h 30"/>
                    <a:gd name="T20" fmla="*/ 195035 w 243"/>
                    <a:gd name="T21" fmla="*/ 79412705 h 30"/>
                    <a:gd name="T22" fmla="*/ 214681 w 243"/>
                    <a:gd name="T23" fmla="*/ 79412705 h 30"/>
                    <a:gd name="T24" fmla="*/ 229068 w 243"/>
                    <a:gd name="T25" fmla="*/ 79412705 h 30"/>
                    <a:gd name="T26" fmla="*/ 252339 w 243"/>
                    <a:gd name="T27" fmla="*/ 79412705 h 30"/>
                    <a:gd name="T28" fmla="*/ 265877 w 243"/>
                    <a:gd name="T29" fmla="*/ 76667951 h 30"/>
                    <a:gd name="T30" fmla="*/ 289757 w 243"/>
                    <a:gd name="T31" fmla="*/ 76667951 h 30"/>
                    <a:gd name="T32" fmla="*/ 296591 w 243"/>
                    <a:gd name="T33" fmla="*/ 54145025 h 30"/>
                    <a:gd name="T34" fmla="*/ 310491 w 243"/>
                    <a:gd name="T35" fmla="*/ 48290692 h 30"/>
                    <a:gd name="T36" fmla="*/ 334414 w 243"/>
                    <a:gd name="T37" fmla="*/ 45523057 h 30"/>
                    <a:gd name="T38" fmla="*/ 366258 w 243"/>
                    <a:gd name="T39" fmla="*/ 45523057 h 30"/>
                    <a:gd name="T40" fmla="*/ 382045 w 243"/>
                    <a:gd name="T41" fmla="*/ 45523057 h 30"/>
                    <a:gd name="T42" fmla="*/ 467063 w 243"/>
                    <a:gd name="T43" fmla="*/ 79412705 h 30"/>
                    <a:gd name="T44" fmla="*/ 506308 w 243"/>
                    <a:gd name="T45" fmla="*/ 85262662 h 30"/>
                    <a:gd name="T46" fmla="*/ 516837 w 243"/>
                    <a:gd name="T47" fmla="*/ 103878600 h 30"/>
                    <a:gd name="T48" fmla="*/ 539795 w 243"/>
                    <a:gd name="T49" fmla="*/ 112446278 h 30"/>
                    <a:gd name="T50" fmla="*/ 574699 w 243"/>
                    <a:gd name="T51" fmla="*/ 125051911 h 30"/>
                    <a:gd name="T52" fmla="*/ 596530 w 243"/>
                    <a:gd name="T53" fmla="*/ 131027555 h 30"/>
                    <a:gd name="T54" fmla="*/ 627194 w 243"/>
                    <a:gd name="T55" fmla="*/ 131027555 h 30"/>
                    <a:gd name="T56" fmla="*/ 645140 w 243"/>
                    <a:gd name="T57" fmla="*/ 131027555 h 30"/>
                    <a:gd name="T58" fmla="*/ 661157 w 243"/>
                    <a:gd name="T59" fmla="*/ 131027555 h 30"/>
                    <a:gd name="T60" fmla="*/ 676862 w 243"/>
                    <a:gd name="T61" fmla="*/ 112446278 h 30"/>
                    <a:gd name="T62" fmla="*/ 690699 w 243"/>
                    <a:gd name="T63" fmla="*/ 93982873 h 30"/>
                    <a:gd name="T64" fmla="*/ 707140 w 243"/>
                    <a:gd name="T65" fmla="*/ 79412705 h 30"/>
                    <a:gd name="T66" fmla="*/ 720385 w 243"/>
                    <a:gd name="T67" fmla="*/ 79412705 h 30"/>
                    <a:gd name="T68" fmla="*/ 735607 w 243"/>
                    <a:gd name="T69" fmla="*/ 76667951 h 30"/>
                    <a:gd name="T70" fmla="*/ 761228 w 243"/>
                    <a:gd name="T71" fmla="*/ 76667951 h 30"/>
                    <a:gd name="T72" fmla="*/ 781320 w 243"/>
                    <a:gd name="T73" fmla="*/ 76667951 h 30"/>
                    <a:gd name="T74" fmla="*/ 824155 w 243"/>
                    <a:gd name="T75" fmla="*/ 76667951 h 30"/>
                    <a:gd name="T76" fmla="*/ 870102 w 243"/>
                    <a:gd name="T77" fmla="*/ 79412705 h 30"/>
                    <a:gd name="T78" fmla="*/ 886400 w 243"/>
                    <a:gd name="T79" fmla="*/ 79412705 h 30"/>
                    <a:gd name="T80" fmla="*/ 905130 w 243"/>
                    <a:gd name="T81" fmla="*/ 66767132 h 30"/>
                    <a:gd name="T82" fmla="*/ 905130 w 243"/>
                    <a:gd name="T83" fmla="*/ 48290692 h 30"/>
                    <a:gd name="T84" fmla="*/ 919676 w 243"/>
                    <a:gd name="T85" fmla="*/ 31038449 h 30"/>
                    <a:gd name="T86" fmla="*/ 936655 w 243"/>
                    <a:gd name="T87" fmla="*/ 12563258 h 30"/>
                    <a:gd name="T88" fmla="*/ 954962 w 243"/>
                    <a:gd name="T89" fmla="*/ 0 h 30"/>
                    <a:gd name="T90" fmla="*/ 972150 w 243"/>
                    <a:gd name="T91" fmla="*/ 1 h 3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43"/>
                    <a:gd name="T139" fmla="*/ 0 h 30"/>
                    <a:gd name="T140" fmla="*/ 243 w 243"/>
                    <a:gd name="T141" fmla="*/ 30 h 30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43" h="30">
                      <a:moveTo>
                        <a:pt x="0" y="21"/>
                      </a:moveTo>
                      <a:lnTo>
                        <a:pt x="4" y="19"/>
                      </a:lnTo>
                      <a:lnTo>
                        <a:pt x="8" y="17"/>
                      </a:lnTo>
                      <a:lnTo>
                        <a:pt x="12" y="17"/>
                      </a:lnTo>
                      <a:lnTo>
                        <a:pt x="17" y="15"/>
                      </a:lnTo>
                      <a:lnTo>
                        <a:pt x="21" y="14"/>
                      </a:lnTo>
                      <a:lnTo>
                        <a:pt x="29" y="14"/>
                      </a:lnTo>
                      <a:lnTo>
                        <a:pt x="33" y="15"/>
                      </a:lnTo>
                      <a:lnTo>
                        <a:pt x="39" y="18"/>
                      </a:lnTo>
                      <a:lnTo>
                        <a:pt x="43" y="18"/>
                      </a:lnTo>
                      <a:lnTo>
                        <a:pt x="48" y="18"/>
                      </a:lnTo>
                      <a:lnTo>
                        <a:pt x="54" y="18"/>
                      </a:lnTo>
                      <a:lnTo>
                        <a:pt x="58" y="18"/>
                      </a:lnTo>
                      <a:lnTo>
                        <a:pt x="63" y="18"/>
                      </a:lnTo>
                      <a:lnTo>
                        <a:pt x="67" y="17"/>
                      </a:lnTo>
                      <a:lnTo>
                        <a:pt x="72" y="17"/>
                      </a:lnTo>
                      <a:lnTo>
                        <a:pt x="74" y="12"/>
                      </a:lnTo>
                      <a:lnTo>
                        <a:pt x="78" y="11"/>
                      </a:lnTo>
                      <a:lnTo>
                        <a:pt x="84" y="10"/>
                      </a:lnTo>
                      <a:lnTo>
                        <a:pt x="92" y="10"/>
                      </a:lnTo>
                      <a:lnTo>
                        <a:pt x="96" y="10"/>
                      </a:lnTo>
                      <a:lnTo>
                        <a:pt x="116" y="18"/>
                      </a:lnTo>
                      <a:lnTo>
                        <a:pt x="127" y="19"/>
                      </a:lnTo>
                      <a:lnTo>
                        <a:pt x="129" y="23"/>
                      </a:lnTo>
                      <a:lnTo>
                        <a:pt x="135" y="25"/>
                      </a:lnTo>
                      <a:lnTo>
                        <a:pt x="143" y="28"/>
                      </a:lnTo>
                      <a:lnTo>
                        <a:pt x="149" y="29"/>
                      </a:lnTo>
                      <a:lnTo>
                        <a:pt x="157" y="29"/>
                      </a:lnTo>
                      <a:lnTo>
                        <a:pt x="161" y="29"/>
                      </a:lnTo>
                      <a:lnTo>
                        <a:pt x="165" y="29"/>
                      </a:lnTo>
                      <a:lnTo>
                        <a:pt x="169" y="25"/>
                      </a:lnTo>
                      <a:lnTo>
                        <a:pt x="172" y="21"/>
                      </a:lnTo>
                      <a:lnTo>
                        <a:pt x="176" y="18"/>
                      </a:lnTo>
                      <a:lnTo>
                        <a:pt x="180" y="18"/>
                      </a:lnTo>
                      <a:lnTo>
                        <a:pt x="184" y="17"/>
                      </a:lnTo>
                      <a:lnTo>
                        <a:pt x="190" y="17"/>
                      </a:lnTo>
                      <a:lnTo>
                        <a:pt x="195" y="17"/>
                      </a:lnTo>
                      <a:lnTo>
                        <a:pt x="206" y="17"/>
                      </a:lnTo>
                      <a:lnTo>
                        <a:pt x="217" y="18"/>
                      </a:lnTo>
                      <a:lnTo>
                        <a:pt x="221" y="18"/>
                      </a:lnTo>
                      <a:lnTo>
                        <a:pt x="226" y="15"/>
                      </a:lnTo>
                      <a:lnTo>
                        <a:pt x="226" y="11"/>
                      </a:lnTo>
                      <a:lnTo>
                        <a:pt x="230" y="7"/>
                      </a:lnTo>
                      <a:lnTo>
                        <a:pt x="234" y="3"/>
                      </a:lnTo>
                      <a:lnTo>
                        <a:pt x="238" y="0"/>
                      </a:lnTo>
                      <a:lnTo>
                        <a:pt x="242" y="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43" name="Rectangle 303"/>
                <p:cNvSpPr>
                  <a:spLocks noChangeAspect="1" noChangeArrowheads="1"/>
                </p:cNvSpPr>
                <p:nvPr/>
              </p:nvSpPr>
              <p:spPr bwMode="auto">
                <a:xfrm>
                  <a:off x="482" y="1509"/>
                  <a:ext cx="1172" cy="100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44" name="Rectangle 304"/>
                <p:cNvSpPr>
                  <a:spLocks noChangeAspect="1" noChangeArrowheads="1"/>
                </p:cNvSpPr>
                <p:nvPr/>
              </p:nvSpPr>
              <p:spPr bwMode="auto">
                <a:xfrm>
                  <a:off x="651" y="1534"/>
                  <a:ext cx="491" cy="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>
                      <a:latin typeface="Times New Roman" pitchFamily="18" charset="0"/>
                    </a:rPr>
                    <a:t>Centro de Información para Empl</a:t>
                  </a:r>
                </a:p>
              </p:txBody>
            </p:sp>
            <p:sp>
              <p:nvSpPr>
                <p:cNvPr id="1145" name="Rectangle 305"/>
                <p:cNvSpPr>
                  <a:spLocks noChangeAspect="1" noChangeArrowheads="1"/>
                </p:cNvSpPr>
                <p:nvPr/>
              </p:nvSpPr>
              <p:spPr bwMode="auto">
                <a:xfrm>
                  <a:off x="649" y="1544"/>
                  <a:ext cx="838" cy="11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  <p:sp>
              <p:nvSpPr>
                <p:cNvPr id="1146" name="Rectangle 306"/>
                <p:cNvSpPr>
                  <a:spLocks noChangeAspect="1" noChangeArrowheads="1"/>
                </p:cNvSpPr>
                <p:nvPr/>
              </p:nvSpPr>
              <p:spPr bwMode="auto">
                <a:xfrm>
                  <a:off x="1368" y="1901"/>
                  <a:ext cx="124" cy="7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>
                      <a:latin typeface="Times New Roman" pitchFamily="18" charset="0"/>
                    </a:rPr>
                    <a:t>Objvo</a:t>
                  </a:r>
                </a:p>
              </p:txBody>
            </p:sp>
            <p:sp>
              <p:nvSpPr>
                <p:cNvPr id="1147" name="Rectangle 307"/>
                <p:cNvSpPr>
                  <a:spLocks noChangeAspect="1" noChangeArrowheads="1"/>
                </p:cNvSpPr>
                <p:nvPr/>
              </p:nvSpPr>
              <p:spPr bwMode="auto">
                <a:xfrm>
                  <a:off x="1368" y="2192"/>
                  <a:ext cx="98" cy="7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12546" tIns="6273" rIns="12546" bIns="6273">
                  <a:spAutoFit/>
                </a:bodyPr>
                <a:lstStyle/>
                <a:p>
                  <a:pPr defTabSz="173038" eaLnBrk="0" hangingPunct="0"/>
                  <a:r>
                    <a:rPr lang="es-ES" sz="200">
                      <a:latin typeface="Times New Roman" pitchFamily="18" charset="0"/>
                    </a:rPr>
                    <a:t>Obj.</a:t>
                  </a:r>
                </a:p>
              </p:txBody>
            </p:sp>
            <p:sp>
              <p:nvSpPr>
                <p:cNvPr id="1148" name="Freeform 308"/>
                <p:cNvSpPr>
                  <a:spLocks noChangeAspect="1"/>
                </p:cNvSpPr>
                <p:nvPr/>
              </p:nvSpPr>
              <p:spPr bwMode="auto">
                <a:xfrm>
                  <a:off x="700" y="2184"/>
                  <a:ext cx="294" cy="45"/>
                </a:xfrm>
                <a:custGeom>
                  <a:avLst/>
                  <a:gdLst>
                    <a:gd name="T0" fmla="*/ 0 w 239"/>
                    <a:gd name="T1" fmla="*/ 90786427 h 31"/>
                    <a:gd name="T2" fmla="*/ 24380 w 239"/>
                    <a:gd name="T3" fmla="*/ 90786427 h 31"/>
                    <a:gd name="T4" fmla="*/ 46318 w 239"/>
                    <a:gd name="T5" fmla="*/ 84611011 h 31"/>
                    <a:gd name="T6" fmla="*/ 70089 w 239"/>
                    <a:gd name="T7" fmla="*/ 71878024 h 31"/>
                    <a:gd name="T8" fmla="*/ 86218 w 239"/>
                    <a:gd name="T9" fmla="*/ 53501491 h 31"/>
                    <a:gd name="T10" fmla="*/ 110685 w 239"/>
                    <a:gd name="T11" fmla="*/ 47169244 h 31"/>
                    <a:gd name="T12" fmla="*/ 136156 w 239"/>
                    <a:gd name="T13" fmla="*/ 31039878 h 31"/>
                    <a:gd name="T14" fmla="*/ 158070 w 239"/>
                    <a:gd name="T15" fmla="*/ 31039878 h 31"/>
                    <a:gd name="T16" fmla="*/ 183221 w 239"/>
                    <a:gd name="T17" fmla="*/ 23820584 h 31"/>
                    <a:gd name="T18" fmla="*/ 206033 w 239"/>
                    <a:gd name="T19" fmla="*/ 23820584 h 31"/>
                    <a:gd name="T20" fmla="*/ 227522 w 239"/>
                    <a:gd name="T21" fmla="*/ 23820584 h 31"/>
                    <a:gd name="T22" fmla="*/ 242855 w 239"/>
                    <a:gd name="T23" fmla="*/ 40841491 h 31"/>
                    <a:gd name="T24" fmla="*/ 269500 w 239"/>
                    <a:gd name="T25" fmla="*/ 59286016 h 31"/>
                    <a:gd name="T26" fmla="*/ 294237 w 239"/>
                    <a:gd name="T27" fmla="*/ 65406572 h 31"/>
                    <a:gd name="T28" fmla="*/ 316700 w 239"/>
                    <a:gd name="T29" fmla="*/ 71878024 h 31"/>
                    <a:gd name="T30" fmla="*/ 347980 w 239"/>
                    <a:gd name="T31" fmla="*/ 77663431 h 31"/>
                    <a:gd name="T32" fmla="*/ 374493 w 239"/>
                    <a:gd name="T33" fmla="*/ 84611011 h 31"/>
                    <a:gd name="T34" fmla="*/ 397105 w 239"/>
                    <a:gd name="T35" fmla="*/ 84611011 h 31"/>
                    <a:gd name="T36" fmla="*/ 419541 w 239"/>
                    <a:gd name="T37" fmla="*/ 84611011 h 31"/>
                    <a:gd name="T38" fmla="*/ 445243 w 239"/>
                    <a:gd name="T39" fmla="*/ 71878024 h 31"/>
                    <a:gd name="T40" fmla="*/ 465333 w 239"/>
                    <a:gd name="T41" fmla="*/ 65406572 h 31"/>
                    <a:gd name="T42" fmla="*/ 483588 w 239"/>
                    <a:gd name="T43" fmla="*/ 47169244 h 31"/>
                    <a:gd name="T44" fmla="*/ 505957 w 239"/>
                    <a:gd name="T45" fmla="*/ 40841491 h 31"/>
                    <a:gd name="T46" fmla="*/ 533052 w 239"/>
                    <a:gd name="T47" fmla="*/ 31039878 h 31"/>
                    <a:gd name="T48" fmla="*/ 556089 w 239"/>
                    <a:gd name="T49" fmla="*/ 23820584 h 31"/>
                    <a:gd name="T50" fmla="*/ 580340 w 239"/>
                    <a:gd name="T51" fmla="*/ 23820584 h 31"/>
                    <a:gd name="T52" fmla="*/ 601273 w 239"/>
                    <a:gd name="T53" fmla="*/ 23820584 h 31"/>
                    <a:gd name="T54" fmla="*/ 625787 w 239"/>
                    <a:gd name="T55" fmla="*/ 23820584 h 31"/>
                    <a:gd name="T56" fmla="*/ 647742 w 239"/>
                    <a:gd name="T57" fmla="*/ 19055649 h 31"/>
                    <a:gd name="T58" fmla="*/ 673746 w 239"/>
                    <a:gd name="T59" fmla="*/ 13127228 h 31"/>
                    <a:gd name="T60" fmla="*/ 697095 w 239"/>
                    <a:gd name="T61" fmla="*/ 6229767 h 31"/>
                    <a:gd name="T62" fmla="*/ 722886 w 239"/>
                    <a:gd name="T63" fmla="*/ 0 h 31"/>
                    <a:gd name="T64" fmla="*/ 742930 w 239"/>
                    <a:gd name="T65" fmla="*/ 0 h 31"/>
                    <a:gd name="T66" fmla="*/ 769797 w 239"/>
                    <a:gd name="T67" fmla="*/ 0 h 31"/>
                    <a:gd name="T68" fmla="*/ 796804 w 239"/>
                    <a:gd name="T69" fmla="*/ 0 h 31"/>
                    <a:gd name="T70" fmla="*/ 824459 w 239"/>
                    <a:gd name="T71" fmla="*/ 6229767 h 31"/>
                    <a:gd name="T72" fmla="*/ 849244 w 239"/>
                    <a:gd name="T73" fmla="*/ 6229767 h 31"/>
                    <a:gd name="T74" fmla="*/ 873126 w 239"/>
                    <a:gd name="T75" fmla="*/ 6229767 h 31"/>
                    <a:gd name="T76" fmla="*/ 896513 w 239"/>
                    <a:gd name="T77" fmla="*/ 6229767 h 31"/>
                    <a:gd name="T78" fmla="*/ 918508 w 239"/>
                    <a:gd name="T79" fmla="*/ 6229767 h 31"/>
                    <a:gd name="T80" fmla="*/ 942161 w 239"/>
                    <a:gd name="T81" fmla="*/ 13127228 h 3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39"/>
                    <a:gd name="T124" fmla="*/ 0 h 31"/>
                    <a:gd name="T125" fmla="*/ 239 w 239"/>
                    <a:gd name="T126" fmla="*/ 31 h 3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39" h="31">
                      <a:moveTo>
                        <a:pt x="0" y="30"/>
                      </a:moveTo>
                      <a:lnTo>
                        <a:pt x="6" y="30"/>
                      </a:lnTo>
                      <a:lnTo>
                        <a:pt x="12" y="28"/>
                      </a:lnTo>
                      <a:lnTo>
                        <a:pt x="18" y="24"/>
                      </a:lnTo>
                      <a:lnTo>
                        <a:pt x="22" y="18"/>
                      </a:lnTo>
                      <a:lnTo>
                        <a:pt x="28" y="16"/>
                      </a:lnTo>
                      <a:lnTo>
                        <a:pt x="34" y="10"/>
                      </a:lnTo>
                      <a:lnTo>
                        <a:pt x="40" y="10"/>
                      </a:lnTo>
                      <a:lnTo>
                        <a:pt x="46" y="8"/>
                      </a:lnTo>
                      <a:lnTo>
                        <a:pt x="52" y="8"/>
                      </a:lnTo>
                      <a:lnTo>
                        <a:pt x="58" y="8"/>
                      </a:lnTo>
                      <a:lnTo>
                        <a:pt x="62" y="14"/>
                      </a:lnTo>
                      <a:lnTo>
                        <a:pt x="68" y="20"/>
                      </a:lnTo>
                      <a:lnTo>
                        <a:pt x="74" y="22"/>
                      </a:lnTo>
                      <a:lnTo>
                        <a:pt x="80" y="24"/>
                      </a:lnTo>
                      <a:lnTo>
                        <a:pt x="88" y="26"/>
                      </a:lnTo>
                      <a:lnTo>
                        <a:pt x="94" y="28"/>
                      </a:lnTo>
                      <a:lnTo>
                        <a:pt x="100" y="28"/>
                      </a:lnTo>
                      <a:lnTo>
                        <a:pt x="106" y="28"/>
                      </a:lnTo>
                      <a:lnTo>
                        <a:pt x="112" y="24"/>
                      </a:lnTo>
                      <a:lnTo>
                        <a:pt x="118" y="22"/>
                      </a:lnTo>
                      <a:lnTo>
                        <a:pt x="122" y="16"/>
                      </a:lnTo>
                      <a:lnTo>
                        <a:pt x="128" y="14"/>
                      </a:lnTo>
                      <a:lnTo>
                        <a:pt x="134" y="10"/>
                      </a:lnTo>
                      <a:lnTo>
                        <a:pt x="140" y="8"/>
                      </a:lnTo>
                      <a:lnTo>
                        <a:pt x="146" y="8"/>
                      </a:lnTo>
                      <a:lnTo>
                        <a:pt x="152" y="8"/>
                      </a:lnTo>
                      <a:lnTo>
                        <a:pt x="158" y="8"/>
                      </a:lnTo>
                      <a:lnTo>
                        <a:pt x="164" y="6"/>
                      </a:lnTo>
                      <a:lnTo>
                        <a:pt x="170" y="4"/>
                      </a:lnTo>
                      <a:lnTo>
                        <a:pt x="176" y="2"/>
                      </a:lnTo>
                      <a:lnTo>
                        <a:pt x="182" y="0"/>
                      </a:lnTo>
                      <a:lnTo>
                        <a:pt x="188" y="0"/>
                      </a:lnTo>
                      <a:lnTo>
                        <a:pt x="194" y="0"/>
                      </a:lnTo>
                      <a:lnTo>
                        <a:pt x="202" y="0"/>
                      </a:lnTo>
                      <a:lnTo>
                        <a:pt x="208" y="2"/>
                      </a:lnTo>
                      <a:lnTo>
                        <a:pt x="214" y="2"/>
                      </a:lnTo>
                      <a:lnTo>
                        <a:pt x="220" y="2"/>
                      </a:lnTo>
                      <a:lnTo>
                        <a:pt x="226" y="2"/>
                      </a:lnTo>
                      <a:lnTo>
                        <a:pt x="232" y="2"/>
                      </a:lnTo>
                      <a:lnTo>
                        <a:pt x="238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lIns="12547" tIns="6274" rIns="12547" bIns="6274">
                  <a:spAutoFit/>
                </a:bodyPr>
                <a:lstStyle/>
                <a:p>
                  <a:endParaRPr lang="es-ES"/>
                </a:p>
              </p:txBody>
            </p:sp>
          </p:grpSp>
          <p:grpSp>
            <p:nvGrpSpPr>
              <p:cNvPr id="1087" name="Group 309"/>
              <p:cNvGrpSpPr>
                <a:grpSpLocks noChangeAspect="1"/>
              </p:cNvGrpSpPr>
              <p:nvPr/>
            </p:nvGrpSpPr>
            <p:grpSpPr bwMode="auto">
              <a:xfrm>
                <a:off x="1432" y="3537"/>
                <a:ext cx="2315" cy="1158"/>
                <a:chOff x="388" y="2025"/>
                <a:chExt cx="2747" cy="1374"/>
              </a:xfrm>
            </p:grpSpPr>
            <p:grpSp>
              <p:nvGrpSpPr>
                <p:cNvPr id="1088" name="Group 310"/>
                <p:cNvGrpSpPr>
                  <a:grpSpLocks noChangeAspect="1"/>
                </p:cNvGrpSpPr>
                <p:nvPr/>
              </p:nvGrpSpPr>
              <p:grpSpPr bwMode="auto">
                <a:xfrm>
                  <a:off x="2419" y="2307"/>
                  <a:ext cx="716" cy="1077"/>
                  <a:chOff x="3836" y="2362"/>
                  <a:chExt cx="1235" cy="1858"/>
                </a:xfrm>
              </p:grpSpPr>
              <p:sp>
                <p:nvSpPr>
                  <p:cNvPr id="1110" name="Freeform 311"/>
                  <p:cNvSpPr>
                    <a:spLocks noChangeAspect="1"/>
                  </p:cNvSpPr>
                  <p:nvPr/>
                </p:nvSpPr>
                <p:spPr bwMode="auto">
                  <a:xfrm>
                    <a:off x="4512" y="2382"/>
                    <a:ext cx="506" cy="424"/>
                  </a:xfrm>
                  <a:custGeom>
                    <a:avLst/>
                    <a:gdLst>
                      <a:gd name="T0" fmla="*/ 204 w 506"/>
                      <a:gd name="T1" fmla="*/ 85 h 424"/>
                      <a:gd name="T2" fmla="*/ 260 w 506"/>
                      <a:gd name="T3" fmla="*/ 38 h 424"/>
                      <a:gd name="T4" fmla="*/ 318 w 506"/>
                      <a:gd name="T5" fmla="*/ 14 h 424"/>
                      <a:gd name="T6" fmla="*/ 382 w 506"/>
                      <a:gd name="T7" fmla="*/ 9 h 424"/>
                      <a:gd name="T8" fmla="*/ 446 w 506"/>
                      <a:gd name="T9" fmla="*/ 23 h 424"/>
                      <a:gd name="T10" fmla="*/ 488 w 506"/>
                      <a:gd name="T11" fmla="*/ 60 h 424"/>
                      <a:gd name="T12" fmla="*/ 504 w 506"/>
                      <a:gd name="T13" fmla="*/ 102 h 424"/>
                      <a:gd name="T14" fmla="*/ 506 w 506"/>
                      <a:gd name="T15" fmla="*/ 169 h 424"/>
                      <a:gd name="T16" fmla="*/ 493 w 506"/>
                      <a:gd name="T17" fmla="*/ 229 h 424"/>
                      <a:gd name="T18" fmla="*/ 466 w 506"/>
                      <a:gd name="T19" fmla="*/ 300 h 424"/>
                      <a:gd name="T20" fmla="*/ 431 w 506"/>
                      <a:gd name="T21" fmla="*/ 347 h 424"/>
                      <a:gd name="T22" fmla="*/ 366 w 506"/>
                      <a:gd name="T23" fmla="*/ 386 h 424"/>
                      <a:gd name="T24" fmla="*/ 311 w 506"/>
                      <a:gd name="T25" fmla="*/ 415 h 424"/>
                      <a:gd name="T26" fmla="*/ 260 w 506"/>
                      <a:gd name="T27" fmla="*/ 424 h 424"/>
                      <a:gd name="T28" fmla="*/ 196 w 506"/>
                      <a:gd name="T29" fmla="*/ 415 h 424"/>
                      <a:gd name="T30" fmla="*/ 153 w 506"/>
                      <a:gd name="T31" fmla="*/ 395 h 424"/>
                      <a:gd name="T32" fmla="*/ 125 w 506"/>
                      <a:gd name="T33" fmla="*/ 347 h 424"/>
                      <a:gd name="T34" fmla="*/ 125 w 506"/>
                      <a:gd name="T35" fmla="*/ 264 h 424"/>
                      <a:gd name="T36" fmla="*/ 131 w 506"/>
                      <a:gd name="T37" fmla="*/ 209 h 424"/>
                      <a:gd name="T38" fmla="*/ 142 w 506"/>
                      <a:gd name="T39" fmla="*/ 153 h 424"/>
                      <a:gd name="T40" fmla="*/ 158 w 506"/>
                      <a:gd name="T41" fmla="*/ 122 h 424"/>
                      <a:gd name="T42" fmla="*/ 65 w 506"/>
                      <a:gd name="T43" fmla="*/ 94 h 424"/>
                      <a:gd name="T44" fmla="*/ 9 w 506"/>
                      <a:gd name="T45" fmla="*/ 76 h 424"/>
                      <a:gd name="T46" fmla="*/ 0 w 506"/>
                      <a:gd name="T47" fmla="*/ 29 h 424"/>
                      <a:gd name="T48" fmla="*/ 29 w 506"/>
                      <a:gd name="T49" fmla="*/ 0 h 424"/>
                      <a:gd name="T50" fmla="*/ 69 w 506"/>
                      <a:gd name="T51" fmla="*/ 14 h 424"/>
                      <a:gd name="T52" fmla="*/ 142 w 506"/>
                      <a:gd name="T53" fmla="*/ 49 h 424"/>
                      <a:gd name="T54" fmla="*/ 204 w 506"/>
                      <a:gd name="T55" fmla="*/ 85 h 42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506"/>
                      <a:gd name="T85" fmla="*/ 0 h 424"/>
                      <a:gd name="T86" fmla="*/ 506 w 506"/>
                      <a:gd name="T87" fmla="*/ 424 h 42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506" h="424">
                        <a:moveTo>
                          <a:pt x="204" y="85"/>
                        </a:moveTo>
                        <a:lnTo>
                          <a:pt x="260" y="38"/>
                        </a:lnTo>
                        <a:lnTo>
                          <a:pt x="318" y="14"/>
                        </a:lnTo>
                        <a:lnTo>
                          <a:pt x="382" y="9"/>
                        </a:lnTo>
                        <a:lnTo>
                          <a:pt x="446" y="23"/>
                        </a:lnTo>
                        <a:lnTo>
                          <a:pt x="488" y="60"/>
                        </a:lnTo>
                        <a:lnTo>
                          <a:pt x="504" y="102"/>
                        </a:lnTo>
                        <a:lnTo>
                          <a:pt x="506" y="169"/>
                        </a:lnTo>
                        <a:lnTo>
                          <a:pt x="493" y="229"/>
                        </a:lnTo>
                        <a:lnTo>
                          <a:pt x="466" y="300"/>
                        </a:lnTo>
                        <a:lnTo>
                          <a:pt x="431" y="347"/>
                        </a:lnTo>
                        <a:lnTo>
                          <a:pt x="366" y="386"/>
                        </a:lnTo>
                        <a:lnTo>
                          <a:pt x="311" y="415"/>
                        </a:lnTo>
                        <a:lnTo>
                          <a:pt x="260" y="424"/>
                        </a:lnTo>
                        <a:lnTo>
                          <a:pt x="196" y="415"/>
                        </a:lnTo>
                        <a:lnTo>
                          <a:pt x="153" y="395"/>
                        </a:lnTo>
                        <a:lnTo>
                          <a:pt x="125" y="347"/>
                        </a:lnTo>
                        <a:lnTo>
                          <a:pt x="125" y="264"/>
                        </a:lnTo>
                        <a:lnTo>
                          <a:pt x="131" y="209"/>
                        </a:lnTo>
                        <a:lnTo>
                          <a:pt x="142" y="153"/>
                        </a:lnTo>
                        <a:lnTo>
                          <a:pt x="158" y="122"/>
                        </a:lnTo>
                        <a:lnTo>
                          <a:pt x="65" y="94"/>
                        </a:lnTo>
                        <a:lnTo>
                          <a:pt x="9" y="76"/>
                        </a:lnTo>
                        <a:lnTo>
                          <a:pt x="0" y="29"/>
                        </a:lnTo>
                        <a:lnTo>
                          <a:pt x="29" y="0"/>
                        </a:lnTo>
                        <a:lnTo>
                          <a:pt x="69" y="14"/>
                        </a:lnTo>
                        <a:lnTo>
                          <a:pt x="142" y="49"/>
                        </a:lnTo>
                        <a:lnTo>
                          <a:pt x="204" y="85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11" name="Freeform 312"/>
                  <p:cNvSpPr>
                    <a:spLocks noChangeAspect="1"/>
                  </p:cNvSpPr>
                  <p:nvPr/>
                </p:nvSpPr>
                <p:spPr bwMode="auto">
                  <a:xfrm>
                    <a:off x="4390" y="2831"/>
                    <a:ext cx="420" cy="745"/>
                  </a:xfrm>
                  <a:custGeom>
                    <a:avLst/>
                    <a:gdLst>
                      <a:gd name="T0" fmla="*/ 93 w 420"/>
                      <a:gd name="T1" fmla="*/ 73 h 745"/>
                      <a:gd name="T2" fmla="*/ 158 w 420"/>
                      <a:gd name="T3" fmla="*/ 26 h 745"/>
                      <a:gd name="T4" fmla="*/ 213 w 420"/>
                      <a:gd name="T5" fmla="*/ 2 h 745"/>
                      <a:gd name="T6" fmla="*/ 273 w 420"/>
                      <a:gd name="T7" fmla="*/ 0 h 745"/>
                      <a:gd name="T8" fmla="*/ 335 w 420"/>
                      <a:gd name="T9" fmla="*/ 8 h 745"/>
                      <a:gd name="T10" fmla="*/ 375 w 420"/>
                      <a:gd name="T11" fmla="*/ 37 h 745"/>
                      <a:gd name="T12" fmla="*/ 395 w 420"/>
                      <a:gd name="T13" fmla="*/ 66 h 745"/>
                      <a:gd name="T14" fmla="*/ 411 w 420"/>
                      <a:gd name="T15" fmla="*/ 104 h 745"/>
                      <a:gd name="T16" fmla="*/ 404 w 420"/>
                      <a:gd name="T17" fmla="*/ 159 h 745"/>
                      <a:gd name="T18" fmla="*/ 373 w 420"/>
                      <a:gd name="T19" fmla="*/ 202 h 745"/>
                      <a:gd name="T20" fmla="*/ 329 w 420"/>
                      <a:gd name="T21" fmla="*/ 266 h 745"/>
                      <a:gd name="T22" fmla="*/ 300 w 420"/>
                      <a:gd name="T23" fmla="*/ 301 h 745"/>
                      <a:gd name="T24" fmla="*/ 282 w 420"/>
                      <a:gd name="T25" fmla="*/ 350 h 745"/>
                      <a:gd name="T26" fmla="*/ 289 w 420"/>
                      <a:gd name="T27" fmla="*/ 395 h 745"/>
                      <a:gd name="T28" fmla="*/ 311 w 420"/>
                      <a:gd name="T29" fmla="*/ 421 h 745"/>
                      <a:gd name="T30" fmla="*/ 353 w 420"/>
                      <a:gd name="T31" fmla="*/ 459 h 745"/>
                      <a:gd name="T32" fmla="*/ 391 w 420"/>
                      <a:gd name="T33" fmla="*/ 494 h 745"/>
                      <a:gd name="T34" fmla="*/ 420 w 420"/>
                      <a:gd name="T35" fmla="*/ 532 h 745"/>
                      <a:gd name="T36" fmla="*/ 420 w 420"/>
                      <a:gd name="T37" fmla="*/ 577 h 745"/>
                      <a:gd name="T38" fmla="*/ 411 w 420"/>
                      <a:gd name="T39" fmla="*/ 645 h 745"/>
                      <a:gd name="T40" fmla="*/ 375 w 420"/>
                      <a:gd name="T41" fmla="*/ 696 h 745"/>
                      <a:gd name="T42" fmla="*/ 344 w 420"/>
                      <a:gd name="T43" fmla="*/ 714 h 745"/>
                      <a:gd name="T44" fmla="*/ 300 w 420"/>
                      <a:gd name="T45" fmla="*/ 732 h 745"/>
                      <a:gd name="T46" fmla="*/ 235 w 420"/>
                      <a:gd name="T47" fmla="*/ 745 h 745"/>
                      <a:gd name="T48" fmla="*/ 178 w 420"/>
                      <a:gd name="T49" fmla="*/ 736 h 745"/>
                      <a:gd name="T50" fmla="*/ 129 w 420"/>
                      <a:gd name="T51" fmla="*/ 728 h 745"/>
                      <a:gd name="T52" fmla="*/ 71 w 420"/>
                      <a:gd name="T53" fmla="*/ 679 h 745"/>
                      <a:gd name="T54" fmla="*/ 25 w 420"/>
                      <a:gd name="T55" fmla="*/ 614 h 745"/>
                      <a:gd name="T56" fmla="*/ 7 w 420"/>
                      <a:gd name="T57" fmla="*/ 552 h 745"/>
                      <a:gd name="T58" fmla="*/ 0 w 420"/>
                      <a:gd name="T59" fmla="*/ 443 h 745"/>
                      <a:gd name="T60" fmla="*/ 18 w 420"/>
                      <a:gd name="T61" fmla="*/ 330 h 745"/>
                      <a:gd name="T62" fmla="*/ 38 w 420"/>
                      <a:gd name="T63" fmla="*/ 242 h 745"/>
                      <a:gd name="T64" fmla="*/ 56 w 420"/>
                      <a:gd name="T65" fmla="*/ 146 h 745"/>
                      <a:gd name="T66" fmla="*/ 93 w 420"/>
                      <a:gd name="T67" fmla="*/ 73 h 745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20"/>
                      <a:gd name="T103" fmla="*/ 0 h 745"/>
                      <a:gd name="T104" fmla="*/ 420 w 420"/>
                      <a:gd name="T105" fmla="*/ 745 h 745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20" h="745">
                        <a:moveTo>
                          <a:pt x="93" y="73"/>
                        </a:moveTo>
                        <a:lnTo>
                          <a:pt x="158" y="26"/>
                        </a:lnTo>
                        <a:lnTo>
                          <a:pt x="213" y="2"/>
                        </a:lnTo>
                        <a:lnTo>
                          <a:pt x="273" y="0"/>
                        </a:lnTo>
                        <a:lnTo>
                          <a:pt x="335" y="8"/>
                        </a:lnTo>
                        <a:lnTo>
                          <a:pt x="375" y="37"/>
                        </a:lnTo>
                        <a:lnTo>
                          <a:pt x="395" y="66"/>
                        </a:lnTo>
                        <a:lnTo>
                          <a:pt x="411" y="104"/>
                        </a:lnTo>
                        <a:lnTo>
                          <a:pt x="404" y="159"/>
                        </a:lnTo>
                        <a:lnTo>
                          <a:pt x="373" y="202"/>
                        </a:lnTo>
                        <a:lnTo>
                          <a:pt x="329" y="266"/>
                        </a:lnTo>
                        <a:lnTo>
                          <a:pt x="300" y="301"/>
                        </a:lnTo>
                        <a:lnTo>
                          <a:pt x="282" y="350"/>
                        </a:lnTo>
                        <a:lnTo>
                          <a:pt x="289" y="395"/>
                        </a:lnTo>
                        <a:lnTo>
                          <a:pt x="311" y="421"/>
                        </a:lnTo>
                        <a:lnTo>
                          <a:pt x="353" y="459"/>
                        </a:lnTo>
                        <a:lnTo>
                          <a:pt x="391" y="494"/>
                        </a:lnTo>
                        <a:lnTo>
                          <a:pt x="420" y="532"/>
                        </a:lnTo>
                        <a:lnTo>
                          <a:pt x="420" y="577"/>
                        </a:lnTo>
                        <a:lnTo>
                          <a:pt x="411" y="645"/>
                        </a:lnTo>
                        <a:lnTo>
                          <a:pt x="375" y="696"/>
                        </a:lnTo>
                        <a:lnTo>
                          <a:pt x="344" y="714"/>
                        </a:lnTo>
                        <a:lnTo>
                          <a:pt x="300" y="732"/>
                        </a:lnTo>
                        <a:lnTo>
                          <a:pt x="235" y="745"/>
                        </a:lnTo>
                        <a:lnTo>
                          <a:pt x="178" y="736"/>
                        </a:lnTo>
                        <a:lnTo>
                          <a:pt x="129" y="728"/>
                        </a:lnTo>
                        <a:lnTo>
                          <a:pt x="71" y="679"/>
                        </a:lnTo>
                        <a:lnTo>
                          <a:pt x="25" y="614"/>
                        </a:lnTo>
                        <a:lnTo>
                          <a:pt x="7" y="552"/>
                        </a:lnTo>
                        <a:lnTo>
                          <a:pt x="0" y="443"/>
                        </a:lnTo>
                        <a:lnTo>
                          <a:pt x="18" y="330"/>
                        </a:lnTo>
                        <a:lnTo>
                          <a:pt x="38" y="242"/>
                        </a:lnTo>
                        <a:lnTo>
                          <a:pt x="56" y="146"/>
                        </a:lnTo>
                        <a:lnTo>
                          <a:pt x="93" y="73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12" name="Freeform 313"/>
                  <p:cNvSpPr>
                    <a:spLocks noChangeAspect="1"/>
                  </p:cNvSpPr>
                  <p:nvPr/>
                </p:nvSpPr>
                <p:spPr bwMode="auto">
                  <a:xfrm>
                    <a:off x="3836" y="2362"/>
                    <a:ext cx="767" cy="624"/>
                  </a:xfrm>
                  <a:custGeom>
                    <a:avLst/>
                    <a:gdLst>
                      <a:gd name="T0" fmla="*/ 565 w 767"/>
                      <a:gd name="T1" fmla="*/ 491 h 624"/>
                      <a:gd name="T2" fmla="*/ 712 w 767"/>
                      <a:gd name="T3" fmla="*/ 504 h 624"/>
                      <a:gd name="T4" fmla="*/ 767 w 767"/>
                      <a:gd name="T5" fmla="*/ 520 h 624"/>
                      <a:gd name="T6" fmla="*/ 758 w 767"/>
                      <a:gd name="T7" fmla="*/ 560 h 624"/>
                      <a:gd name="T8" fmla="*/ 685 w 767"/>
                      <a:gd name="T9" fmla="*/ 622 h 624"/>
                      <a:gd name="T10" fmla="*/ 596 w 767"/>
                      <a:gd name="T11" fmla="*/ 624 h 624"/>
                      <a:gd name="T12" fmla="*/ 437 w 767"/>
                      <a:gd name="T13" fmla="*/ 586 h 624"/>
                      <a:gd name="T14" fmla="*/ 346 w 767"/>
                      <a:gd name="T15" fmla="*/ 566 h 624"/>
                      <a:gd name="T16" fmla="*/ 312 w 767"/>
                      <a:gd name="T17" fmla="*/ 531 h 624"/>
                      <a:gd name="T18" fmla="*/ 275 w 767"/>
                      <a:gd name="T19" fmla="*/ 482 h 624"/>
                      <a:gd name="T20" fmla="*/ 257 w 767"/>
                      <a:gd name="T21" fmla="*/ 402 h 624"/>
                      <a:gd name="T22" fmla="*/ 239 w 767"/>
                      <a:gd name="T23" fmla="*/ 304 h 624"/>
                      <a:gd name="T24" fmla="*/ 226 w 767"/>
                      <a:gd name="T25" fmla="*/ 240 h 624"/>
                      <a:gd name="T26" fmla="*/ 219 w 767"/>
                      <a:gd name="T27" fmla="*/ 193 h 624"/>
                      <a:gd name="T28" fmla="*/ 199 w 767"/>
                      <a:gd name="T29" fmla="*/ 158 h 624"/>
                      <a:gd name="T30" fmla="*/ 137 w 767"/>
                      <a:gd name="T31" fmla="*/ 167 h 624"/>
                      <a:gd name="T32" fmla="*/ 79 w 767"/>
                      <a:gd name="T33" fmla="*/ 153 h 624"/>
                      <a:gd name="T34" fmla="*/ 8 w 767"/>
                      <a:gd name="T35" fmla="*/ 111 h 624"/>
                      <a:gd name="T36" fmla="*/ 0 w 767"/>
                      <a:gd name="T37" fmla="*/ 65 h 624"/>
                      <a:gd name="T38" fmla="*/ 24 w 767"/>
                      <a:gd name="T39" fmla="*/ 34 h 624"/>
                      <a:gd name="T40" fmla="*/ 82 w 767"/>
                      <a:gd name="T41" fmla="*/ 38 h 624"/>
                      <a:gd name="T42" fmla="*/ 135 w 767"/>
                      <a:gd name="T43" fmla="*/ 54 h 624"/>
                      <a:gd name="T44" fmla="*/ 164 w 767"/>
                      <a:gd name="T45" fmla="*/ 7 h 624"/>
                      <a:gd name="T46" fmla="*/ 193 w 767"/>
                      <a:gd name="T47" fmla="*/ 0 h 624"/>
                      <a:gd name="T48" fmla="*/ 210 w 767"/>
                      <a:gd name="T49" fmla="*/ 7 h 624"/>
                      <a:gd name="T50" fmla="*/ 208 w 767"/>
                      <a:gd name="T51" fmla="*/ 71 h 624"/>
                      <a:gd name="T52" fmla="*/ 228 w 767"/>
                      <a:gd name="T53" fmla="*/ 111 h 624"/>
                      <a:gd name="T54" fmla="*/ 264 w 767"/>
                      <a:gd name="T55" fmla="*/ 158 h 624"/>
                      <a:gd name="T56" fmla="*/ 290 w 767"/>
                      <a:gd name="T57" fmla="*/ 218 h 624"/>
                      <a:gd name="T58" fmla="*/ 308 w 767"/>
                      <a:gd name="T59" fmla="*/ 311 h 624"/>
                      <a:gd name="T60" fmla="*/ 337 w 767"/>
                      <a:gd name="T61" fmla="*/ 402 h 624"/>
                      <a:gd name="T62" fmla="*/ 390 w 767"/>
                      <a:gd name="T63" fmla="*/ 466 h 624"/>
                      <a:gd name="T64" fmla="*/ 446 w 767"/>
                      <a:gd name="T65" fmla="*/ 486 h 624"/>
                      <a:gd name="T66" fmla="*/ 539 w 767"/>
                      <a:gd name="T67" fmla="*/ 491 h 624"/>
                      <a:gd name="T68" fmla="*/ 565 w 767"/>
                      <a:gd name="T69" fmla="*/ 491 h 62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767"/>
                      <a:gd name="T106" fmla="*/ 0 h 624"/>
                      <a:gd name="T107" fmla="*/ 767 w 767"/>
                      <a:gd name="T108" fmla="*/ 624 h 62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767" h="624">
                        <a:moveTo>
                          <a:pt x="565" y="491"/>
                        </a:moveTo>
                        <a:lnTo>
                          <a:pt x="712" y="504"/>
                        </a:lnTo>
                        <a:lnTo>
                          <a:pt x="767" y="520"/>
                        </a:lnTo>
                        <a:lnTo>
                          <a:pt x="758" y="560"/>
                        </a:lnTo>
                        <a:lnTo>
                          <a:pt x="685" y="622"/>
                        </a:lnTo>
                        <a:lnTo>
                          <a:pt x="596" y="624"/>
                        </a:lnTo>
                        <a:lnTo>
                          <a:pt x="437" y="586"/>
                        </a:lnTo>
                        <a:lnTo>
                          <a:pt x="346" y="566"/>
                        </a:lnTo>
                        <a:lnTo>
                          <a:pt x="312" y="531"/>
                        </a:lnTo>
                        <a:lnTo>
                          <a:pt x="275" y="482"/>
                        </a:lnTo>
                        <a:lnTo>
                          <a:pt x="257" y="402"/>
                        </a:lnTo>
                        <a:lnTo>
                          <a:pt x="239" y="304"/>
                        </a:lnTo>
                        <a:lnTo>
                          <a:pt x="226" y="240"/>
                        </a:lnTo>
                        <a:lnTo>
                          <a:pt x="219" y="193"/>
                        </a:lnTo>
                        <a:lnTo>
                          <a:pt x="199" y="158"/>
                        </a:lnTo>
                        <a:lnTo>
                          <a:pt x="137" y="167"/>
                        </a:lnTo>
                        <a:lnTo>
                          <a:pt x="79" y="153"/>
                        </a:lnTo>
                        <a:lnTo>
                          <a:pt x="8" y="111"/>
                        </a:lnTo>
                        <a:lnTo>
                          <a:pt x="0" y="65"/>
                        </a:lnTo>
                        <a:lnTo>
                          <a:pt x="24" y="34"/>
                        </a:lnTo>
                        <a:lnTo>
                          <a:pt x="82" y="38"/>
                        </a:lnTo>
                        <a:lnTo>
                          <a:pt x="135" y="54"/>
                        </a:lnTo>
                        <a:lnTo>
                          <a:pt x="164" y="7"/>
                        </a:lnTo>
                        <a:lnTo>
                          <a:pt x="193" y="0"/>
                        </a:lnTo>
                        <a:lnTo>
                          <a:pt x="210" y="7"/>
                        </a:lnTo>
                        <a:lnTo>
                          <a:pt x="208" y="71"/>
                        </a:lnTo>
                        <a:lnTo>
                          <a:pt x="228" y="111"/>
                        </a:lnTo>
                        <a:lnTo>
                          <a:pt x="264" y="158"/>
                        </a:lnTo>
                        <a:lnTo>
                          <a:pt x="290" y="218"/>
                        </a:lnTo>
                        <a:lnTo>
                          <a:pt x="308" y="311"/>
                        </a:lnTo>
                        <a:lnTo>
                          <a:pt x="337" y="402"/>
                        </a:lnTo>
                        <a:lnTo>
                          <a:pt x="390" y="466"/>
                        </a:lnTo>
                        <a:lnTo>
                          <a:pt x="446" y="486"/>
                        </a:lnTo>
                        <a:lnTo>
                          <a:pt x="539" y="491"/>
                        </a:lnTo>
                        <a:lnTo>
                          <a:pt x="565" y="491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13" name="Freeform 314"/>
                  <p:cNvSpPr>
                    <a:spLocks noChangeAspect="1"/>
                  </p:cNvSpPr>
                  <p:nvPr/>
                </p:nvSpPr>
                <p:spPr bwMode="auto">
                  <a:xfrm>
                    <a:off x="4685" y="2877"/>
                    <a:ext cx="386" cy="633"/>
                  </a:xfrm>
                  <a:custGeom>
                    <a:avLst/>
                    <a:gdLst>
                      <a:gd name="T0" fmla="*/ 0 w 386"/>
                      <a:gd name="T1" fmla="*/ 0 h 633"/>
                      <a:gd name="T2" fmla="*/ 67 w 386"/>
                      <a:gd name="T3" fmla="*/ 0 h 633"/>
                      <a:gd name="T4" fmla="*/ 129 w 386"/>
                      <a:gd name="T5" fmla="*/ 34 h 633"/>
                      <a:gd name="T6" fmla="*/ 196 w 386"/>
                      <a:gd name="T7" fmla="*/ 118 h 633"/>
                      <a:gd name="T8" fmla="*/ 271 w 386"/>
                      <a:gd name="T9" fmla="*/ 191 h 633"/>
                      <a:gd name="T10" fmla="*/ 355 w 386"/>
                      <a:gd name="T11" fmla="*/ 273 h 633"/>
                      <a:gd name="T12" fmla="*/ 386 w 386"/>
                      <a:gd name="T13" fmla="*/ 320 h 633"/>
                      <a:gd name="T14" fmla="*/ 386 w 386"/>
                      <a:gd name="T15" fmla="*/ 355 h 633"/>
                      <a:gd name="T16" fmla="*/ 364 w 386"/>
                      <a:gd name="T17" fmla="*/ 377 h 633"/>
                      <a:gd name="T18" fmla="*/ 273 w 386"/>
                      <a:gd name="T19" fmla="*/ 406 h 633"/>
                      <a:gd name="T20" fmla="*/ 189 w 386"/>
                      <a:gd name="T21" fmla="*/ 440 h 633"/>
                      <a:gd name="T22" fmla="*/ 142 w 386"/>
                      <a:gd name="T23" fmla="*/ 480 h 633"/>
                      <a:gd name="T24" fmla="*/ 151 w 386"/>
                      <a:gd name="T25" fmla="*/ 513 h 633"/>
                      <a:gd name="T26" fmla="*/ 207 w 386"/>
                      <a:gd name="T27" fmla="*/ 535 h 633"/>
                      <a:gd name="T28" fmla="*/ 289 w 386"/>
                      <a:gd name="T29" fmla="*/ 568 h 633"/>
                      <a:gd name="T30" fmla="*/ 320 w 386"/>
                      <a:gd name="T31" fmla="*/ 579 h 633"/>
                      <a:gd name="T32" fmla="*/ 331 w 386"/>
                      <a:gd name="T33" fmla="*/ 617 h 633"/>
                      <a:gd name="T34" fmla="*/ 282 w 386"/>
                      <a:gd name="T35" fmla="*/ 633 h 633"/>
                      <a:gd name="T36" fmla="*/ 198 w 386"/>
                      <a:gd name="T37" fmla="*/ 579 h 633"/>
                      <a:gd name="T38" fmla="*/ 111 w 386"/>
                      <a:gd name="T39" fmla="*/ 544 h 633"/>
                      <a:gd name="T40" fmla="*/ 62 w 386"/>
                      <a:gd name="T41" fmla="*/ 497 h 633"/>
                      <a:gd name="T42" fmla="*/ 91 w 386"/>
                      <a:gd name="T43" fmla="*/ 457 h 633"/>
                      <a:gd name="T44" fmla="*/ 138 w 386"/>
                      <a:gd name="T45" fmla="*/ 422 h 633"/>
                      <a:gd name="T46" fmla="*/ 198 w 386"/>
                      <a:gd name="T47" fmla="*/ 377 h 633"/>
                      <a:gd name="T48" fmla="*/ 264 w 386"/>
                      <a:gd name="T49" fmla="*/ 346 h 633"/>
                      <a:gd name="T50" fmla="*/ 302 w 386"/>
                      <a:gd name="T51" fmla="*/ 322 h 633"/>
                      <a:gd name="T52" fmla="*/ 302 w 386"/>
                      <a:gd name="T53" fmla="*/ 313 h 633"/>
                      <a:gd name="T54" fmla="*/ 256 w 386"/>
                      <a:gd name="T55" fmla="*/ 278 h 633"/>
                      <a:gd name="T56" fmla="*/ 176 w 386"/>
                      <a:gd name="T57" fmla="*/ 227 h 633"/>
                      <a:gd name="T58" fmla="*/ 105 w 386"/>
                      <a:gd name="T59" fmla="*/ 182 h 633"/>
                      <a:gd name="T60" fmla="*/ 54 w 386"/>
                      <a:gd name="T61" fmla="*/ 127 h 633"/>
                      <a:gd name="T62" fmla="*/ 18 w 386"/>
                      <a:gd name="T63" fmla="*/ 89 h 633"/>
                      <a:gd name="T64" fmla="*/ 0 w 386"/>
                      <a:gd name="T65" fmla="*/ 27 h 633"/>
                      <a:gd name="T66" fmla="*/ 0 w 386"/>
                      <a:gd name="T67" fmla="*/ 0 h 63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86"/>
                      <a:gd name="T103" fmla="*/ 0 h 633"/>
                      <a:gd name="T104" fmla="*/ 386 w 386"/>
                      <a:gd name="T105" fmla="*/ 633 h 63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86" h="633">
                        <a:moveTo>
                          <a:pt x="0" y="0"/>
                        </a:moveTo>
                        <a:lnTo>
                          <a:pt x="67" y="0"/>
                        </a:lnTo>
                        <a:lnTo>
                          <a:pt x="129" y="34"/>
                        </a:lnTo>
                        <a:lnTo>
                          <a:pt x="196" y="118"/>
                        </a:lnTo>
                        <a:lnTo>
                          <a:pt x="271" y="191"/>
                        </a:lnTo>
                        <a:lnTo>
                          <a:pt x="355" y="273"/>
                        </a:lnTo>
                        <a:lnTo>
                          <a:pt x="386" y="320"/>
                        </a:lnTo>
                        <a:lnTo>
                          <a:pt x="386" y="355"/>
                        </a:lnTo>
                        <a:lnTo>
                          <a:pt x="364" y="377"/>
                        </a:lnTo>
                        <a:lnTo>
                          <a:pt x="273" y="406"/>
                        </a:lnTo>
                        <a:lnTo>
                          <a:pt x="189" y="440"/>
                        </a:lnTo>
                        <a:lnTo>
                          <a:pt x="142" y="480"/>
                        </a:lnTo>
                        <a:lnTo>
                          <a:pt x="151" y="513"/>
                        </a:lnTo>
                        <a:lnTo>
                          <a:pt x="207" y="535"/>
                        </a:lnTo>
                        <a:lnTo>
                          <a:pt x="289" y="568"/>
                        </a:lnTo>
                        <a:lnTo>
                          <a:pt x="320" y="579"/>
                        </a:lnTo>
                        <a:lnTo>
                          <a:pt x="331" y="617"/>
                        </a:lnTo>
                        <a:lnTo>
                          <a:pt x="282" y="633"/>
                        </a:lnTo>
                        <a:lnTo>
                          <a:pt x="198" y="579"/>
                        </a:lnTo>
                        <a:lnTo>
                          <a:pt x="111" y="544"/>
                        </a:lnTo>
                        <a:lnTo>
                          <a:pt x="62" y="497"/>
                        </a:lnTo>
                        <a:lnTo>
                          <a:pt x="91" y="457"/>
                        </a:lnTo>
                        <a:lnTo>
                          <a:pt x="138" y="422"/>
                        </a:lnTo>
                        <a:lnTo>
                          <a:pt x="198" y="377"/>
                        </a:lnTo>
                        <a:lnTo>
                          <a:pt x="264" y="346"/>
                        </a:lnTo>
                        <a:lnTo>
                          <a:pt x="302" y="322"/>
                        </a:lnTo>
                        <a:lnTo>
                          <a:pt x="302" y="313"/>
                        </a:lnTo>
                        <a:lnTo>
                          <a:pt x="256" y="278"/>
                        </a:lnTo>
                        <a:lnTo>
                          <a:pt x="176" y="227"/>
                        </a:lnTo>
                        <a:lnTo>
                          <a:pt x="105" y="182"/>
                        </a:lnTo>
                        <a:lnTo>
                          <a:pt x="54" y="127"/>
                        </a:lnTo>
                        <a:lnTo>
                          <a:pt x="18" y="89"/>
                        </a:lnTo>
                        <a:lnTo>
                          <a:pt x="0" y="2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14" name="Freeform 315"/>
                  <p:cNvSpPr>
                    <a:spLocks noChangeAspect="1"/>
                  </p:cNvSpPr>
                  <p:nvPr/>
                </p:nvSpPr>
                <p:spPr bwMode="auto">
                  <a:xfrm>
                    <a:off x="4552" y="3388"/>
                    <a:ext cx="233" cy="832"/>
                  </a:xfrm>
                  <a:custGeom>
                    <a:avLst/>
                    <a:gdLst>
                      <a:gd name="T0" fmla="*/ 105 w 233"/>
                      <a:gd name="T1" fmla="*/ 24 h 832"/>
                      <a:gd name="T2" fmla="*/ 156 w 233"/>
                      <a:gd name="T3" fmla="*/ 0 h 832"/>
                      <a:gd name="T4" fmla="*/ 191 w 233"/>
                      <a:gd name="T5" fmla="*/ 24 h 832"/>
                      <a:gd name="T6" fmla="*/ 213 w 233"/>
                      <a:gd name="T7" fmla="*/ 73 h 832"/>
                      <a:gd name="T8" fmla="*/ 231 w 233"/>
                      <a:gd name="T9" fmla="*/ 179 h 832"/>
                      <a:gd name="T10" fmla="*/ 195 w 233"/>
                      <a:gd name="T11" fmla="*/ 301 h 832"/>
                      <a:gd name="T12" fmla="*/ 184 w 233"/>
                      <a:gd name="T13" fmla="*/ 410 h 832"/>
                      <a:gd name="T14" fmla="*/ 200 w 233"/>
                      <a:gd name="T15" fmla="*/ 577 h 832"/>
                      <a:gd name="T16" fmla="*/ 213 w 233"/>
                      <a:gd name="T17" fmla="*/ 639 h 832"/>
                      <a:gd name="T18" fmla="*/ 233 w 233"/>
                      <a:gd name="T19" fmla="*/ 683 h 832"/>
                      <a:gd name="T20" fmla="*/ 233 w 233"/>
                      <a:gd name="T21" fmla="*/ 719 h 832"/>
                      <a:gd name="T22" fmla="*/ 195 w 233"/>
                      <a:gd name="T23" fmla="*/ 732 h 832"/>
                      <a:gd name="T24" fmla="*/ 153 w 233"/>
                      <a:gd name="T25" fmla="*/ 765 h 832"/>
                      <a:gd name="T26" fmla="*/ 98 w 233"/>
                      <a:gd name="T27" fmla="*/ 823 h 832"/>
                      <a:gd name="T28" fmla="*/ 69 w 233"/>
                      <a:gd name="T29" fmla="*/ 832 h 832"/>
                      <a:gd name="T30" fmla="*/ 7 w 233"/>
                      <a:gd name="T31" fmla="*/ 830 h 832"/>
                      <a:gd name="T32" fmla="*/ 0 w 233"/>
                      <a:gd name="T33" fmla="*/ 792 h 832"/>
                      <a:gd name="T34" fmla="*/ 16 w 233"/>
                      <a:gd name="T35" fmla="*/ 765 h 832"/>
                      <a:gd name="T36" fmla="*/ 98 w 233"/>
                      <a:gd name="T37" fmla="*/ 723 h 832"/>
                      <a:gd name="T38" fmla="*/ 153 w 233"/>
                      <a:gd name="T39" fmla="*/ 676 h 832"/>
                      <a:gd name="T40" fmla="*/ 164 w 233"/>
                      <a:gd name="T41" fmla="*/ 619 h 832"/>
                      <a:gd name="T42" fmla="*/ 147 w 233"/>
                      <a:gd name="T43" fmla="*/ 528 h 832"/>
                      <a:gd name="T44" fmla="*/ 127 w 233"/>
                      <a:gd name="T45" fmla="*/ 455 h 832"/>
                      <a:gd name="T46" fmla="*/ 107 w 233"/>
                      <a:gd name="T47" fmla="*/ 344 h 832"/>
                      <a:gd name="T48" fmla="*/ 105 w 233"/>
                      <a:gd name="T49" fmla="*/ 246 h 832"/>
                      <a:gd name="T50" fmla="*/ 107 w 233"/>
                      <a:gd name="T51" fmla="*/ 146 h 832"/>
                      <a:gd name="T52" fmla="*/ 105 w 233"/>
                      <a:gd name="T53" fmla="*/ 71 h 832"/>
                      <a:gd name="T54" fmla="*/ 105 w 233"/>
                      <a:gd name="T55" fmla="*/ 24 h 83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33"/>
                      <a:gd name="T85" fmla="*/ 0 h 832"/>
                      <a:gd name="T86" fmla="*/ 233 w 233"/>
                      <a:gd name="T87" fmla="*/ 832 h 83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33" h="832">
                        <a:moveTo>
                          <a:pt x="105" y="24"/>
                        </a:moveTo>
                        <a:lnTo>
                          <a:pt x="156" y="0"/>
                        </a:lnTo>
                        <a:lnTo>
                          <a:pt x="191" y="24"/>
                        </a:lnTo>
                        <a:lnTo>
                          <a:pt x="213" y="73"/>
                        </a:lnTo>
                        <a:lnTo>
                          <a:pt x="231" y="179"/>
                        </a:lnTo>
                        <a:lnTo>
                          <a:pt x="195" y="301"/>
                        </a:lnTo>
                        <a:lnTo>
                          <a:pt x="184" y="410"/>
                        </a:lnTo>
                        <a:lnTo>
                          <a:pt x="200" y="577"/>
                        </a:lnTo>
                        <a:lnTo>
                          <a:pt x="213" y="639"/>
                        </a:lnTo>
                        <a:lnTo>
                          <a:pt x="233" y="683"/>
                        </a:lnTo>
                        <a:lnTo>
                          <a:pt x="233" y="719"/>
                        </a:lnTo>
                        <a:lnTo>
                          <a:pt x="195" y="732"/>
                        </a:lnTo>
                        <a:lnTo>
                          <a:pt x="153" y="765"/>
                        </a:lnTo>
                        <a:lnTo>
                          <a:pt x="98" y="823"/>
                        </a:lnTo>
                        <a:lnTo>
                          <a:pt x="69" y="832"/>
                        </a:lnTo>
                        <a:lnTo>
                          <a:pt x="7" y="830"/>
                        </a:lnTo>
                        <a:lnTo>
                          <a:pt x="0" y="792"/>
                        </a:lnTo>
                        <a:lnTo>
                          <a:pt x="16" y="765"/>
                        </a:lnTo>
                        <a:lnTo>
                          <a:pt x="98" y="723"/>
                        </a:lnTo>
                        <a:lnTo>
                          <a:pt x="153" y="676"/>
                        </a:lnTo>
                        <a:lnTo>
                          <a:pt x="164" y="619"/>
                        </a:lnTo>
                        <a:lnTo>
                          <a:pt x="147" y="528"/>
                        </a:lnTo>
                        <a:lnTo>
                          <a:pt x="127" y="455"/>
                        </a:lnTo>
                        <a:lnTo>
                          <a:pt x="107" y="344"/>
                        </a:lnTo>
                        <a:lnTo>
                          <a:pt x="105" y="246"/>
                        </a:lnTo>
                        <a:lnTo>
                          <a:pt x="107" y="146"/>
                        </a:lnTo>
                        <a:lnTo>
                          <a:pt x="105" y="71"/>
                        </a:lnTo>
                        <a:lnTo>
                          <a:pt x="105" y="24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15" name="Freeform 316"/>
                  <p:cNvSpPr>
                    <a:spLocks noChangeAspect="1"/>
                  </p:cNvSpPr>
                  <p:nvPr/>
                </p:nvSpPr>
                <p:spPr bwMode="auto">
                  <a:xfrm>
                    <a:off x="4293" y="3388"/>
                    <a:ext cx="312" cy="812"/>
                  </a:xfrm>
                  <a:custGeom>
                    <a:avLst/>
                    <a:gdLst>
                      <a:gd name="T0" fmla="*/ 210 w 312"/>
                      <a:gd name="T1" fmla="*/ 15 h 812"/>
                      <a:gd name="T2" fmla="*/ 266 w 312"/>
                      <a:gd name="T3" fmla="*/ 0 h 812"/>
                      <a:gd name="T4" fmla="*/ 297 w 312"/>
                      <a:gd name="T5" fmla="*/ 26 h 812"/>
                      <a:gd name="T6" fmla="*/ 312 w 312"/>
                      <a:gd name="T7" fmla="*/ 80 h 812"/>
                      <a:gd name="T8" fmla="*/ 312 w 312"/>
                      <a:gd name="T9" fmla="*/ 188 h 812"/>
                      <a:gd name="T10" fmla="*/ 259 w 312"/>
                      <a:gd name="T11" fmla="*/ 301 h 812"/>
                      <a:gd name="T12" fmla="*/ 233 w 312"/>
                      <a:gd name="T13" fmla="*/ 410 h 812"/>
                      <a:gd name="T14" fmla="*/ 228 w 312"/>
                      <a:gd name="T15" fmla="*/ 574 h 812"/>
                      <a:gd name="T16" fmla="*/ 230 w 312"/>
                      <a:gd name="T17" fmla="*/ 639 h 812"/>
                      <a:gd name="T18" fmla="*/ 244 w 312"/>
                      <a:gd name="T19" fmla="*/ 683 h 812"/>
                      <a:gd name="T20" fmla="*/ 237 w 312"/>
                      <a:gd name="T21" fmla="*/ 721 h 812"/>
                      <a:gd name="T22" fmla="*/ 199 w 312"/>
                      <a:gd name="T23" fmla="*/ 728 h 812"/>
                      <a:gd name="T24" fmla="*/ 151 w 312"/>
                      <a:gd name="T25" fmla="*/ 756 h 812"/>
                      <a:gd name="T26" fmla="*/ 88 w 312"/>
                      <a:gd name="T27" fmla="*/ 805 h 812"/>
                      <a:gd name="T28" fmla="*/ 60 w 312"/>
                      <a:gd name="T29" fmla="*/ 812 h 812"/>
                      <a:gd name="T30" fmla="*/ 0 w 312"/>
                      <a:gd name="T31" fmla="*/ 801 h 812"/>
                      <a:gd name="T32" fmla="*/ 0 w 312"/>
                      <a:gd name="T33" fmla="*/ 763 h 812"/>
                      <a:gd name="T34" fmla="*/ 20 w 312"/>
                      <a:gd name="T35" fmla="*/ 739 h 812"/>
                      <a:gd name="T36" fmla="*/ 104 w 312"/>
                      <a:gd name="T37" fmla="*/ 705 h 812"/>
                      <a:gd name="T38" fmla="*/ 164 w 312"/>
                      <a:gd name="T39" fmla="*/ 670 h 812"/>
                      <a:gd name="T40" fmla="*/ 186 w 312"/>
                      <a:gd name="T41" fmla="*/ 612 h 812"/>
                      <a:gd name="T42" fmla="*/ 179 w 312"/>
                      <a:gd name="T43" fmla="*/ 519 h 812"/>
                      <a:gd name="T44" fmla="*/ 170 w 312"/>
                      <a:gd name="T45" fmla="*/ 443 h 812"/>
                      <a:gd name="T46" fmla="*/ 166 w 312"/>
                      <a:gd name="T47" fmla="*/ 335 h 812"/>
                      <a:gd name="T48" fmla="*/ 179 w 312"/>
                      <a:gd name="T49" fmla="*/ 237 h 812"/>
                      <a:gd name="T50" fmla="*/ 195 w 312"/>
                      <a:gd name="T51" fmla="*/ 139 h 812"/>
                      <a:gd name="T52" fmla="*/ 206 w 312"/>
                      <a:gd name="T53" fmla="*/ 60 h 812"/>
                      <a:gd name="T54" fmla="*/ 210 w 312"/>
                      <a:gd name="T55" fmla="*/ 15 h 81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12"/>
                      <a:gd name="T85" fmla="*/ 0 h 812"/>
                      <a:gd name="T86" fmla="*/ 312 w 312"/>
                      <a:gd name="T87" fmla="*/ 812 h 81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12" h="812">
                        <a:moveTo>
                          <a:pt x="210" y="15"/>
                        </a:moveTo>
                        <a:lnTo>
                          <a:pt x="266" y="0"/>
                        </a:lnTo>
                        <a:lnTo>
                          <a:pt x="297" y="26"/>
                        </a:lnTo>
                        <a:lnTo>
                          <a:pt x="312" y="80"/>
                        </a:lnTo>
                        <a:lnTo>
                          <a:pt x="312" y="188"/>
                        </a:lnTo>
                        <a:lnTo>
                          <a:pt x="259" y="301"/>
                        </a:lnTo>
                        <a:lnTo>
                          <a:pt x="233" y="410"/>
                        </a:lnTo>
                        <a:lnTo>
                          <a:pt x="228" y="574"/>
                        </a:lnTo>
                        <a:lnTo>
                          <a:pt x="230" y="639"/>
                        </a:lnTo>
                        <a:lnTo>
                          <a:pt x="244" y="683"/>
                        </a:lnTo>
                        <a:lnTo>
                          <a:pt x="237" y="721"/>
                        </a:lnTo>
                        <a:lnTo>
                          <a:pt x="199" y="728"/>
                        </a:lnTo>
                        <a:lnTo>
                          <a:pt x="151" y="756"/>
                        </a:lnTo>
                        <a:lnTo>
                          <a:pt x="88" y="805"/>
                        </a:lnTo>
                        <a:lnTo>
                          <a:pt x="60" y="812"/>
                        </a:lnTo>
                        <a:lnTo>
                          <a:pt x="0" y="801"/>
                        </a:lnTo>
                        <a:lnTo>
                          <a:pt x="0" y="763"/>
                        </a:lnTo>
                        <a:lnTo>
                          <a:pt x="20" y="739"/>
                        </a:lnTo>
                        <a:lnTo>
                          <a:pt x="104" y="705"/>
                        </a:lnTo>
                        <a:lnTo>
                          <a:pt x="164" y="670"/>
                        </a:lnTo>
                        <a:lnTo>
                          <a:pt x="186" y="612"/>
                        </a:lnTo>
                        <a:lnTo>
                          <a:pt x="179" y="519"/>
                        </a:lnTo>
                        <a:lnTo>
                          <a:pt x="170" y="443"/>
                        </a:lnTo>
                        <a:lnTo>
                          <a:pt x="166" y="335"/>
                        </a:lnTo>
                        <a:lnTo>
                          <a:pt x="179" y="237"/>
                        </a:lnTo>
                        <a:lnTo>
                          <a:pt x="195" y="139"/>
                        </a:lnTo>
                        <a:lnTo>
                          <a:pt x="206" y="60"/>
                        </a:lnTo>
                        <a:lnTo>
                          <a:pt x="210" y="15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089" name="Group 317"/>
                <p:cNvGrpSpPr>
                  <a:grpSpLocks noChangeAspect="1"/>
                </p:cNvGrpSpPr>
                <p:nvPr/>
              </p:nvGrpSpPr>
              <p:grpSpPr bwMode="auto">
                <a:xfrm>
                  <a:off x="1073" y="2025"/>
                  <a:ext cx="551" cy="1263"/>
                  <a:chOff x="2302" y="2145"/>
                  <a:chExt cx="950" cy="2179"/>
                </a:xfrm>
              </p:grpSpPr>
              <p:sp>
                <p:nvSpPr>
                  <p:cNvPr id="1104" name="Freeform 318"/>
                  <p:cNvSpPr>
                    <a:spLocks noChangeAspect="1"/>
                  </p:cNvSpPr>
                  <p:nvPr/>
                </p:nvSpPr>
                <p:spPr bwMode="auto">
                  <a:xfrm>
                    <a:off x="2302" y="2285"/>
                    <a:ext cx="451" cy="395"/>
                  </a:xfrm>
                  <a:custGeom>
                    <a:avLst/>
                    <a:gdLst>
                      <a:gd name="T0" fmla="*/ 289 w 451"/>
                      <a:gd name="T1" fmla="*/ 104 h 395"/>
                      <a:gd name="T2" fmla="*/ 236 w 451"/>
                      <a:gd name="T3" fmla="*/ 55 h 395"/>
                      <a:gd name="T4" fmla="*/ 180 w 451"/>
                      <a:gd name="T5" fmla="*/ 15 h 395"/>
                      <a:gd name="T6" fmla="*/ 131 w 451"/>
                      <a:gd name="T7" fmla="*/ 0 h 395"/>
                      <a:gd name="T8" fmla="*/ 69 w 451"/>
                      <a:gd name="T9" fmla="*/ 15 h 395"/>
                      <a:gd name="T10" fmla="*/ 22 w 451"/>
                      <a:gd name="T11" fmla="*/ 46 h 395"/>
                      <a:gd name="T12" fmla="*/ 9 w 451"/>
                      <a:gd name="T13" fmla="*/ 93 h 395"/>
                      <a:gd name="T14" fmla="*/ 0 w 451"/>
                      <a:gd name="T15" fmla="*/ 151 h 395"/>
                      <a:gd name="T16" fmla="*/ 3 w 451"/>
                      <a:gd name="T17" fmla="*/ 197 h 395"/>
                      <a:gd name="T18" fmla="*/ 18 w 451"/>
                      <a:gd name="T19" fmla="*/ 253 h 395"/>
                      <a:gd name="T20" fmla="*/ 40 w 451"/>
                      <a:gd name="T21" fmla="*/ 297 h 395"/>
                      <a:gd name="T22" fmla="*/ 78 w 451"/>
                      <a:gd name="T23" fmla="*/ 344 h 395"/>
                      <a:gd name="T24" fmla="*/ 125 w 451"/>
                      <a:gd name="T25" fmla="*/ 373 h 395"/>
                      <a:gd name="T26" fmla="*/ 180 w 451"/>
                      <a:gd name="T27" fmla="*/ 392 h 395"/>
                      <a:gd name="T28" fmla="*/ 227 w 451"/>
                      <a:gd name="T29" fmla="*/ 395 h 395"/>
                      <a:gd name="T30" fmla="*/ 264 w 451"/>
                      <a:gd name="T31" fmla="*/ 386 h 395"/>
                      <a:gd name="T32" fmla="*/ 302 w 451"/>
                      <a:gd name="T33" fmla="*/ 364 h 395"/>
                      <a:gd name="T34" fmla="*/ 326 w 451"/>
                      <a:gd name="T35" fmla="*/ 328 h 395"/>
                      <a:gd name="T36" fmla="*/ 329 w 451"/>
                      <a:gd name="T37" fmla="*/ 282 h 395"/>
                      <a:gd name="T38" fmla="*/ 329 w 451"/>
                      <a:gd name="T39" fmla="*/ 226 h 395"/>
                      <a:gd name="T40" fmla="*/ 318 w 451"/>
                      <a:gd name="T41" fmla="*/ 184 h 395"/>
                      <a:gd name="T42" fmla="*/ 318 w 451"/>
                      <a:gd name="T43" fmla="*/ 151 h 395"/>
                      <a:gd name="T44" fmla="*/ 373 w 451"/>
                      <a:gd name="T45" fmla="*/ 120 h 395"/>
                      <a:gd name="T46" fmla="*/ 433 w 451"/>
                      <a:gd name="T47" fmla="*/ 100 h 395"/>
                      <a:gd name="T48" fmla="*/ 451 w 451"/>
                      <a:gd name="T49" fmla="*/ 71 h 395"/>
                      <a:gd name="T50" fmla="*/ 451 w 451"/>
                      <a:gd name="T51" fmla="*/ 37 h 395"/>
                      <a:gd name="T52" fmla="*/ 429 w 451"/>
                      <a:gd name="T53" fmla="*/ 37 h 395"/>
                      <a:gd name="T54" fmla="*/ 395 w 451"/>
                      <a:gd name="T55" fmla="*/ 35 h 395"/>
                      <a:gd name="T56" fmla="*/ 364 w 451"/>
                      <a:gd name="T57" fmla="*/ 71 h 395"/>
                      <a:gd name="T58" fmla="*/ 329 w 451"/>
                      <a:gd name="T59" fmla="*/ 93 h 395"/>
                      <a:gd name="T60" fmla="*/ 289 w 451"/>
                      <a:gd name="T61" fmla="*/ 104 h 39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51"/>
                      <a:gd name="T94" fmla="*/ 0 h 395"/>
                      <a:gd name="T95" fmla="*/ 451 w 451"/>
                      <a:gd name="T96" fmla="*/ 395 h 395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51" h="395">
                        <a:moveTo>
                          <a:pt x="289" y="104"/>
                        </a:moveTo>
                        <a:lnTo>
                          <a:pt x="236" y="55"/>
                        </a:lnTo>
                        <a:lnTo>
                          <a:pt x="180" y="15"/>
                        </a:lnTo>
                        <a:lnTo>
                          <a:pt x="131" y="0"/>
                        </a:lnTo>
                        <a:lnTo>
                          <a:pt x="69" y="15"/>
                        </a:lnTo>
                        <a:lnTo>
                          <a:pt x="22" y="46"/>
                        </a:lnTo>
                        <a:lnTo>
                          <a:pt x="9" y="93"/>
                        </a:lnTo>
                        <a:lnTo>
                          <a:pt x="0" y="151"/>
                        </a:lnTo>
                        <a:lnTo>
                          <a:pt x="3" y="197"/>
                        </a:lnTo>
                        <a:lnTo>
                          <a:pt x="18" y="253"/>
                        </a:lnTo>
                        <a:lnTo>
                          <a:pt x="40" y="297"/>
                        </a:lnTo>
                        <a:lnTo>
                          <a:pt x="78" y="344"/>
                        </a:lnTo>
                        <a:lnTo>
                          <a:pt x="125" y="373"/>
                        </a:lnTo>
                        <a:lnTo>
                          <a:pt x="180" y="392"/>
                        </a:lnTo>
                        <a:lnTo>
                          <a:pt x="227" y="395"/>
                        </a:lnTo>
                        <a:lnTo>
                          <a:pt x="264" y="386"/>
                        </a:lnTo>
                        <a:lnTo>
                          <a:pt x="302" y="364"/>
                        </a:lnTo>
                        <a:lnTo>
                          <a:pt x="326" y="328"/>
                        </a:lnTo>
                        <a:lnTo>
                          <a:pt x="329" y="282"/>
                        </a:lnTo>
                        <a:lnTo>
                          <a:pt x="329" y="226"/>
                        </a:lnTo>
                        <a:lnTo>
                          <a:pt x="318" y="184"/>
                        </a:lnTo>
                        <a:lnTo>
                          <a:pt x="318" y="151"/>
                        </a:lnTo>
                        <a:lnTo>
                          <a:pt x="373" y="120"/>
                        </a:lnTo>
                        <a:lnTo>
                          <a:pt x="433" y="100"/>
                        </a:lnTo>
                        <a:lnTo>
                          <a:pt x="451" y="71"/>
                        </a:lnTo>
                        <a:lnTo>
                          <a:pt x="451" y="37"/>
                        </a:lnTo>
                        <a:lnTo>
                          <a:pt x="429" y="37"/>
                        </a:lnTo>
                        <a:lnTo>
                          <a:pt x="395" y="35"/>
                        </a:lnTo>
                        <a:lnTo>
                          <a:pt x="364" y="71"/>
                        </a:lnTo>
                        <a:lnTo>
                          <a:pt x="329" y="93"/>
                        </a:lnTo>
                        <a:lnTo>
                          <a:pt x="289" y="104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5" name="Freeform 319"/>
                  <p:cNvSpPr>
                    <a:spLocks noChangeAspect="1"/>
                  </p:cNvSpPr>
                  <p:nvPr/>
                </p:nvSpPr>
                <p:spPr bwMode="auto">
                  <a:xfrm>
                    <a:off x="2467" y="2709"/>
                    <a:ext cx="408" cy="703"/>
                  </a:xfrm>
                  <a:custGeom>
                    <a:avLst/>
                    <a:gdLst>
                      <a:gd name="T0" fmla="*/ 37 w 408"/>
                      <a:gd name="T1" fmla="*/ 13 h 703"/>
                      <a:gd name="T2" fmla="*/ 108 w 408"/>
                      <a:gd name="T3" fmla="*/ 0 h 703"/>
                      <a:gd name="T4" fmla="*/ 177 w 408"/>
                      <a:gd name="T5" fmla="*/ 13 h 703"/>
                      <a:gd name="T6" fmla="*/ 224 w 408"/>
                      <a:gd name="T7" fmla="*/ 46 h 703"/>
                      <a:gd name="T8" fmla="*/ 290 w 408"/>
                      <a:gd name="T9" fmla="*/ 91 h 703"/>
                      <a:gd name="T10" fmla="*/ 332 w 408"/>
                      <a:gd name="T11" fmla="*/ 146 h 703"/>
                      <a:gd name="T12" fmla="*/ 363 w 408"/>
                      <a:gd name="T13" fmla="*/ 219 h 703"/>
                      <a:gd name="T14" fmla="*/ 390 w 408"/>
                      <a:gd name="T15" fmla="*/ 284 h 703"/>
                      <a:gd name="T16" fmla="*/ 408 w 408"/>
                      <a:gd name="T17" fmla="*/ 364 h 703"/>
                      <a:gd name="T18" fmla="*/ 401 w 408"/>
                      <a:gd name="T19" fmla="*/ 437 h 703"/>
                      <a:gd name="T20" fmla="*/ 399 w 408"/>
                      <a:gd name="T21" fmla="*/ 503 h 703"/>
                      <a:gd name="T22" fmla="*/ 363 w 408"/>
                      <a:gd name="T23" fmla="*/ 565 h 703"/>
                      <a:gd name="T24" fmla="*/ 323 w 408"/>
                      <a:gd name="T25" fmla="*/ 630 h 703"/>
                      <a:gd name="T26" fmla="*/ 279 w 408"/>
                      <a:gd name="T27" fmla="*/ 665 h 703"/>
                      <a:gd name="T28" fmla="*/ 230 w 408"/>
                      <a:gd name="T29" fmla="*/ 694 h 703"/>
                      <a:gd name="T30" fmla="*/ 184 w 408"/>
                      <a:gd name="T31" fmla="*/ 696 h 703"/>
                      <a:gd name="T32" fmla="*/ 137 w 408"/>
                      <a:gd name="T33" fmla="*/ 703 h 703"/>
                      <a:gd name="T34" fmla="*/ 102 w 408"/>
                      <a:gd name="T35" fmla="*/ 688 h 703"/>
                      <a:gd name="T36" fmla="*/ 82 w 408"/>
                      <a:gd name="T37" fmla="*/ 641 h 703"/>
                      <a:gd name="T38" fmla="*/ 62 w 408"/>
                      <a:gd name="T39" fmla="*/ 612 h 703"/>
                      <a:gd name="T40" fmla="*/ 53 w 408"/>
                      <a:gd name="T41" fmla="*/ 541 h 703"/>
                      <a:gd name="T42" fmla="*/ 62 w 408"/>
                      <a:gd name="T43" fmla="*/ 483 h 703"/>
                      <a:gd name="T44" fmla="*/ 93 w 408"/>
                      <a:gd name="T45" fmla="*/ 439 h 703"/>
                      <a:gd name="T46" fmla="*/ 102 w 408"/>
                      <a:gd name="T47" fmla="*/ 403 h 703"/>
                      <a:gd name="T48" fmla="*/ 108 w 408"/>
                      <a:gd name="T49" fmla="*/ 372 h 703"/>
                      <a:gd name="T50" fmla="*/ 99 w 408"/>
                      <a:gd name="T51" fmla="*/ 321 h 703"/>
                      <a:gd name="T52" fmla="*/ 82 w 408"/>
                      <a:gd name="T53" fmla="*/ 266 h 703"/>
                      <a:gd name="T54" fmla="*/ 44 w 408"/>
                      <a:gd name="T55" fmla="*/ 210 h 703"/>
                      <a:gd name="T56" fmla="*/ 17 w 408"/>
                      <a:gd name="T57" fmla="*/ 162 h 703"/>
                      <a:gd name="T58" fmla="*/ 0 w 408"/>
                      <a:gd name="T59" fmla="*/ 97 h 703"/>
                      <a:gd name="T60" fmla="*/ 15 w 408"/>
                      <a:gd name="T61" fmla="*/ 55 h 703"/>
                      <a:gd name="T62" fmla="*/ 37 w 408"/>
                      <a:gd name="T63" fmla="*/ 13 h 70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408"/>
                      <a:gd name="T97" fmla="*/ 0 h 703"/>
                      <a:gd name="T98" fmla="*/ 408 w 408"/>
                      <a:gd name="T99" fmla="*/ 703 h 70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408" h="703">
                        <a:moveTo>
                          <a:pt x="37" y="13"/>
                        </a:moveTo>
                        <a:lnTo>
                          <a:pt x="108" y="0"/>
                        </a:lnTo>
                        <a:lnTo>
                          <a:pt x="177" y="13"/>
                        </a:lnTo>
                        <a:lnTo>
                          <a:pt x="224" y="46"/>
                        </a:lnTo>
                        <a:lnTo>
                          <a:pt x="290" y="91"/>
                        </a:lnTo>
                        <a:lnTo>
                          <a:pt x="332" y="146"/>
                        </a:lnTo>
                        <a:lnTo>
                          <a:pt x="363" y="219"/>
                        </a:lnTo>
                        <a:lnTo>
                          <a:pt x="390" y="284"/>
                        </a:lnTo>
                        <a:lnTo>
                          <a:pt x="408" y="364"/>
                        </a:lnTo>
                        <a:lnTo>
                          <a:pt x="401" y="437"/>
                        </a:lnTo>
                        <a:lnTo>
                          <a:pt x="399" y="503"/>
                        </a:lnTo>
                        <a:lnTo>
                          <a:pt x="363" y="565"/>
                        </a:lnTo>
                        <a:lnTo>
                          <a:pt x="323" y="630"/>
                        </a:lnTo>
                        <a:lnTo>
                          <a:pt x="279" y="665"/>
                        </a:lnTo>
                        <a:lnTo>
                          <a:pt x="230" y="694"/>
                        </a:lnTo>
                        <a:lnTo>
                          <a:pt x="184" y="696"/>
                        </a:lnTo>
                        <a:lnTo>
                          <a:pt x="137" y="703"/>
                        </a:lnTo>
                        <a:lnTo>
                          <a:pt x="102" y="688"/>
                        </a:lnTo>
                        <a:lnTo>
                          <a:pt x="82" y="641"/>
                        </a:lnTo>
                        <a:lnTo>
                          <a:pt x="62" y="612"/>
                        </a:lnTo>
                        <a:lnTo>
                          <a:pt x="53" y="541"/>
                        </a:lnTo>
                        <a:lnTo>
                          <a:pt x="62" y="483"/>
                        </a:lnTo>
                        <a:lnTo>
                          <a:pt x="93" y="439"/>
                        </a:lnTo>
                        <a:lnTo>
                          <a:pt x="102" y="403"/>
                        </a:lnTo>
                        <a:lnTo>
                          <a:pt x="108" y="372"/>
                        </a:lnTo>
                        <a:lnTo>
                          <a:pt x="99" y="321"/>
                        </a:lnTo>
                        <a:lnTo>
                          <a:pt x="82" y="266"/>
                        </a:lnTo>
                        <a:lnTo>
                          <a:pt x="44" y="210"/>
                        </a:lnTo>
                        <a:lnTo>
                          <a:pt x="17" y="162"/>
                        </a:lnTo>
                        <a:lnTo>
                          <a:pt x="0" y="97"/>
                        </a:lnTo>
                        <a:lnTo>
                          <a:pt x="15" y="55"/>
                        </a:lnTo>
                        <a:lnTo>
                          <a:pt x="37" y="13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6" name="Freeform 320"/>
                  <p:cNvSpPr>
                    <a:spLocks noChangeAspect="1"/>
                  </p:cNvSpPr>
                  <p:nvPr/>
                </p:nvSpPr>
                <p:spPr bwMode="auto">
                  <a:xfrm>
                    <a:off x="2322" y="2746"/>
                    <a:ext cx="242" cy="728"/>
                  </a:xfrm>
                  <a:custGeom>
                    <a:avLst/>
                    <a:gdLst>
                      <a:gd name="T0" fmla="*/ 127 w 242"/>
                      <a:gd name="T1" fmla="*/ 140 h 728"/>
                      <a:gd name="T2" fmla="*/ 171 w 242"/>
                      <a:gd name="T3" fmla="*/ 38 h 728"/>
                      <a:gd name="T4" fmla="*/ 204 w 242"/>
                      <a:gd name="T5" fmla="*/ 0 h 728"/>
                      <a:gd name="T6" fmla="*/ 233 w 242"/>
                      <a:gd name="T7" fmla="*/ 38 h 728"/>
                      <a:gd name="T8" fmla="*/ 242 w 242"/>
                      <a:gd name="T9" fmla="*/ 153 h 728"/>
                      <a:gd name="T10" fmla="*/ 222 w 242"/>
                      <a:gd name="T11" fmla="*/ 187 h 728"/>
                      <a:gd name="T12" fmla="*/ 162 w 242"/>
                      <a:gd name="T13" fmla="*/ 242 h 728"/>
                      <a:gd name="T14" fmla="*/ 107 w 242"/>
                      <a:gd name="T15" fmla="*/ 298 h 728"/>
                      <a:gd name="T16" fmla="*/ 73 w 242"/>
                      <a:gd name="T17" fmla="*/ 333 h 728"/>
                      <a:gd name="T18" fmla="*/ 73 w 242"/>
                      <a:gd name="T19" fmla="*/ 362 h 728"/>
                      <a:gd name="T20" fmla="*/ 107 w 242"/>
                      <a:gd name="T21" fmla="*/ 402 h 728"/>
                      <a:gd name="T22" fmla="*/ 164 w 242"/>
                      <a:gd name="T23" fmla="*/ 462 h 728"/>
                      <a:gd name="T24" fmla="*/ 209 w 242"/>
                      <a:gd name="T25" fmla="*/ 493 h 728"/>
                      <a:gd name="T26" fmla="*/ 222 w 242"/>
                      <a:gd name="T27" fmla="*/ 564 h 728"/>
                      <a:gd name="T28" fmla="*/ 200 w 242"/>
                      <a:gd name="T29" fmla="*/ 584 h 728"/>
                      <a:gd name="T30" fmla="*/ 164 w 242"/>
                      <a:gd name="T31" fmla="*/ 613 h 728"/>
                      <a:gd name="T32" fmla="*/ 133 w 242"/>
                      <a:gd name="T33" fmla="*/ 646 h 728"/>
                      <a:gd name="T34" fmla="*/ 113 w 242"/>
                      <a:gd name="T35" fmla="*/ 713 h 728"/>
                      <a:gd name="T36" fmla="*/ 87 w 242"/>
                      <a:gd name="T37" fmla="*/ 728 h 728"/>
                      <a:gd name="T38" fmla="*/ 65 w 242"/>
                      <a:gd name="T39" fmla="*/ 690 h 728"/>
                      <a:gd name="T40" fmla="*/ 85 w 242"/>
                      <a:gd name="T41" fmla="*/ 622 h 728"/>
                      <a:gd name="T42" fmla="*/ 136 w 242"/>
                      <a:gd name="T43" fmla="*/ 548 h 728"/>
                      <a:gd name="T44" fmla="*/ 156 w 242"/>
                      <a:gd name="T45" fmla="*/ 520 h 728"/>
                      <a:gd name="T46" fmla="*/ 136 w 242"/>
                      <a:gd name="T47" fmla="*/ 500 h 728"/>
                      <a:gd name="T48" fmla="*/ 65 w 242"/>
                      <a:gd name="T49" fmla="*/ 453 h 728"/>
                      <a:gd name="T50" fmla="*/ 16 w 242"/>
                      <a:gd name="T51" fmla="*/ 391 h 728"/>
                      <a:gd name="T52" fmla="*/ 0 w 242"/>
                      <a:gd name="T53" fmla="*/ 333 h 728"/>
                      <a:gd name="T54" fmla="*/ 9 w 242"/>
                      <a:gd name="T55" fmla="*/ 307 h 728"/>
                      <a:gd name="T56" fmla="*/ 45 w 242"/>
                      <a:gd name="T57" fmla="*/ 253 h 728"/>
                      <a:gd name="T58" fmla="*/ 87 w 242"/>
                      <a:gd name="T59" fmla="*/ 204 h 728"/>
                      <a:gd name="T60" fmla="*/ 127 w 242"/>
                      <a:gd name="T61" fmla="*/ 140 h 72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42"/>
                      <a:gd name="T94" fmla="*/ 0 h 728"/>
                      <a:gd name="T95" fmla="*/ 242 w 242"/>
                      <a:gd name="T96" fmla="*/ 728 h 72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42" h="728">
                        <a:moveTo>
                          <a:pt x="127" y="140"/>
                        </a:moveTo>
                        <a:lnTo>
                          <a:pt x="171" y="38"/>
                        </a:lnTo>
                        <a:lnTo>
                          <a:pt x="204" y="0"/>
                        </a:lnTo>
                        <a:lnTo>
                          <a:pt x="233" y="38"/>
                        </a:lnTo>
                        <a:lnTo>
                          <a:pt x="242" y="153"/>
                        </a:lnTo>
                        <a:lnTo>
                          <a:pt x="222" y="187"/>
                        </a:lnTo>
                        <a:lnTo>
                          <a:pt x="162" y="242"/>
                        </a:lnTo>
                        <a:lnTo>
                          <a:pt x="107" y="298"/>
                        </a:lnTo>
                        <a:lnTo>
                          <a:pt x="73" y="333"/>
                        </a:lnTo>
                        <a:lnTo>
                          <a:pt x="73" y="362"/>
                        </a:lnTo>
                        <a:lnTo>
                          <a:pt x="107" y="402"/>
                        </a:lnTo>
                        <a:lnTo>
                          <a:pt x="164" y="462"/>
                        </a:lnTo>
                        <a:lnTo>
                          <a:pt x="209" y="493"/>
                        </a:lnTo>
                        <a:lnTo>
                          <a:pt x="222" y="564"/>
                        </a:lnTo>
                        <a:lnTo>
                          <a:pt x="200" y="584"/>
                        </a:lnTo>
                        <a:lnTo>
                          <a:pt x="164" y="613"/>
                        </a:lnTo>
                        <a:lnTo>
                          <a:pt x="133" y="646"/>
                        </a:lnTo>
                        <a:lnTo>
                          <a:pt x="113" y="713"/>
                        </a:lnTo>
                        <a:lnTo>
                          <a:pt x="87" y="728"/>
                        </a:lnTo>
                        <a:lnTo>
                          <a:pt x="65" y="690"/>
                        </a:lnTo>
                        <a:lnTo>
                          <a:pt x="85" y="622"/>
                        </a:lnTo>
                        <a:lnTo>
                          <a:pt x="136" y="548"/>
                        </a:lnTo>
                        <a:lnTo>
                          <a:pt x="156" y="520"/>
                        </a:lnTo>
                        <a:lnTo>
                          <a:pt x="136" y="500"/>
                        </a:lnTo>
                        <a:lnTo>
                          <a:pt x="65" y="453"/>
                        </a:lnTo>
                        <a:lnTo>
                          <a:pt x="16" y="391"/>
                        </a:lnTo>
                        <a:lnTo>
                          <a:pt x="0" y="333"/>
                        </a:lnTo>
                        <a:lnTo>
                          <a:pt x="9" y="307"/>
                        </a:lnTo>
                        <a:lnTo>
                          <a:pt x="45" y="253"/>
                        </a:lnTo>
                        <a:lnTo>
                          <a:pt x="87" y="204"/>
                        </a:lnTo>
                        <a:lnTo>
                          <a:pt x="127" y="14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7" name="Freeform 321"/>
                  <p:cNvSpPr>
                    <a:spLocks noChangeAspect="1"/>
                  </p:cNvSpPr>
                  <p:nvPr/>
                </p:nvSpPr>
                <p:spPr bwMode="auto">
                  <a:xfrm>
                    <a:off x="2589" y="2145"/>
                    <a:ext cx="663" cy="712"/>
                  </a:xfrm>
                  <a:custGeom>
                    <a:avLst/>
                    <a:gdLst>
                      <a:gd name="T0" fmla="*/ 22 w 663"/>
                      <a:gd name="T1" fmla="*/ 606 h 712"/>
                      <a:gd name="T2" fmla="*/ 128 w 663"/>
                      <a:gd name="T3" fmla="*/ 603 h 712"/>
                      <a:gd name="T4" fmla="*/ 239 w 663"/>
                      <a:gd name="T5" fmla="*/ 606 h 712"/>
                      <a:gd name="T6" fmla="*/ 341 w 663"/>
                      <a:gd name="T7" fmla="*/ 579 h 712"/>
                      <a:gd name="T8" fmla="*/ 401 w 663"/>
                      <a:gd name="T9" fmla="*/ 521 h 712"/>
                      <a:gd name="T10" fmla="*/ 450 w 663"/>
                      <a:gd name="T11" fmla="*/ 415 h 712"/>
                      <a:gd name="T12" fmla="*/ 470 w 663"/>
                      <a:gd name="T13" fmla="*/ 311 h 712"/>
                      <a:gd name="T14" fmla="*/ 479 w 663"/>
                      <a:gd name="T15" fmla="*/ 228 h 712"/>
                      <a:gd name="T16" fmla="*/ 477 w 663"/>
                      <a:gd name="T17" fmla="*/ 166 h 712"/>
                      <a:gd name="T18" fmla="*/ 457 w 663"/>
                      <a:gd name="T19" fmla="*/ 109 h 712"/>
                      <a:gd name="T20" fmla="*/ 488 w 663"/>
                      <a:gd name="T21" fmla="*/ 49 h 712"/>
                      <a:gd name="T22" fmla="*/ 534 w 663"/>
                      <a:gd name="T23" fmla="*/ 31 h 712"/>
                      <a:gd name="T24" fmla="*/ 561 w 663"/>
                      <a:gd name="T25" fmla="*/ 58 h 712"/>
                      <a:gd name="T26" fmla="*/ 534 w 663"/>
                      <a:gd name="T27" fmla="*/ 95 h 712"/>
                      <a:gd name="T28" fmla="*/ 512 w 663"/>
                      <a:gd name="T29" fmla="*/ 104 h 712"/>
                      <a:gd name="T30" fmla="*/ 534 w 663"/>
                      <a:gd name="T31" fmla="*/ 140 h 712"/>
                      <a:gd name="T32" fmla="*/ 568 w 663"/>
                      <a:gd name="T33" fmla="*/ 140 h 712"/>
                      <a:gd name="T34" fmla="*/ 614 w 663"/>
                      <a:gd name="T35" fmla="*/ 82 h 712"/>
                      <a:gd name="T36" fmla="*/ 608 w 663"/>
                      <a:gd name="T37" fmla="*/ 66 h 712"/>
                      <a:gd name="T38" fmla="*/ 570 w 663"/>
                      <a:gd name="T39" fmla="*/ 55 h 712"/>
                      <a:gd name="T40" fmla="*/ 568 w 663"/>
                      <a:gd name="T41" fmla="*/ 11 h 712"/>
                      <a:gd name="T42" fmla="*/ 585 w 663"/>
                      <a:gd name="T43" fmla="*/ 0 h 712"/>
                      <a:gd name="T44" fmla="*/ 632 w 663"/>
                      <a:gd name="T45" fmla="*/ 2 h 712"/>
                      <a:gd name="T46" fmla="*/ 663 w 663"/>
                      <a:gd name="T47" fmla="*/ 40 h 712"/>
                      <a:gd name="T48" fmla="*/ 661 w 663"/>
                      <a:gd name="T49" fmla="*/ 120 h 712"/>
                      <a:gd name="T50" fmla="*/ 623 w 663"/>
                      <a:gd name="T51" fmla="*/ 164 h 712"/>
                      <a:gd name="T52" fmla="*/ 576 w 663"/>
                      <a:gd name="T53" fmla="*/ 202 h 712"/>
                      <a:gd name="T54" fmla="*/ 521 w 663"/>
                      <a:gd name="T55" fmla="*/ 222 h 712"/>
                      <a:gd name="T56" fmla="*/ 521 w 663"/>
                      <a:gd name="T57" fmla="*/ 342 h 712"/>
                      <a:gd name="T58" fmla="*/ 503 w 663"/>
                      <a:gd name="T59" fmla="*/ 457 h 712"/>
                      <a:gd name="T60" fmla="*/ 470 w 663"/>
                      <a:gd name="T61" fmla="*/ 539 h 712"/>
                      <a:gd name="T62" fmla="*/ 421 w 663"/>
                      <a:gd name="T63" fmla="*/ 606 h 712"/>
                      <a:gd name="T64" fmla="*/ 361 w 663"/>
                      <a:gd name="T65" fmla="*/ 641 h 712"/>
                      <a:gd name="T66" fmla="*/ 277 w 663"/>
                      <a:gd name="T67" fmla="*/ 672 h 712"/>
                      <a:gd name="T68" fmla="*/ 193 w 663"/>
                      <a:gd name="T69" fmla="*/ 701 h 712"/>
                      <a:gd name="T70" fmla="*/ 95 w 663"/>
                      <a:gd name="T71" fmla="*/ 712 h 712"/>
                      <a:gd name="T72" fmla="*/ 26 w 663"/>
                      <a:gd name="T73" fmla="*/ 703 h 712"/>
                      <a:gd name="T74" fmla="*/ 0 w 663"/>
                      <a:gd name="T75" fmla="*/ 657 h 712"/>
                      <a:gd name="T76" fmla="*/ 22 w 663"/>
                      <a:gd name="T77" fmla="*/ 606 h 712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663"/>
                      <a:gd name="T118" fmla="*/ 0 h 712"/>
                      <a:gd name="T119" fmla="*/ 663 w 663"/>
                      <a:gd name="T120" fmla="*/ 712 h 712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663" h="712">
                        <a:moveTo>
                          <a:pt x="22" y="606"/>
                        </a:moveTo>
                        <a:lnTo>
                          <a:pt x="128" y="603"/>
                        </a:lnTo>
                        <a:lnTo>
                          <a:pt x="239" y="606"/>
                        </a:lnTo>
                        <a:lnTo>
                          <a:pt x="341" y="579"/>
                        </a:lnTo>
                        <a:lnTo>
                          <a:pt x="401" y="521"/>
                        </a:lnTo>
                        <a:lnTo>
                          <a:pt x="450" y="415"/>
                        </a:lnTo>
                        <a:lnTo>
                          <a:pt x="470" y="311"/>
                        </a:lnTo>
                        <a:lnTo>
                          <a:pt x="479" y="228"/>
                        </a:lnTo>
                        <a:lnTo>
                          <a:pt x="477" y="166"/>
                        </a:lnTo>
                        <a:lnTo>
                          <a:pt x="457" y="109"/>
                        </a:lnTo>
                        <a:lnTo>
                          <a:pt x="488" y="49"/>
                        </a:lnTo>
                        <a:lnTo>
                          <a:pt x="534" y="31"/>
                        </a:lnTo>
                        <a:lnTo>
                          <a:pt x="561" y="58"/>
                        </a:lnTo>
                        <a:lnTo>
                          <a:pt x="534" y="95"/>
                        </a:lnTo>
                        <a:lnTo>
                          <a:pt x="512" y="104"/>
                        </a:lnTo>
                        <a:lnTo>
                          <a:pt x="534" y="140"/>
                        </a:lnTo>
                        <a:lnTo>
                          <a:pt x="568" y="140"/>
                        </a:lnTo>
                        <a:lnTo>
                          <a:pt x="614" y="82"/>
                        </a:lnTo>
                        <a:lnTo>
                          <a:pt x="608" y="66"/>
                        </a:lnTo>
                        <a:lnTo>
                          <a:pt x="570" y="55"/>
                        </a:lnTo>
                        <a:lnTo>
                          <a:pt x="568" y="11"/>
                        </a:lnTo>
                        <a:lnTo>
                          <a:pt x="585" y="0"/>
                        </a:lnTo>
                        <a:lnTo>
                          <a:pt x="632" y="2"/>
                        </a:lnTo>
                        <a:lnTo>
                          <a:pt x="663" y="40"/>
                        </a:lnTo>
                        <a:lnTo>
                          <a:pt x="661" y="120"/>
                        </a:lnTo>
                        <a:lnTo>
                          <a:pt x="623" y="164"/>
                        </a:lnTo>
                        <a:lnTo>
                          <a:pt x="576" y="202"/>
                        </a:lnTo>
                        <a:lnTo>
                          <a:pt x="521" y="222"/>
                        </a:lnTo>
                        <a:lnTo>
                          <a:pt x="521" y="342"/>
                        </a:lnTo>
                        <a:lnTo>
                          <a:pt x="503" y="457"/>
                        </a:lnTo>
                        <a:lnTo>
                          <a:pt x="470" y="539"/>
                        </a:lnTo>
                        <a:lnTo>
                          <a:pt x="421" y="606"/>
                        </a:lnTo>
                        <a:lnTo>
                          <a:pt x="361" y="641"/>
                        </a:lnTo>
                        <a:lnTo>
                          <a:pt x="277" y="672"/>
                        </a:lnTo>
                        <a:lnTo>
                          <a:pt x="193" y="701"/>
                        </a:lnTo>
                        <a:lnTo>
                          <a:pt x="95" y="712"/>
                        </a:lnTo>
                        <a:lnTo>
                          <a:pt x="26" y="703"/>
                        </a:lnTo>
                        <a:lnTo>
                          <a:pt x="0" y="657"/>
                        </a:lnTo>
                        <a:lnTo>
                          <a:pt x="22" y="606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8" name="Freeform 322"/>
                  <p:cNvSpPr>
                    <a:spLocks noChangeAspect="1"/>
                  </p:cNvSpPr>
                  <p:nvPr/>
                </p:nvSpPr>
                <p:spPr bwMode="auto">
                  <a:xfrm>
                    <a:off x="2655" y="3181"/>
                    <a:ext cx="451" cy="990"/>
                  </a:xfrm>
                  <a:custGeom>
                    <a:avLst/>
                    <a:gdLst>
                      <a:gd name="T0" fmla="*/ 18 w 451"/>
                      <a:gd name="T1" fmla="*/ 151 h 990"/>
                      <a:gd name="T2" fmla="*/ 0 w 451"/>
                      <a:gd name="T3" fmla="*/ 73 h 990"/>
                      <a:gd name="T4" fmla="*/ 29 w 451"/>
                      <a:gd name="T5" fmla="*/ 16 h 990"/>
                      <a:gd name="T6" fmla="*/ 100 w 451"/>
                      <a:gd name="T7" fmla="*/ 0 h 990"/>
                      <a:gd name="T8" fmla="*/ 140 w 451"/>
                      <a:gd name="T9" fmla="*/ 47 h 990"/>
                      <a:gd name="T10" fmla="*/ 149 w 451"/>
                      <a:gd name="T11" fmla="*/ 180 h 990"/>
                      <a:gd name="T12" fmla="*/ 164 w 451"/>
                      <a:gd name="T13" fmla="*/ 364 h 990"/>
                      <a:gd name="T14" fmla="*/ 169 w 451"/>
                      <a:gd name="T15" fmla="*/ 484 h 990"/>
                      <a:gd name="T16" fmla="*/ 158 w 451"/>
                      <a:gd name="T17" fmla="*/ 653 h 990"/>
                      <a:gd name="T18" fmla="*/ 155 w 451"/>
                      <a:gd name="T19" fmla="*/ 801 h 990"/>
                      <a:gd name="T20" fmla="*/ 149 w 451"/>
                      <a:gd name="T21" fmla="*/ 866 h 990"/>
                      <a:gd name="T22" fmla="*/ 169 w 451"/>
                      <a:gd name="T23" fmla="*/ 908 h 990"/>
                      <a:gd name="T24" fmla="*/ 211 w 451"/>
                      <a:gd name="T25" fmla="*/ 917 h 990"/>
                      <a:gd name="T26" fmla="*/ 309 w 451"/>
                      <a:gd name="T27" fmla="*/ 892 h 990"/>
                      <a:gd name="T28" fmla="*/ 404 w 451"/>
                      <a:gd name="T29" fmla="*/ 875 h 990"/>
                      <a:gd name="T30" fmla="*/ 442 w 451"/>
                      <a:gd name="T31" fmla="*/ 899 h 990"/>
                      <a:gd name="T32" fmla="*/ 451 w 451"/>
                      <a:gd name="T33" fmla="*/ 930 h 990"/>
                      <a:gd name="T34" fmla="*/ 422 w 451"/>
                      <a:gd name="T35" fmla="*/ 966 h 990"/>
                      <a:gd name="T36" fmla="*/ 351 w 451"/>
                      <a:gd name="T37" fmla="*/ 972 h 990"/>
                      <a:gd name="T38" fmla="*/ 277 w 451"/>
                      <a:gd name="T39" fmla="*/ 963 h 990"/>
                      <a:gd name="T40" fmla="*/ 178 w 451"/>
                      <a:gd name="T41" fmla="*/ 966 h 990"/>
                      <a:gd name="T42" fmla="*/ 127 w 451"/>
                      <a:gd name="T43" fmla="*/ 990 h 990"/>
                      <a:gd name="T44" fmla="*/ 80 w 451"/>
                      <a:gd name="T45" fmla="*/ 972 h 990"/>
                      <a:gd name="T46" fmla="*/ 80 w 451"/>
                      <a:gd name="T47" fmla="*/ 948 h 990"/>
                      <a:gd name="T48" fmla="*/ 91 w 451"/>
                      <a:gd name="T49" fmla="*/ 899 h 990"/>
                      <a:gd name="T50" fmla="*/ 102 w 451"/>
                      <a:gd name="T51" fmla="*/ 848 h 990"/>
                      <a:gd name="T52" fmla="*/ 100 w 451"/>
                      <a:gd name="T53" fmla="*/ 753 h 990"/>
                      <a:gd name="T54" fmla="*/ 91 w 451"/>
                      <a:gd name="T55" fmla="*/ 666 h 990"/>
                      <a:gd name="T56" fmla="*/ 71 w 451"/>
                      <a:gd name="T57" fmla="*/ 555 h 990"/>
                      <a:gd name="T58" fmla="*/ 84 w 451"/>
                      <a:gd name="T59" fmla="*/ 471 h 990"/>
                      <a:gd name="T60" fmla="*/ 71 w 451"/>
                      <a:gd name="T61" fmla="*/ 389 h 990"/>
                      <a:gd name="T62" fmla="*/ 53 w 451"/>
                      <a:gd name="T63" fmla="*/ 273 h 990"/>
                      <a:gd name="T64" fmla="*/ 18 w 451"/>
                      <a:gd name="T65" fmla="*/ 151 h 9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51"/>
                      <a:gd name="T100" fmla="*/ 0 h 990"/>
                      <a:gd name="T101" fmla="*/ 451 w 451"/>
                      <a:gd name="T102" fmla="*/ 990 h 9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51" h="990">
                        <a:moveTo>
                          <a:pt x="18" y="151"/>
                        </a:moveTo>
                        <a:lnTo>
                          <a:pt x="0" y="73"/>
                        </a:lnTo>
                        <a:lnTo>
                          <a:pt x="29" y="16"/>
                        </a:lnTo>
                        <a:lnTo>
                          <a:pt x="100" y="0"/>
                        </a:lnTo>
                        <a:lnTo>
                          <a:pt x="140" y="47"/>
                        </a:lnTo>
                        <a:lnTo>
                          <a:pt x="149" y="180"/>
                        </a:lnTo>
                        <a:lnTo>
                          <a:pt x="164" y="364"/>
                        </a:lnTo>
                        <a:lnTo>
                          <a:pt x="169" y="484"/>
                        </a:lnTo>
                        <a:lnTo>
                          <a:pt x="158" y="653"/>
                        </a:lnTo>
                        <a:lnTo>
                          <a:pt x="155" y="801"/>
                        </a:lnTo>
                        <a:lnTo>
                          <a:pt x="149" y="866"/>
                        </a:lnTo>
                        <a:lnTo>
                          <a:pt x="169" y="908"/>
                        </a:lnTo>
                        <a:lnTo>
                          <a:pt x="211" y="917"/>
                        </a:lnTo>
                        <a:lnTo>
                          <a:pt x="309" y="892"/>
                        </a:lnTo>
                        <a:lnTo>
                          <a:pt x="404" y="875"/>
                        </a:lnTo>
                        <a:lnTo>
                          <a:pt x="442" y="899"/>
                        </a:lnTo>
                        <a:lnTo>
                          <a:pt x="451" y="930"/>
                        </a:lnTo>
                        <a:lnTo>
                          <a:pt x="422" y="966"/>
                        </a:lnTo>
                        <a:lnTo>
                          <a:pt x="351" y="972"/>
                        </a:lnTo>
                        <a:lnTo>
                          <a:pt x="277" y="963"/>
                        </a:lnTo>
                        <a:lnTo>
                          <a:pt x="178" y="966"/>
                        </a:lnTo>
                        <a:lnTo>
                          <a:pt x="127" y="990"/>
                        </a:lnTo>
                        <a:lnTo>
                          <a:pt x="80" y="972"/>
                        </a:lnTo>
                        <a:lnTo>
                          <a:pt x="80" y="948"/>
                        </a:lnTo>
                        <a:lnTo>
                          <a:pt x="91" y="899"/>
                        </a:lnTo>
                        <a:lnTo>
                          <a:pt x="102" y="848"/>
                        </a:lnTo>
                        <a:lnTo>
                          <a:pt x="100" y="753"/>
                        </a:lnTo>
                        <a:lnTo>
                          <a:pt x="91" y="666"/>
                        </a:lnTo>
                        <a:lnTo>
                          <a:pt x="71" y="555"/>
                        </a:lnTo>
                        <a:lnTo>
                          <a:pt x="84" y="471"/>
                        </a:lnTo>
                        <a:lnTo>
                          <a:pt x="71" y="389"/>
                        </a:lnTo>
                        <a:lnTo>
                          <a:pt x="53" y="273"/>
                        </a:lnTo>
                        <a:lnTo>
                          <a:pt x="18" y="151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9" name="Freeform 323"/>
                  <p:cNvSpPr>
                    <a:spLocks noChangeAspect="1"/>
                  </p:cNvSpPr>
                  <p:nvPr/>
                </p:nvSpPr>
                <p:spPr bwMode="auto">
                  <a:xfrm>
                    <a:off x="2546" y="3272"/>
                    <a:ext cx="249" cy="1052"/>
                  </a:xfrm>
                  <a:custGeom>
                    <a:avLst/>
                    <a:gdLst>
                      <a:gd name="T0" fmla="*/ 0 w 249"/>
                      <a:gd name="T1" fmla="*/ 118 h 1052"/>
                      <a:gd name="T2" fmla="*/ 27 w 249"/>
                      <a:gd name="T3" fmla="*/ 34 h 1052"/>
                      <a:gd name="T4" fmla="*/ 69 w 249"/>
                      <a:gd name="T5" fmla="*/ 0 h 1052"/>
                      <a:gd name="T6" fmla="*/ 114 w 249"/>
                      <a:gd name="T7" fmla="*/ 7 h 1052"/>
                      <a:gd name="T8" fmla="*/ 151 w 249"/>
                      <a:gd name="T9" fmla="*/ 51 h 1052"/>
                      <a:gd name="T10" fmla="*/ 136 w 249"/>
                      <a:gd name="T11" fmla="*/ 180 h 1052"/>
                      <a:gd name="T12" fmla="*/ 127 w 249"/>
                      <a:gd name="T13" fmla="*/ 333 h 1052"/>
                      <a:gd name="T14" fmla="*/ 116 w 249"/>
                      <a:gd name="T15" fmla="*/ 473 h 1052"/>
                      <a:gd name="T16" fmla="*/ 142 w 249"/>
                      <a:gd name="T17" fmla="*/ 591 h 1052"/>
                      <a:gd name="T18" fmla="*/ 145 w 249"/>
                      <a:gd name="T19" fmla="*/ 724 h 1052"/>
                      <a:gd name="T20" fmla="*/ 127 w 249"/>
                      <a:gd name="T21" fmla="*/ 855 h 1052"/>
                      <a:gd name="T22" fmla="*/ 134 w 249"/>
                      <a:gd name="T23" fmla="*/ 888 h 1052"/>
                      <a:gd name="T24" fmla="*/ 162 w 249"/>
                      <a:gd name="T25" fmla="*/ 935 h 1052"/>
                      <a:gd name="T26" fmla="*/ 242 w 249"/>
                      <a:gd name="T27" fmla="*/ 979 h 1052"/>
                      <a:gd name="T28" fmla="*/ 249 w 249"/>
                      <a:gd name="T29" fmla="*/ 1008 h 1052"/>
                      <a:gd name="T30" fmla="*/ 240 w 249"/>
                      <a:gd name="T31" fmla="*/ 1034 h 1052"/>
                      <a:gd name="T32" fmla="*/ 165 w 249"/>
                      <a:gd name="T33" fmla="*/ 1052 h 1052"/>
                      <a:gd name="T34" fmla="*/ 122 w 249"/>
                      <a:gd name="T35" fmla="*/ 1019 h 1052"/>
                      <a:gd name="T36" fmla="*/ 114 w 249"/>
                      <a:gd name="T37" fmla="*/ 972 h 1052"/>
                      <a:gd name="T38" fmla="*/ 78 w 249"/>
                      <a:gd name="T39" fmla="*/ 910 h 1052"/>
                      <a:gd name="T40" fmla="*/ 58 w 249"/>
                      <a:gd name="T41" fmla="*/ 883 h 1052"/>
                      <a:gd name="T42" fmla="*/ 58 w 249"/>
                      <a:gd name="T43" fmla="*/ 844 h 1052"/>
                      <a:gd name="T44" fmla="*/ 74 w 249"/>
                      <a:gd name="T45" fmla="*/ 792 h 1052"/>
                      <a:gd name="T46" fmla="*/ 65 w 249"/>
                      <a:gd name="T47" fmla="*/ 697 h 1052"/>
                      <a:gd name="T48" fmla="*/ 65 w 249"/>
                      <a:gd name="T49" fmla="*/ 555 h 1052"/>
                      <a:gd name="T50" fmla="*/ 36 w 249"/>
                      <a:gd name="T51" fmla="*/ 453 h 1052"/>
                      <a:gd name="T52" fmla="*/ 20 w 249"/>
                      <a:gd name="T53" fmla="*/ 315 h 1052"/>
                      <a:gd name="T54" fmla="*/ 0 w 249"/>
                      <a:gd name="T55" fmla="*/ 191 h 1052"/>
                      <a:gd name="T56" fmla="*/ 0 w 249"/>
                      <a:gd name="T57" fmla="*/ 118 h 10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49"/>
                      <a:gd name="T88" fmla="*/ 0 h 1052"/>
                      <a:gd name="T89" fmla="*/ 249 w 249"/>
                      <a:gd name="T90" fmla="*/ 1052 h 105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49" h="1052">
                        <a:moveTo>
                          <a:pt x="0" y="118"/>
                        </a:moveTo>
                        <a:lnTo>
                          <a:pt x="27" y="34"/>
                        </a:lnTo>
                        <a:lnTo>
                          <a:pt x="69" y="0"/>
                        </a:lnTo>
                        <a:lnTo>
                          <a:pt x="114" y="7"/>
                        </a:lnTo>
                        <a:lnTo>
                          <a:pt x="151" y="51"/>
                        </a:lnTo>
                        <a:lnTo>
                          <a:pt x="136" y="180"/>
                        </a:lnTo>
                        <a:lnTo>
                          <a:pt x="127" y="333"/>
                        </a:lnTo>
                        <a:lnTo>
                          <a:pt x="116" y="473"/>
                        </a:lnTo>
                        <a:lnTo>
                          <a:pt x="142" y="591"/>
                        </a:lnTo>
                        <a:lnTo>
                          <a:pt x="145" y="724"/>
                        </a:lnTo>
                        <a:lnTo>
                          <a:pt x="127" y="855"/>
                        </a:lnTo>
                        <a:lnTo>
                          <a:pt x="134" y="888"/>
                        </a:lnTo>
                        <a:lnTo>
                          <a:pt x="162" y="935"/>
                        </a:lnTo>
                        <a:lnTo>
                          <a:pt x="242" y="979"/>
                        </a:lnTo>
                        <a:lnTo>
                          <a:pt x="249" y="1008"/>
                        </a:lnTo>
                        <a:lnTo>
                          <a:pt x="240" y="1034"/>
                        </a:lnTo>
                        <a:lnTo>
                          <a:pt x="165" y="1052"/>
                        </a:lnTo>
                        <a:lnTo>
                          <a:pt x="122" y="1019"/>
                        </a:lnTo>
                        <a:lnTo>
                          <a:pt x="114" y="972"/>
                        </a:lnTo>
                        <a:lnTo>
                          <a:pt x="78" y="910"/>
                        </a:lnTo>
                        <a:lnTo>
                          <a:pt x="58" y="883"/>
                        </a:lnTo>
                        <a:lnTo>
                          <a:pt x="58" y="844"/>
                        </a:lnTo>
                        <a:lnTo>
                          <a:pt x="74" y="792"/>
                        </a:lnTo>
                        <a:lnTo>
                          <a:pt x="65" y="697"/>
                        </a:lnTo>
                        <a:lnTo>
                          <a:pt x="65" y="555"/>
                        </a:lnTo>
                        <a:lnTo>
                          <a:pt x="36" y="453"/>
                        </a:lnTo>
                        <a:lnTo>
                          <a:pt x="20" y="315"/>
                        </a:lnTo>
                        <a:lnTo>
                          <a:pt x="0" y="191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090" name="Group 324"/>
                <p:cNvGrpSpPr>
                  <a:grpSpLocks noChangeAspect="1"/>
                </p:cNvGrpSpPr>
                <p:nvPr/>
              </p:nvGrpSpPr>
              <p:grpSpPr bwMode="auto">
                <a:xfrm>
                  <a:off x="388" y="2284"/>
                  <a:ext cx="671" cy="1115"/>
                  <a:chOff x="1120" y="2591"/>
                  <a:chExt cx="1158" cy="1924"/>
                </a:xfrm>
              </p:grpSpPr>
              <p:sp>
                <p:nvSpPr>
                  <p:cNvPr id="1098" name="Freeform 325"/>
                  <p:cNvSpPr>
                    <a:spLocks noChangeAspect="1"/>
                  </p:cNvSpPr>
                  <p:nvPr/>
                </p:nvSpPr>
                <p:spPr bwMode="auto">
                  <a:xfrm>
                    <a:off x="1592" y="2591"/>
                    <a:ext cx="402" cy="393"/>
                  </a:xfrm>
                  <a:custGeom>
                    <a:avLst/>
                    <a:gdLst>
                      <a:gd name="T0" fmla="*/ 284 w 402"/>
                      <a:gd name="T1" fmla="*/ 151 h 393"/>
                      <a:gd name="T2" fmla="*/ 255 w 402"/>
                      <a:gd name="T3" fmla="*/ 89 h 393"/>
                      <a:gd name="T4" fmla="*/ 209 w 402"/>
                      <a:gd name="T5" fmla="*/ 38 h 393"/>
                      <a:gd name="T6" fmla="*/ 160 w 402"/>
                      <a:gd name="T7" fmla="*/ 2 h 393"/>
                      <a:gd name="T8" fmla="*/ 107 w 402"/>
                      <a:gd name="T9" fmla="*/ 0 h 393"/>
                      <a:gd name="T10" fmla="*/ 47 w 402"/>
                      <a:gd name="T11" fmla="*/ 29 h 393"/>
                      <a:gd name="T12" fmla="*/ 22 w 402"/>
                      <a:gd name="T13" fmla="*/ 75 h 393"/>
                      <a:gd name="T14" fmla="*/ 2 w 402"/>
                      <a:gd name="T15" fmla="*/ 142 h 393"/>
                      <a:gd name="T16" fmla="*/ 0 w 402"/>
                      <a:gd name="T17" fmla="*/ 217 h 393"/>
                      <a:gd name="T18" fmla="*/ 9 w 402"/>
                      <a:gd name="T19" fmla="*/ 293 h 393"/>
                      <a:gd name="T20" fmla="*/ 31 w 402"/>
                      <a:gd name="T21" fmla="*/ 346 h 393"/>
                      <a:gd name="T22" fmla="*/ 96 w 402"/>
                      <a:gd name="T23" fmla="*/ 384 h 393"/>
                      <a:gd name="T24" fmla="*/ 153 w 402"/>
                      <a:gd name="T25" fmla="*/ 393 h 393"/>
                      <a:gd name="T26" fmla="*/ 207 w 402"/>
                      <a:gd name="T27" fmla="*/ 384 h 393"/>
                      <a:gd name="T28" fmla="*/ 255 w 402"/>
                      <a:gd name="T29" fmla="*/ 339 h 393"/>
                      <a:gd name="T30" fmla="*/ 273 w 402"/>
                      <a:gd name="T31" fmla="*/ 280 h 393"/>
                      <a:gd name="T32" fmla="*/ 300 w 402"/>
                      <a:gd name="T33" fmla="*/ 206 h 393"/>
                      <a:gd name="T34" fmla="*/ 355 w 402"/>
                      <a:gd name="T35" fmla="*/ 202 h 393"/>
                      <a:gd name="T36" fmla="*/ 395 w 402"/>
                      <a:gd name="T37" fmla="*/ 197 h 393"/>
                      <a:gd name="T38" fmla="*/ 402 w 402"/>
                      <a:gd name="T39" fmla="*/ 169 h 393"/>
                      <a:gd name="T40" fmla="*/ 384 w 402"/>
                      <a:gd name="T41" fmla="*/ 131 h 393"/>
                      <a:gd name="T42" fmla="*/ 331 w 402"/>
                      <a:gd name="T43" fmla="*/ 151 h 393"/>
                      <a:gd name="T44" fmla="*/ 284 w 402"/>
                      <a:gd name="T45" fmla="*/ 151 h 39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402"/>
                      <a:gd name="T70" fmla="*/ 0 h 393"/>
                      <a:gd name="T71" fmla="*/ 402 w 402"/>
                      <a:gd name="T72" fmla="*/ 393 h 39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402" h="393">
                        <a:moveTo>
                          <a:pt x="284" y="151"/>
                        </a:moveTo>
                        <a:lnTo>
                          <a:pt x="255" y="89"/>
                        </a:lnTo>
                        <a:lnTo>
                          <a:pt x="209" y="38"/>
                        </a:lnTo>
                        <a:lnTo>
                          <a:pt x="160" y="2"/>
                        </a:lnTo>
                        <a:lnTo>
                          <a:pt x="107" y="0"/>
                        </a:lnTo>
                        <a:lnTo>
                          <a:pt x="47" y="29"/>
                        </a:lnTo>
                        <a:lnTo>
                          <a:pt x="22" y="75"/>
                        </a:lnTo>
                        <a:lnTo>
                          <a:pt x="2" y="142"/>
                        </a:lnTo>
                        <a:lnTo>
                          <a:pt x="0" y="217"/>
                        </a:lnTo>
                        <a:lnTo>
                          <a:pt x="9" y="293"/>
                        </a:lnTo>
                        <a:lnTo>
                          <a:pt x="31" y="346"/>
                        </a:lnTo>
                        <a:lnTo>
                          <a:pt x="96" y="384"/>
                        </a:lnTo>
                        <a:lnTo>
                          <a:pt x="153" y="393"/>
                        </a:lnTo>
                        <a:lnTo>
                          <a:pt x="207" y="384"/>
                        </a:lnTo>
                        <a:lnTo>
                          <a:pt x="255" y="339"/>
                        </a:lnTo>
                        <a:lnTo>
                          <a:pt x="273" y="280"/>
                        </a:lnTo>
                        <a:lnTo>
                          <a:pt x="300" y="206"/>
                        </a:lnTo>
                        <a:lnTo>
                          <a:pt x="355" y="202"/>
                        </a:lnTo>
                        <a:lnTo>
                          <a:pt x="395" y="197"/>
                        </a:lnTo>
                        <a:lnTo>
                          <a:pt x="402" y="169"/>
                        </a:lnTo>
                        <a:lnTo>
                          <a:pt x="384" y="131"/>
                        </a:lnTo>
                        <a:lnTo>
                          <a:pt x="331" y="151"/>
                        </a:lnTo>
                        <a:lnTo>
                          <a:pt x="284" y="151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099" name="Freeform 326"/>
                  <p:cNvSpPr>
                    <a:spLocks noChangeAspect="1"/>
                  </p:cNvSpPr>
                  <p:nvPr/>
                </p:nvSpPr>
                <p:spPr bwMode="auto">
                  <a:xfrm>
                    <a:off x="1732" y="3024"/>
                    <a:ext cx="311" cy="659"/>
                  </a:xfrm>
                  <a:custGeom>
                    <a:avLst/>
                    <a:gdLst>
                      <a:gd name="T0" fmla="*/ 29 w 311"/>
                      <a:gd name="T1" fmla="*/ 11 h 659"/>
                      <a:gd name="T2" fmla="*/ 82 w 311"/>
                      <a:gd name="T3" fmla="*/ 0 h 659"/>
                      <a:gd name="T4" fmla="*/ 135 w 311"/>
                      <a:gd name="T5" fmla="*/ 11 h 659"/>
                      <a:gd name="T6" fmla="*/ 171 w 311"/>
                      <a:gd name="T7" fmla="*/ 42 h 659"/>
                      <a:gd name="T8" fmla="*/ 220 w 311"/>
                      <a:gd name="T9" fmla="*/ 86 h 659"/>
                      <a:gd name="T10" fmla="*/ 253 w 311"/>
                      <a:gd name="T11" fmla="*/ 137 h 659"/>
                      <a:gd name="T12" fmla="*/ 277 w 311"/>
                      <a:gd name="T13" fmla="*/ 206 h 659"/>
                      <a:gd name="T14" fmla="*/ 297 w 311"/>
                      <a:gd name="T15" fmla="*/ 266 h 659"/>
                      <a:gd name="T16" fmla="*/ 311 w 311"/>
                      <a:gd name="T17" fmla="*/ 341 h 659"/>
                      <a:gd name="T18" fmla="*/ 306 w 311"/>
                      <a:gd name="T19" fmla="*/ 410 h 659"/>
                      <a:gd name="T20" fmla="*/ 304 w 311"/>
                      <a:gd name="T21" fmla="*/ 472 h 659"/>
                      <a:gd name="T22" fmla="*/ 277 w 311"/>
                      <a:gd name="T23" fmla="*/ 530 h 659"/>
                      <a:gd name="T24" fmla="*/ 246 w 311"/>
                      <a:gd name="T25" fmla="*/ 590 h 659"/>
                      <a:gd name="T26" fmla="*/ 213 w 311"/>
                      <a:gd name="T27" fmla="*/ 626 h 659"/>
                      <a:gd name="T28" fmla="*/ 175 w 311"/>
                      <a:gd name="T29" fmla="*/ 650 h 659"/>
                      <a:gd name="T30" fmla="*/ 140 w 311"/>
                      <a:gd name="T31" fmla="*/ 652 h 659"/>
                      <a:gd name="T32" fmla="*/ 104 w 311"/>
                      <a:gd name="T33" fmla="*/ 659 h 659"/>
                      <a:gd name="T34" fmla="*/ 78 w 311"/>
                      <a:gd name="T35" fmla="*/ 645 h 659"/>
                      <a:gd name="T36" fmla="*/ 62 w 311"/>
                      <a:gd name="T37" fmla="*/ 601 h 659"/>
                      <a:gd name="T38" fmla="*/ 47 w 311"/>
                      <a:gd name="T39" fmla="*/ 572 h 659"/>
                      <a:gd name="T40" fmla="*/ 40 w 311"/>
                      <a:gd name="T41" fmla="*/ 508 h 659"/>
                      <a:gd name="T42" fmla="*/ 47 w 311"/>
                      <a:gd name="T43" fmla="*/ 452 h 659"/>
                      <a:gd name="T44" fmla="*/ 71 w 311"/>
                      <a:gd name="T45" fmla="*/ 412 h 659"/>
                      <a:gd name="T46" fmla="*/ 78 w 311"/>
                      <a:gd name="T47" fmla="*/ 377 h 659"/>
                      <a:gd name="T48" fmla="*/ 82 w 311"/>
                      <a:gd name="T49" fmla="*/ 350 h 659"/>
                      <a:gd name="T50" fmla="*/ 76 w 311"/>
                      <a:gd name="T51" fmla="*/ 301 h 659"/>
                      <a:gd name="T52" fmla="*/ 62 w 311"/>
                      <a:gd name="T53" fmla="*/ 248 h 659"/>
                      <a:gd name="T54" fmla="*/ 33 w 311"/>
                      <a:gd name="T55" fmla="*/ 197 h 659"/>
                      <a:gd name="T56" fmla="*/ 13 w 311"/>
                      <a:gd name="T57" fmla="*/ 151 h 659"/>
                      <a:gd name="T58" fmla="*/ 0 w 311"/>
                      <a:gd name="T59" fmla="*/ 91 h 659"/>
                      <a:gd name="T60" fmla="*/ 11 w 311"/>
                      <a:gd name="T61" fmla="*/ 51 h 659"/>
                      <a:gd name="T62" fmla="*/ 29 w 311"/>
                      <a:gd name="T63" fmla="*/ 11 h 659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311"/>
                      <a:gd name="T97" fmla="*/ 0 h 659"/>
                      <a:gd name="T98" fmla="*/ 311 w 311"/>
                      <a:gd name="T99" fmla="*/ 659 h 659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311" h="659">
                        <a:moveTo>
                          <a:pt x="29" y="11"/>
                        </a:moveTo>
                        <a:lnTo>
                          <a:pt x="82" y="0"/>
                        </a:lnTo>
                        <a:lnTo>
                          <a:pt x="135" y="11"/>
                        </a:lnTo>
                        <a:lnTo>
                          <a:pt x="171" y="42"/>
                        </a:lnTo>
                        <a:lnTo>
                          <a:pt x="220" y="86"/>
                        </a:lnTo>
                        <a:lnTo>
                          <a:pt x="253" y="137"/>
                        </a:lnTo>
                        <a:lnTo>
                          <a:pt x="277" y="206"/>
                        </a:lnTo>
                        <a:lnTo>
                          <a:pt x="297" y="266"/>
                        </a:lnTo>
                        <a:lnTo>
                          <a:pt x="311" y="341"/>
                        </a:lnTo>
                        <a:lnTo>
                          <a:pt x="306" y="410"/>
                        </a:lnTo>
                        <a:lnTo>
                          <a:pt x="304" y="472"/>
                        </a:lnTo>
                        <a:lnTo>
                          <a:pt x="277" y="530"/>
                        </a:lnTo>
                        <a:lnTo>
                          <a:pt x="246" y="590"/>
                        </a:lnTo>
                        <a:lnTo>
                          <a:pt x="213" y="626"/>
                        </a:lnTo>
                        <a:lnTo>
                          <a:pt x="175" y="650"/>
                        </a:lnTo>
                        <a:lnTo>
                          <a:pt x="140" y="652"/>
                        </a:lnTo>
                        <a:lnTo>
                          <a:pt x="104" y="659"/>
                        </a:lnTo>
                        <a:lnTo>
                          <a:pt x="78" y="645"/>
                        </a:lnTo>
                        <a:lnTo>
                          <a:pt x="62" y="601"/>
                        </a:lnTo>
                        <a:lnTo>
                          <a:pt x="47" y="572"/>
                        </a:lnTo>
                        <a:lnTo>
                          <a:pt x="40" y="508"/>
                        </a:lnTo>
                        <a:lnTo>
                          <a:pt x="47" y="452"/>
                        </a:lnTo>
                        <a:lnTo>
                          <a:pt x="71" y="412"/>
                        </a:lnTo>
                        <a:lnTo>
                          <a:pt x="78" y="377"/>
                        </a:lnTo>
                        <a:lnTo>
                          <a:pt x="82" y="350"/>
                        </a:lnTo>
                        <a:lnTo>
                          <a:pt x="76" y="301"/>
                        </a:lnTo>
                        <a:lnTo>
                          <a:pt x="62" y="248"/>
                        </a:lnTo>
                        <a:lnTo>
                          <a:pt x="33" y="197"/>
                        </a:lnTo>
                        <a:lnTo>
                          <a:pt x="13" y="151"/>
                        </a:lnTo>
                        <a:lnTo>
                          <a:pt x="0" y="91"/>
                        </a:lnTo>
                        <a:lnTo>
                          <a:pt x="11" y="51"/>
                        </a:lnTo>
                        <a:lnTo>
                          <a:pt x="29" y="11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0" name="Freeform 327"/>
                  <p:cNvSpPr>
                    <a:spLocks noChangeAspect="1"/>
                  </p:cNvSpPr>
                  <p:nvPr/>
                </p:nvSpPr>
                <p:spPr bwMode="auto">
                  <a:xfrm>
                    <a:off x="1883" y="2675"/>
                    <a:ext cx="282" cy="528"/>
                  </a:xfrm>
                  <a:custGeom>
                    <a:avLst/>
                    <a:gdLst>
                      <a:gd name="T0" fmla="*/ 2 w 282"/>
                      <a:gd name="T1" fmla="*/ 457 h 528"/>
                      <a:gd name="T2" fmla="*/ 27 w 282"/>
                      <a:gd name="T3" fmla="*/ 420 h 528"/>
                      <a:gd name="T4" fmla="*/ 95 w 282"/>
                      <a:gd name="T5" fmla="*/ 420 h 528"/>
                      <a:gd name="T6" fmla="*/ 164 w 282"/>
                      <a:gd name="T7" fmla="*/ 395 h 528"/>
                      <a:gd name="T8" fmla="*/ 189 w 282"/>
                      <a:gd name="T9" fmla="*/ 358 h 528"/>
                      <a:gd name="T10" fmla="*/ 202 w 282"/>
                      <a:gd name="T11" fmla="*/ 300 h 528"/>
                      <a:gd name="T12" fmla="*/ 197 w 282"/>
                      <a:gd name="T13" fmla="*/ 229 h 528"/>
                      <a:gd name="T14" fmla="*/ 189 w 282"/>
                      <a:gd name="T15" fmla="*/ 164 h 528"/>
                      <a:gd name="T16" fmla="*/ 186 w 282"/>
                      <a:gd name="T17" fmla="*/ 120 h 528"/>
                      <a:gd name="T18" fmla="*/ 160 w 282"/>
                      <a:gd name="T19" fmla="*/ 87 h 528"/>
                      <a:gd name="T20" fmla="*/ 164 w 282"/>
                      <a:gd name="T21" fmla="*/ 42 h 528"/>
                      <a:gd name="T22" fmla="*/ 189 w 282"/>
                      <a:gd name="T23" fmla="*/ 29 h 528"/>
                      <a:gd name="T24" fmla="*/ 211 w 282"/>
                      <a:gd name="T25" fmla="*/ 42 h 528"/>
                      <a:gd name="T26" fmla="*/ 202 w 282"/>
                      <a:gd name="T27" fmla="*/ 73 h 528"/>
                      <a:gd name="T28" fmla="*/ 193 w 282"/>
                      <a:gd name="T29" fmla="*/ 78 h 528"/>
                      <a:gd name="T30" fmla="*/ 211 w 282"/>
                      <a:gd name="T31" fmla="*/ 102 h 528"/>
                      <a:gd name="T32" fmla="*/ 233 w 282"/>
                      <a:gd name="T33" fmla="*/ 102 h 528"/>
                      <a:gd name="T34" fmla="*/ 251 w 282"/>
                      <a:gd name="T35" fmla="*/ 58 h 528"/>
                      <a:gd name="T36" fmla="*/ 237 w 282"/>
                      <a:gd name="T37" fmla="*/ 47 h 528"/>
                      <a:gd name="T38" fmla="*/ 215 w 282"/>
                      <a:gd name="T39" fmla="*/ 42 h 528"/>
                      <a:gd name="T40" fmla="*/ 209 w 282"/>
                      <a:gd name="T41" fmla="*/ 14 h 528"/>
                      <a:gd name="T42" fmla="*/ 215 w 282"/>
                      <a:gd name="T43" fmla="*/ 0 h 528"/>
                      <a:gd name="T44" fmla="*/ 240 w 282"/>
                      <a:gd name="T45" fmla="*/ 0 h 528"/>
                      <a:gd name="T46" fmla="*/ 266 w 282"/>
                      <a:gd name="T47" fmla="*/ 25 h 528"/>
                      <a:gd name="T48" fmla="*/ 282 w 282"/>
                      <a:gd name="T49" fmla="*/ 85 h 528"/>
                      <a:gd name="T50" fmla="*/ 266 w 282"/>
                      <a:gd name="T51" fmla="*/ 118 h 528"/>
                      <a:gd name="T52" fmla="*/ 253 w 282"/>
                      <a:gd name="T53" fmla="*/ 140 h 528"/>
                      <a:gd name="T54" fmla="*/ 231 w 282"/>
                      <a:gd name="T55" fmla="*/ 173 h 528"/>
                      <a:gd name="T56" fmla="*/ 251 w 282"/>
                      <a:gd name="T57" fmla="*/ 244 h 528"/>
                      <a:gd name="T58" fmla="*/ 260 w 282"/>
                      <a:gd name="T59" fmla="*/ 329 h 528"/>
                      <a:gd name="T60" fmla="*/ 260 w 282"/>
                      <a:gd name="T61" fmla="*/ 389 h 528"/>
                      <a:gd name="T62" fmla="*/ 244 w 282"/>
                      <a:gd name="T63" fmla="*/ 435 h 528"/>
                      <a:gd name="T64" fmla="*/ 217 w 282"/>
                      <a:gd name="T65" fmla="*/ 464 h 528"/>
                      <a:gd name="T66" fmla="*/ 169 w 282"/>
                      <a:gd name="T67" fmla="*/ 491 h 528"/>
                      <a:gd name="T68" fmla="*/ 124 w 282"/>
                      <a:gd name="T69" fmla="*/ 513 h 528"/>
                      <a:gd name="T70" fmla="*/ 71 w 282"/>
                      <a:gd name="T71" fmla="*/ 528 h 528"/>
                      <a:gd name="T72" fmla="*/ 29 w 282"/>
                      <a:gd name="T73" fmla="*/ 526 h 528"/>
                      <a:gd name="T74" fmla="*/ 0 w 282"/>
                      <a:gd name="T75" fmla="*/ 495 h 528"/>
                      <a:gd name="T76" fmla="*/ 2 w 282"/>
                      <a:gd name="T77" fmla="*/ 457 h 528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w 282"/>
                      <a:gd name="T118" fmla="*/ 0 h 528"/>
                      <a:gd name="T119" fmla="*/ 282 w 282"/>
                      <a:gd name="T120" fmla="*/ 528 h 528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T117" t="T118" r="T119" b="T120"/>
                    <a:pathLst>
                      <a:path w="282" h="528">
                        <a:moveTo>
                          <a:pt x="2" y="457"/>
                        </a:moveTo>
                        <a:lnTo>
                          <a:pt x="27" y="420"/>
                        </a:lnTo>
                        <a:lnTo>
                          <a:pt x="95" y="420"/>
                        </a:lnTo>
                        <a:lnTo>
                          <a:pt x="164" y="395"/>
                        </a:lnTo>
                        <a:lnTo>
                          <a:pt x="189" y="358"/>
                        </a:lnTo>
                        <a:lnTo>
                          <a:pt x="202" y="300"/>
                        </a:lnTo>
                        <a:lnTo>
                          <a:pt x="197" y="229"/>
                        </a:lnTo>
                        <a:lnTo>
                          <a:pt x="189" y="164"/>
                        </a:lnTo>
                        <a:lnTo>
                          <a:pt x="186" y="120"/>
                        </a:lnTo>
                        <a:lnTo>
                          <a:pt x="160" y="87"/>
                        </a:lnTo>
                        <a:lnTo>
                          <a:pt x="164" y="42"/>
                        </a:lnTo>
                        <a:lnTo>
                          <a:pt x="189" y="29"/>
                        </a:lnTo>
                        <a:lnTo>
                          <a:pt x="211" y="42"/>
                        </a:lnTo>
                        <a:lnTo>
                          <a:pt x="202" y="73"/>
                        </a:lnTo>
                        <a:lnTo>
                          <a:pt x="193" y="78"/>
                        </a:lnTo>
                        <a:lnTo>
                          <a:pt x="211" y="102"/>
                        </a:lnTo>
                        <a:lnTo>
                          <a:pt x="233" y="102"/>
                        </a:lnTo>
                        <a:lnTo>
                          <a:pt x="251" y="58"/>
                        </a:lnTo>
                        <a:lnTo>
                          <a:pt x="237" y="47"/>
                        </a:lnTo>
                        <a:lnTo>
                          <a:pt x="215" y="42"/>
                        </a:lnTo>
                        <a:lnTo>
                          <a:pt x="209" y="14"/>
                        </a:lnTo>
                        <a:lnTo>
                          <a:pt x="215" y="0"/>
                        </a:lnTo>
                        <a:lnTo>
                          <a:pt x="240" y="0"/>
                        </a:lnTo>
                        <a:lnTo>
                          <a:pt x="266" y="25"/>
                        </a:lnTo>
                        <a:lnTo>
                          <a:pt x="282" y="85"/>
                        </a:lnTo>
                        <a:lnTo>
                          <a:pt x="266" y="118"/>
                        </a:lnTo>
                        <a:lnTo>
                          <a:pt x="253" y="140"/>
                        </a:lnTo>
                        <a:lnTo>
                          <a:pt x="231" y="173"/>
                        </a:lnTo>
                        <a:lnTo>
                          <a:pt x="251" y="244"/>
                        </a:lnTo>
                        <a:lnTo>
                          <a:pt x="260" y="329"/>
                        </a:lnTo>
                        <a:lnTo>
                          <a:pt x="260" y="389"/>
                        </a:lnTo>
                        <a:lnTo>
                          <a:pt x="244" y="435"/>
                        </a:lnTo>
                        <a:lnTo>
                          <a:pt x="217" y="464"/>
                        </a:lnTo>
                        <a:lnTo>
                          <a:pt x="169" y="491"/>
                        </a:lnTo>
                        <a:lnTo>
                          <a:pt x="124" y="513"/>
                        </a:lnTo>
                        <a:lnTo>
                          <a:pt x="71" y="528"/>
                        </a:lnTo>
                        <a:lnTo>
                          <a:pt x="29" y="526"/>
                        </a:lnTo>
                        <a:lnTo>
                          <a:pt x="0" y="495"/>
                        </a:lnTo>
                        <a:lnTo>
                          <a:pt x="2" y="457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1" name="Freeform 328"/>
                  <p:cNvSpPr>
                    <a:spLocks noChangeAspect="1"/>
                  </p:cNvSpPr>
                  <p:nvPr/>
                </p:nvSpPr>
                <p:spPr bwMode="auto">
                  <a:xfrm>
                    <a:off x="1120" y="2826"/>
                    <a:ext cx="703" cy="464"/>
                  </a:xfrm>
                  <a:custGeom>
                    <a:avLst/>
                    <a:gdLst>
                      <a:gd name="T0" fmla="*/ 590 w 703"/>
                      <a:gd name="T1" fmla="*/ 306 h 464"/>
                      <a:gd name="T2" fmla="*/ 681 w 703"/>
                      <a:gd name="T3" fmla="*/ 258 h 464"/>
                      <a:gd name="T4" fmla="*/ 703 w 703"/>
                      <a:gd name="T5" fmla="*/ 304 h 464"/>
                      <a:gd name="T6" fmla="*/ 703 w 703"/>
                      <a:gd name="T7" fmla="*/ 369 h 464"/>
                      <a:gd name="T8" fmla="*/ 645 w 703"/>
                      <a:gd name="T9" fmla="*/ 400 h 464"/>
                      <a:gd name="T10" fmla="*/ 545 w 703"/>
                      <a:gd name="T11" fmla="*/ 433 h 464"/>
                      <a:gd name="T12" fmla="*/ 437 w 703"/>
                      <a:gd name="T13" fmla="*/ 446 h 464"/>
                      <a:gd name="T14" fmla="*/ 390 w 703"/>
                      <a:gd name="T15" fmla="*/ 464 h 464"/>
                      <a:gd name="T16" fmla="*/ 326 w 703"/>
                      <a:gd name="T17" fmla="*/ 446 h 464"/>
                      <a:gd name="T18" fmla="*/ 321 w 703"/>
                      <a:gd name="T19" fmla="*/ 395 h 464"/>
                      <a:gd name="T20" fmla="*/ 270 w 703"/>
                      <a:gd name="T21" fmla="*/ 269 h 464"/>
                      <a:gd name="T22" fmla="*/ 168 w 703"/>
                      <a:gd name="T23" fmla="*/ 167 h 464"/>
                      <a:gd name="T24" fmla="*/ 128 w 703"/>
                      <a:gd name="T25" fmla="*/ 131 h 464"/>
                      <a:gd name="T26" fmla="*/ 66 w 703"/>
                      <a:gd name="T27" fmla="*/ 156 h 464"/>
                      <a:gd name="T28" fmla="*/ 31 w 703"/>
                      <a:gd name="T29" fmla="*/ 173 h 464"/>
                      <a:gd name="T30" fmla="*/ 13 w 703"/>
                      <a:gd name="T31" fmla="*/ 167 h 464"/>
                      <a:gd name="T32" fmla="*/ 0 w 703"/>
                      <a:gd name="T33" fmla="*/ 156 h 464"/>
                      <a:gd name="T34" fmla="*/ 2 w 703"/>
                      <a:gd name="T35" fmla="*/ 127 h 464"/>
                      <a:gd name="T36" fmla="*/ 37 w 703"/>
                      <a:gd name="T37" fmla="*/ 120 h 464"/>
                      <a:gd name="T38" fmla="*/ 102 w 703"/>
                      <a:gd name="T39" fmla="*/ 102 h 464"/>
                      <a:gd name="T40" fmla="*/ 104 w 703"/>
                      <a:gd name="T41" fmla="*/ 89 h 464"/>
                      <a:gd name="T42" fmla="*/ 66 w 703"/>
                      <a:gd name="T43" fmla="*/ 80 h 464"/>
                      <a:gd name="T44" fmla="*/ 26 w 703"/>
                      <a:gd name="T45" fmla="*/ 80 h 464"/>
                      <a:gd name="T46" fmla="*/ 2 w 703"/>
                      <a:gd name="T47" fmla="*/ 53 h 464"/>
                      <a:gd name="T48" fmla="*/ 22 w 703"/>
                      <a:gd name="T49" fmla="*/ 33 h 464"/>
                      <a:gd name="T50" fmla="*/ 46 w 703"/>
                      <a:gd name="T51" fmla="*/ 18 h 464"/>
                      <a:gd name="T52" fmla="*/ 102 w 703"/>
                      <a:gd name="T53" fmla="*/ 45 h 464"/>
                      <a:gd name="T54" fmla="*/ 157 w 703"/>
                      <a:gd name="T55" fmla="*/ 65 h 464"/>
                      <a:gd name="T56" fmla="*/ 193 w 703"/>
                      <a:gd name="T57" fmla="*/ 33 h 464"/>
                      <a:gd name="T58" fmla="*/ 215 w 703"/>
                      <a:gd name="T59" fmla="*/ 0 h 464"/>
                      <a:gd name="T60" fmla="*/ 242 w 703"/>
                      <a:gd name="T61" fmla="*/ 7 h 464"/>
                      <a:gd name="T62" fmla="*/ 257 w 703"/>
                      <a:gd name="T63" fmla="*/ 33 h 464"/>
                      <a:gd name="T64" fmla="*/ 230 w 703"/>
                      <a:gd name="T65" fmla="*/ 65 h 464"/>
                      <a:gd name="T66" fmla="*/ 184 w 703"/>
                      <a:gd name="T67" fmla="*/ 89 h 464"/>
                      <a:gd name="T68" fmla="*/ 177 w 703"/>
                      <a:gd name="T69" fmla="*/ 109 h 464"/>
                      <a:gd name="T70" fmla="*/ 233 w 703"/>
                      <a:gd name="T71" fmla="*/ 158 h 464"/>
                      <a:gd name="T72" fmla="*/ 297 w 703"/>
                      <a:gd name="T73" fmla="*/ 220 h 464"/>
                      <a:gd name="T74" fmla="*/ 361 w 703"/>
                      <a:gd name="T75" fmla="*/ 289 h 464"/>
                      <a:gd name="T76" fmla="*/ 406 w 703"/>
                      <a:gd name="T77" fmla="*/ 360 h 464"/>
                      <a:gd name="T78" fmla="*/ 437 w 703"/>
                      <a:gd name="T79" fmla="*/ 369 h 464"/>
                      <a:gd name="T80" fmla="*/ 497 w 703"/>
                      <a:gd name="T81" fmla="*/ 344 h 464"/>
                      <a:gd name="T82" fmla="*/ 552 w 703"/>
                      <a:gd name="T83" fmla="*/ 322 h 464"/>
                      <a:gd name="T84" fmla="*/ 590 w 703"/>
                      <a:gd name="T85" fmla="*/ 306 h 464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703"/>
                      <a:gd name="T130" fmla="*/ 0 h 464"/>
                      <a:gd name="T131" fmla="*/ 703 w 703"/>
                      <a:gd name="T132" fmla="*/ 464 h 464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703" h="464">
                        <a:moveTo>
                          <a:pt x="590" y="306"/>
                        </a:moveTo>
                        <a:lnTo>
                          <a:pt x="681" y="258"/>
                        </a:lnTo>
                        <a:lnTo>
                          <a:pt x="703" y="304"/>
                        </a:lnTo>
                        <a:lnTo>
                          <a:pt x="703" y="369"/>
                        </a:lnTo>
                        <a:lnTo>
                          <a:pt x="645" y="400"/>
                        </a:lnTo>
                        <a:lnTo>
                          <a:pt x="545" y="433"/>
                        </a:lnTo>
                        <a:lnTo>
                          <a:pt x="437" y="446"/>
                        </a:lnTo>
                        <a:lnTo>
                          <a:pt x="390" y="464"/>
                        </a:lnTo>
                        <a:lnTo>
                          <a:pt x="326" y="446"/>
                        </a:lnTo>
                        <a:lnTo>
                          <a:pt x="321" y="395"/>
                        </a:lnTo>
                        <a:lnTo>
                          <a:pt x="270" y="269"/>
                        </a:lnTo>
                        <a:lnTo>
                          <a:pt x="168" y="167"/>
                        </a:lnTo>
                        <a:lnTo>
                          <a:pt x="128" y="131"/>
                        </a:lnTo>
                        <a:lnTo>
                          <a:pt x="66" y="156"/>
                        </a:lnTo>
                        <a:lnTo>
                          <a:pt x="31" y="173"/>
                        </a:lnTo>
                        <a:lnTo>
                          <a:pt x="13" y="167"/>
                        </a:lnTo>
                        <a:lnTo>
                          <a:pt x="0" y="156"/>
                        </a:lnTo>
                        <a:lnTo>
                          <a:pt x="2" y="127"/>
                        </a:lnTo>
                        <a:lnTo>
                          <a:pt x="37" y="120"/>
                        </a:lnTo>
                        <a:lnTo>
                          <a:pt x="102" y="102"/>
                        </a:lnTo>
                        <a:lnTo>
                          <a:pt x="104" y="89"/>
                        </a:lnTo>
                        <a:lnTo>
                          <a:pt x="66" y="80"/>
                        </a:lnTo>
                        <a:lnTo>
                          <a:pt x="26" y="80"/>
                        </a:lnTo>
                        <a:lnTo>
                          <a:pt x="2" y="53"/>
                        </a:lnTo>
                        <a:lnTo>
                          <a:pt x="22" y="33"/>
                        </a:lnTo>
                        <a:lnTo>
                          <a:pt x="46" y="18"/>
                        </a:lnTo>
                        <a:lnTo>
                          <a:pt x="102" y="45"/>
                        </a:lnTo>
                        <a:lnTo>
                          <a:pt x="157" y="65"/>
                        </a:lnTo>
                        <a:lnTo>
                          <a:pt x="193" y="33"/>
                        </a:lnTo>
                        <a:lnTo>
                          <a:pt x="215" y="0"/>
                        </a:lnTo>
                        <a:lnTo>
                          <a:pt x="242" y="7"/>
                        </a:lnTo>
                        <a:lnTo>
                          <a:pt x="257" y="33"/>
                        </a:lnTo>
                        <a:lnTo>
                          <a:pt x="230" y="65"/>
                        </a:lnTo>
                        <a:lnTo>
                          <a:pt x="184" y="89"/>
                        </a:lnTo>
                        <a:lnTo>
                          <a:pt x="177" y="109"/>
                        </a:lnTo>
                        <a:lnTo>
                          <a:pt x="233" y="158"/>
                        </a:lnTo>
                        <a:lnTo>
                          <a:pt x="297" y="220"/>
                        </a:lnTo>
                        <a:lnTo>
                          <a:pt x="361" y="289"/>
                        </a:lnTo>
                        <a:lnTo>
                          <a:pt x="406" y="360"/>
                        </a:lnTo>
                        <a:lnTo>
                          <a:pt x="437" y="369"/>
                        </a:lnTo>
                        <a:lnTo>
                          <a:pt x="497" y="344"/>
                        </a:lnTo>
                        <a:lnTo>
                          <a:pt x="552" y="322"/>
                        </a:lnTo>
                        <a:lnTo>
                          <a:pt x="590" y="306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2" name="Freeform 329"/>
                  <p:cNvSpPr>
                    <a:spLocks noChangeAspect="1"/>
                  </p:cNvSpPr>
                  <p:nvPr/>
                </p:nvSpPr>
                <p:spPr bwMode="auto">
                  <a:xfrm>
                    <a:off x="1805" y="3545"/>
                    <a:ext cx="249" cy="970"/>
                  </a:xfrm>
                  <a:custGeom>
                    <a:avLst/>
                    <a:gdLst>
                      <a:gd name="T0" fmla="*/ 29 w 249"/>
                      <a:gd name="T1" fmla="*/ 0 h 970"/>
                      <a:gd name="T2" fmla="*/ 98 w 249"/>
                      <a:gd name="T3" fmla="*/ 9 h 970"/>
                      <a:gd name="T4" fmla="*/ 122 w 249"/>
                      <a:gd name="T5" fmla="*/ 73 h 970"/>
                      <a:gd name="T6" fmla="*/ 133 w 249"/>
                      <a:gd name="T7" fmla="*/ 220 h 970"/>
                      <a:gd name="T8" fmla="*/ 127 w 249"/>
                      <a:gd name="T9" fmla="*/ 475 h 970"/>
                      <a:gd name="T10" fmla="*/ 105 w 249"/>
                      <a:gd name="T11" fmla="*/ 630 h 970"/>
                      <a:gd name="T12" fmla="*/ 74 w 249"/>
                      <a:gd name="T13" fmla="*/ 730 h 970"/>
                      <a:gd name="T14" fmla="*/ 85 w 249"/>
                      <a:gd name="T15" fmla="*/ 795 h 970"/>
                      <a:gd name="T16" fmla="*/ 105 w 249"/>
                      <a:gd name="T17" fmla="*/ 841 h 970"/>
                      <a:gd name="T18" fmla="*/ 176 w 249"/>
                      <a:gd name="T19" fmla="*/ 888 h 970"/>
                      <a:gd name="T20" fmla="*/ 249 w 249"/>
                      <a:gd name="T21" fmla="*/ 921 h 970"/>
                      <a:gd name="T22" fmla="*/ 249 w 249"/>
                      <a:gd name="T23" fmla="*/ 959 h 970"/>
                      <a:gd name="T24" fmla="*/ 164 w 249"/>
                      <a:gd name="T25" fmla="*/ 970 h 970"/>
                      <a:gd name="T26" fmla="*/ 116 w 249"/>
                      <a:gd name="T27" fmla="*/ 959 h 970"/>
                      <a:gd name="T28" fmla="*/ 98 w 249"/>
                      <a:gd name="T29" fmla="*/ 915 h 970"/>
                      <a:gd name="T30" fmla="*/ 65 w 249"/>
                      <a:gd name="T31" fmla="*/ 879 h 970"/>
                      <a:gd name="T32" fmla="*/ 36 w 249"/>
                      <a:gd name="T33" fmla="*/ 866 h 970"/>
                      <a:gd name="T34" fmla="*/ 0 w 249"/>
                      <a:gd name="T35" fmla="*/ 841 h 970"/>
                      <a:gd name="T36" fmla="*/ 0 w 249"/>
                      <a:gd name="T37" fmla="*/ 797 h 970"/>
                      <a:gd name="T38" fmla="*/ 16 w 249"/>
                      <a:gd name="T39" fmla="*/ 757 h 970"/>
                      <a:gd name="T40" fmla="*/ 36 w 249"/>
                      <a:gd name="T41" fmla="*/ 721 h 970"/>
                      <a:gd name="T42" fmla="*/ 36 w 249"/>
                      <a:gd name="T43" fmla="*/ 606 h 970"/>
                      <a:gd name="T44" fmla="*/ 36 w 249"/>
                      <a:gd name="T45" fmla="*/ 455 h 970"/>
                      <a:gd name="T46" fmla="*/ 36 w 249"/>
                      <a:gd name="T47" fmla="*/ 255 h 970"/>
                      <a:gd name="T48" fmla="*/ 16 w 249"/>
                      <a:gd name="T49" fmla="*/ 105 h 970"/>
                      <a:gd name="T50" fmla="*/ 16 w 249"/>
                      <a:gd name="T51" fmla="*/ 27 h 970"/>
                      <a:gd name="T52" fmla="*/ 29 w 249"/>
                      <a:gd name="T53" fmla="*/ 0 h 970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49"/>
                      <a:gd name="T82" fmla="*/ 0 h 970"/>
                      <a:gd name="T83" fmla="*/ 249 w 249"/>
                      <a:gd name="T84" fmla="*/ 970 h 970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49" h="970">
                        <a:moveTo>
                          <a:pt x="29" y="0"/>
                        </a:moveTo>
                        <a:lnTo>
                          <a:pt x="98" y="9"/>
                        </a:lnTo>
                        <a:lnTo>
                          <a:pt x="122" y="73"/>
                        </a:lnTo>
                        <a:lnTo>
                          <a:pt x="133" y="220"/>
                        </a:lnTo>
                        <a:lnTo>
                          <a:pt x="127" y="475"/>
                        </a:lnTo>
                        <a:lnTo>
                          <a:pt x="105" y="630"/>
                        </a:lnTo>
                        <a:lnTo>
                          <a:pt x="74" y="730"/>
                        </a:lnTo>
                        <a:lnTo>
                          <a:pt x="85" y="795"/>
                        </a:lnTo>
                        <a:lnTo>
                          <a:pt x="105" y="841"/>
                        </a:lnTo>
                        <a:lnTo>
                          <a:pt x="176" y="888"/>
                        </a:lnTo>
                        <a:lnTo>
                          <a:pt x="249" y="921"/>
                        </a:lnTo>
                        <a:lnTo>
                          <a:pt x="249" y="959"/>
                        </a:lnTo>
                        <a:lnTo>
                          <a:pt x="164" y="970"/>
                        </a:lnTo>
                        <a:lnTo>
                          <a:pt x="116" y="959"/>
                        </a:lnTo>
                        <a:lnTo>
                          <a:pt x="98" y="915"/>
                        </a:lnTo>
                        <a:lnTo>
                          <a:pt x="65" y="879"/>
                        </a:lnTo>
                        <a:lnTo>
                          <a:pt x="36" y="866"/>
                        </a:lnTo>
                        <a:lnTo>
                          <a:pt x="0" y="841"/>
                        </a:lnTo>
                        <a:lnTo>
                          <a:pt x="0" y="797"/>
                        </a:lnTo>
                        <a:lnTo>
                          <a:pt x="16" y="757"/>
                        </a:lnTo>
                        <a:lnTo>
                          <a:pt x="36" y="721"/>
                        </a:lnTo>
                        <a:lnTo>
                          <a:pt x="36" y="606"/>
                        </a:lnTo>
                        <a:lnTo>
                          <a:pt x="36" y="455"/>
                        </a:lnTo>
                        <a:lnTo>
                          <a:pt x="36" y="255"/>
                        </a:lnTo>
                        <a:lnTo>
                          <a:pt x="16" y="105"/>
                        </a:lnTo>
                        <a:lnTo>
                          <a:pt x="16" y="27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103" name="Freeform 330"/>
                  <p:cNvSpPr>
                    <a:spLocks noChangeAspect="1"/>
                  </p:cNvSpPr>
                  <p:nvPr/>
                </p:nvSpPr>
                <p:spPr bwMode="auto">
                  <a:xfrm>
                    <a:off x="1898" y="3503"/>
                    <a:ext cx="380" cy="832"/>
                  </a:xfrm>
                  <a:custGeom>
                    <a:avLst/>
                    <a:gdLst>
                      <a:gd name="T0" fmla="*/ 85 w 380"/>
                      <a:gd name="T1" fmla="*/ 0 h 832"/>
                      <a:gd name="T2" fmla="*/ 111 w 380"/>
                      <a:gd name="T3" fmla="*/ 73 h 832"/>
                      <a:gd name="T4" fmla="*/ 156 w 380"/>
                      <a:gd name="T5" fmla="*/ 220 h 832"/>
                      <a:gd name="T6" fmla="*/ 174 w 380"/>
                      <a:gd name="T7" fmla="*/ 348 h 832"/>
                      <a:gd name="T8" fmla="*/ 174 w 380"/>
                      <a:gd name="T9" fmla="*/ 493 h 832"/>
                      <a:gd name="T10" fmla="*/ 167 w 380"/>
                      <a:gd name="T11" fmla="*/ 624 h 832"/>
                      <a:gd name="T12" fmla="*/ 162 w 380"/>
                      <a:gd name="T13" fmla="*/ 724 h 832"/>
                      <a:gd name="T14" fmla="*/ 174 w 380"/>
                      <a:gd name="T15" fmla="*/ 759 h 832"/>
                      <a:gd name="T16" fmla="*/ 194 w 380"/>
                      <a:gd name="T17" fmla="*/ 777 h 832"/>
                      <a:gd name="T18" fmla="*/ 327 w 380"/>
                      <a:gd name="T19" fmla="*/ 766 h 832"/>
                      <a:gd name="T20" fmla="*/ 380 w 380"/>
                      <a:gd name="T21" fmla="*/ 775 h 832"/>
                      <a:gd name="T22" fmla="*/ 380 w 380"/>
                      <a:gd name="T23" fmla="*/ 797 h 832"/>
                      <a:gd name="T24" fmla="*/ 336 w 380"/>
                      <a:gd name="T25" fmla="*/ 832 h 832"/>
                      <a:gd name="T26" fmla="*/ 247 w 380"/>
                      <a:gd name="T27" fmla="*/ 832 h 832"/>
                      <a:gd name="T28" fmla="*/ 182 w 380"/>
                      <a:gd name="T29" fmla="*/ 814 h 832"/>
                      <a:gd name="T30" fmla="*/ 136 w 380"/>
                      <a:gd name="T31" fmla="*/ 814 h 832"/>
                      <a:gd name="T32" fmla="*/ 96 w 380"/>
                      <a:gd name="T33" fmla="*/ 810 h 832"/>
                      <a:gd name="T34" fmla="*/ 83 w 380"/>
                      <a:gd name="T35" fmla="*/ 783 h 832"/>
                      <a:gd name="T36" fmla="*/ 103 w 380"/>
                      <a:gd name="T37" fmla="*/ 759 h 832"/>
                      <a:gd name="T38" fmla="*/ 116 w 380"/>
                      <a:gd name="T39" fmla="*/ 719 h 832"/>
                      <a:gd name="T40" fmla="*/ 125 w 380"/>
                      <a:gd name="T41" fmla="*/ 613 h 832"/>
                      <a:gd name="T42" fmla="*/ 111 w 380"/>
                      <a:gd name="T43" fmla="*/ 455 h 832"/>
                      <a:gd name="T44" fmla="*/ 116 w 380"/>
                      <a:gd name="T45" fmla="*/ 386 h 832"/>
                      <a:gd name="T46" fmla="*/ 76 w 380"/>
                      <a:gd name="T47" fmla="*/ 266 h 832"/>
                      <a:gd name="T48" fmla="*/ 14 w 380"/>
                      <a:gd name="T49" fmla="*/ 158 h 832"/>
                      <a:gd name="T50" fmla="*/ 0 w 380"/>
                      <a:gd name="T51" fmla="*/ 73 h 832"/>
                      <a:gd name="T52" fmla="*/ 32 w 380"/>
                      <a:gd name="T53" fmla="*/ 11 h 832"/>
                      <a:gd name="T54" fmla="*/ 85 w 380"/>
                      <a:gd name="T55" fmla="*/ 0 h 83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380"/>
                      <a:gd name="T85" fmla="*/ 0 h 832"/>
                      <a:gd name="T86" fmla="*/ 380 w 380"/>
                      <a:gd name="T87" fmla="*/ 832 h 83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380" h="832">
                        <a:moveTo>
                          <a:pt x="85" y="0"/>
                        </a:moveTo>
                        <a:lnTo>
                          <a:pt x="111" y="73"/>
                        </a:lnTo>
                        <a:lnTo>
                          <a:pt x="156" y="220"/>
                        </a:lnTo>
                        <a:lnTo>
                          <a:pt x="174" y="348"/>
                        </a:lnTo>
                        <a:lnTo>
                          <a:pt x="174" y="493"/>
                        </a:lnTo>
                        <a:lnTo>
                          <a:pt x="167" y="624"/>
                        </a:lnTo>
                        <a:lnTo>
                          <a:pt x="162" y="724"/>
                        </a:lnTo>
                        <a:lnTo>
                          <a:pt x="174" y="759"/>
                        </a:lnTo>
                        <a:lnTo>
                          <a:pt x="194" y="777"/>
                        </a:lnTo>
                        <a:lnTo>
                          <a:pt x="327" y="766"/>
                        </a:lnTo>
                        <a:lnTo>
                          <a:pt x="380" y="775"/>
                        </a:lnTo>
                        <a:lnTo>
                          <a:pt x="380" y="797"/>
                        </a:lnTo>
                        <a:lnTo>
                          <a:pt x="336" y="832"/>
                        </a:lnTo>
                        <a:lnTo>
                          <a:pt x="247" y="832"/>
                        </a:lnTo>
                        <a:lnTo>
                          <a:pt x="182" y="814"/>
                        </a:lnTo>
                        <a:lnTo>
                          <a:pt x="136" y="814"/>
                        </a:lnTo>
                        <a:lnTo>
                          <a:pt x="96" y="810"/>
                        </a:lnTo>
                        <a:lnTo>
                          <a:pt x="83" y="783"/>
                        </a:lnTo>
                        <a:lnTo>
                          <a:pt x="103" y="759"/>
                        </a:lnTo>
                        <a:lnTo>
                          <a:pt x="116" y="719"/>
                        </a:lnTo>
                        <a:lnTo>
                          <a:pt x="125" y="613"/>
                        </a:lnTo>
                        <a:lnTo>
                          <a:pt x="111" y="455"/>
                        </a:lnTo>
                        <a:lnTo>
                          <a:pt x="116" y="386"/>
                        </a:lnTo>
                        <a:lnTo>
                          <a:pt x="76" y="266"/>
                        </a:lnTo>
                        <a:lnTo>
                          <a:pt x="14" y="158"/>
                        </a:lnTo>
                        <a:lnTo>
                          <a:pt x="0" y="73"/>
                        </a:lnTo>
                        <a:lnTo>
                          <a:pt x="32" y="11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091" name="Group 331"/>
                <p:cNvGrpSpPr>
                  <a:grpSpLocks noChangeAspect="1"/>
                </p:cNvGrpSpPr>
                <p:nvPr/>
              </p:nvGrpSpPr>
              <p:grpSpPr bwMode="auto">
                <a:xfrm flipH="1">
                  <a:off x="1890" y="2061"/>
                  <a:ext cx="622" cy="1173"/>
                  <a:chOff x="5526" y="3261"/>
                  <a:chExt cx="622" cy="1173"/>
                </a:xfrm>
              </p:grpSpPr>
              <p:sp>
                <p:nvSpPr>
                  <p:cNvPr id="1092" name="Freeform 332"/>
                  <p:cNvSpPr>
                    <a:spLocks noChangeAspect="1"/>
                  </p:cNvSpPr>
                  <p:nvPr/>
                </p:nvSpPr>
                <p:spPr bwMode="auto">
                  <a:xfrm>
                    <a:off x="5724" y="3277"/>
                    <a:ext cx="241" cy="242"/>
                  </a:xfrm>
                  <a:custGeom>
                    <a:avLst/>
                    <a:gdLst>
                      <a:gd name="T0" fmla="*/ 168 w 241"/>
                      <a:gd name="T1" fmla="*/ 115 h 242"/>
                      <a:gd name="T2" fmla="*/ 171 w 241"/>
                      <a:gd name="T3" fmla="*/ 89 h 242"/>
                      <a:gd name="T4" fmla="*/ 168 w 241"/>
                      <a:gd name="T5" fmla="*/ 61 h 242"/>
                      <a:gd name="T6" fmla="*/ 159 w 241"/>
                      <a:gd name="T7" fmla="*/ 33 h 242"/>
                      <a:gd name="T8" fmla="*/ 149 w 241"/>
                      <a:gd name="T9" fmla="*/ 14 h 242"/>
                      <a:gd name="T10" fmla="*/ 139 w 241"/>
                      <a:gd name="T11" fmla="*/ 7 h 242"/>
                      <a:gd name="T12" fmla="*/ 118 w 241"/>
                      <a:gd name="T13" fmla="*/ 1 h 242"/>
                      <a:gd name="T14" fmla="*/ 97 w 241"/>
                      <a:gd name="T15" fmla="*/ 0 h 242"/>
                      <a:gd name="T16" fmla="*/ 71 w 241"/>
                      <a:gd name="T17" fmla="*/ 11 h 242"/>
                      <a:gd name="T18" fmla="*/ 54 w 241"/>
                      <a:gd name="T19" fmla="*/ 22 h 242"/>
                      <a:gd name="T20" fmla="*/ 35 w 241"/>
                      <a:gd name="T21" fmla="*/ 46 h 242"/>
                      <a:gd name="T22" fmla="*/ 21 w 241"/>
                      <a:gd name="T23" fmla="*/ 68 h 242"/>
                      <a:gd name="T24" fmla="*/ 11 w 241"/>
                      <a:gd name="T25" fmla="*/ 100 h 242"/>
                      <a:gd name="T26" fmla="*/ 4 w 241"/>
                      <a:gd name="T27" fmla="*/ 136 h 242"/>
                      <a:gd name="T28" fmla="*/ 0 w 241"/>
                      <a:gd name="T29" fmla="*/ 164 h 242"/>
                      <a:gd name="T30" fmla="*/ 1 w 241"/>
                      <a:gd name="T31" fmla="*/ 191 h 242"/>
                      <a:gd name="T32" fmla="*/ 12 w 241"/>
                      <a:gd name="T33" fmla="*/ 217 h 242"/>
                      <a:gd name="T34" fmla="*/ 26 w 241"/>
                      <a:gd name="T35" fmla="*/ 231 h 242"/>
                      <a:gd name="T36" fmla="*/ 44 w 241"/>
                      <a:gd name="T37" fmla="*/ 241 h 242"/>
                      <a:gd name="T38" fmla="*/ 67 w 241"/>
                      <a:gd name="T39" fmla="*/ 242 h 242"/>
                      <a:gd name="T40" fmla="*/ 92 w 241"/>
                      <a:gd name="T41" fmla="*/ 238 h 242"/>
                      <a:gd name="T42" fmla="*/ 110 w 241"/>
                      <a:gd name="T43" fmla="*/ 230 h 242"/>
                      <a:gd name="T44" fmla="*/ 131 w 241"/>
                      <a:gd name="T45" fmla="*/ 209 h 242"/>
                      <a:gd name="T46" fmla="*/ 145 w 241"/>
                      <a:gd name="T47" fmla="*/ 177 h 242"/>
                      <a:gd name="T48" fmla="*/ 157 w 241"/>
                      <a:gd name="T49" fmla="*/ 153 h 242"/>
                      <a:gd name="T50" fmla="*/ 185 w 241"/>
                      <a:gd name="T51" fmla="*/ 142 h 242"/>
                      <a:gd name="T52" fmla="*/ 216 w 241"/>
                      <a:gd name="T53" fmla="*/ 132 h 242"/>
                      <a:gd name="T54" fmla="*/ 237 w 241"/>
                      <a:gd name="T55" fmla="*/ 122 h 242"/>
                      <a:gd name="T56" fmla="*/ 241 w 241"/>
                      <a:gd name="T57" fmla="*/ 106 h 242"/>
                      <a:gd name="T58" fmla="*/ 230 w 241"/>
                      <a:gd name="T59" fmla="*/ 97 h 242"/>
                      <a:gd name="T60" fmla="*/ 210 w 241"/>
                      <a:gd name="T61" fmla="*/ 97 h 242"/>
                      <a:gd name="T62" fmla="*/ 196 w 241"/>
                      <a:gd name="T63" fmla="*/ 117 h 242"/>
                      <a:gd name="T64" fmla="*/ 170 w 241"/>
                      <a:gd name="T65" fmla="*/ 125 h 242"/>
                      <a:gd name="T66" fmla="*/ 168 w 241"/>
                      <a:gd name="T67" fmla="*/ 115 h 24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41"/>
                      <a:gd name="T103" fmla="*/ 0 h 242"/>
                      <a:gd name="T104" fmla="*/ 241 w 241"/>
                      <a:gd name="T105" fmla="*/ 242 h 24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41" h="242">
                        <a:moveTo>
                          <a:pt x="168" y="115"/>
                        </a:moveTo>
                        <a:lnTo>
                          <a:pt x="171" y="89"/>
                        </a:lnTo>
                        <a:lnTo>
                          <a:pt x="168" y="61"/>
                        </a:lnTo>
                        <a:lnTo>
                          <a:pt x="159" y="33"/>
                        </a:lnTo>
                        <a:lnTo>
                          <a:pt x="149" y="14"/>
                        </a:lnTo>
                        <a:lnTo>
                          <a:pt x="139" y="7"/>
                        </a:lnTo>
                        <a:lnTo>
                          <a:pt x="118" y="1"/>
                        </a:lnTo>
                        <a:lnTo>
                          <a:pt x="97" y="0"/>
                        </a:lnTo>
                        <a:lnTo>
                          <a:pt x="71" y="11"/>
                        </a:lnTo>
                        <a:lnTo>
                          <a:pt x="54" y="22"/>
                        </a:lnTo>
                        <a:lnTo>
                          <a:pt x="35" y="46"/>
                        </a:lnTo>
                        <a:lnTo>
                          <a:pt x="21" y="68"/>
                        </a:lnTo>
                        <a:lnTo>
                          <a:pt x="11" y="100"/>
                        </a:lnTo>
                        <a:lnTo>
                          <a:pt x="4" y="136"/>
                        </a:lnTo>
                        <a:lnTo>
                          <a:pt x="0" y="164"/>
                        </a:lnTo>
                        <a:lnTo>
                          <a:pt x="1" y="191"/>
                        </a:lnTo>
                        <a:lnTo>
                          <a:pt x="12" y="217"/>
                        </a:lnTo>
                        <a:lnTo>
                          <a:pt x="26" y="231"/>
                        </a:lnTo>
                        <a:lnTo>
                          <a:pt x="44" y="241"/>
                        </a:lnTo>
                        <a:lnTo>
                          <a:pt x="67" y="242"/>
                        </a:lnTo>
                        <a:lnTo>
                          <a:pt x="92" y="238"/>
                        </a:lnTo>
                        <a:lnTo>
                          <a:pt x="110" y="230"/>
                        </a:lnTo>
                        <a:lnTo>
                          <a:pt x="131" y="209"/>
                        </a:lnTo>
                        <a:lnTo>
                          <a:pt x="145" y="177"/>
                        </a:lnTo>
                        <a:lnTo>
                          <a:pt x="157" y="153"/>
                        </a:lnTo>
                        <a:lnTo>
                          <a:pt x="185" y="142"/>
                        </a:lnTo>
                        <a:lnTo>
                          <a:pt x="216" y="132"/>
                        </a:lnTo>
                        <a:lnTo>
                          <a:pt x="237" y="122"/>
                        </a:lnTo>
                        <a:lnTo>
                          <a:pt x="241" y="106"/>
                        </a:lnTo>
                        <a:lnTo>
                          <a:pt x="230" y="97"/>
                        </a:lnTo>
                        <a:lnTo>
                          <a:pt x="210" y="97"/>
                        </a:lnTo>
                        <a:lnTo>
                          <a:pt x="196" y="117"/>
                        </a:lnTo>
                        <a:lnTo>
                          <a:pt x="170" y="125"/>
                        </a:lnTo>
                        <a:lnTo>
                          <a:pt x="168" y="115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093" name="Freeform 333"/>
                  <p:cNvSpPr>
                    <a:spLocks noChangeAspect="1"/>
                  </p:cNvSpPr>
                  <p:nvPr/>
                </p:nvSpPr>
                <p:spPr bwMode="auto">
                  <a:xfrm>
                    <a:off x="5663" y="3544"/>
                    <a:ext cx="199" cy="374"/>
                  </a:xfrm>
                  <a:custGeom>
                    <a:avLst/>
                    <a:gdLst>
                      <a:gd name="T0" fmla="*/ 90 w 199"/>
                      <a:gd name="T1" fmla="*/ 0 h 374"/>
                      <a:gd name="T2" fmla="*/ 124 w 199"/>
                      <a:gd name="T3" fmla="*/ 0 h 374"/>
                      <a:gd name="T4" fmla="*/ 154 w 199"/>
                      <a:gd name="T5" fmla="*/ 12 h 374"/>
                      <a:gd name="T6" fmla="*/ 175 w 199"/>
                      <a:gd name="T7" fmla="*/ 35 h 374"/>
                      <a:gd name="T8" fmla="*/ 186 w 199"/>
                      <a:gd name="T9" fmla="*/ 61 h 374"/>
                      <a:gd name="T10" fmla="*/ 195 w 199"/>
                      <a:gd name="T11" fmla="*/ 92 h 374"/>
                      <a:gd name="T12" fmla="*/ 199 w 199"/>
                      <a:gd name="T13" fmla="*/ 133 h 374"/>
                      <a:gd name="T14" fmla="*/ 199 w 199"/>
                      <a:gd name="T15" fmla="*/ 181 h 374"/>
                      <a:gd name="T16" fmla="*/ 192 w 199"/>
                      <a:gd name="T17" fmla="*/ 224 h 374"/>
                      <a:gd name="T18" fmla="*/ 185 w 199"/>
                      <a:gd name="T19" fmla="*/ 259 h 374"/>
                      <a:gd name="T20" fmla="*/ 171 w 199"/>
                      <a:gd name="T21" fmla="*/ 290 h 374"/>
                      <a:gd name="T22" fmla="*/ 158 w 199"/>
                      <a:gd name="T23" fmla="*/ 315 h 374"/>
                      <a:gd name="T24" fmla="*/ 139 w 199"/>
                      <a:gd name="T25" fmla="*/ 338 h 374"/>
                      <a:gd name="T26" fmla="*/ 122 w 199"/>
                      <a:gd name="T27" fmla="*/ 355 h 374"/>
                      <a:gd name="T28" fmla="*/ 104 w 199"/>
                      <a:gd name="T29" fmla="*/ 367 h 374"/>
                      <a:gd name="T30" fmla="*/ 79 w 199"/>
                      <a:gd name="T31" fmla="*/ 374 h 374"/>
                      <a:gd name="T32" fmla="*/ 58 w 199"/>
                      <a:gd name="T33" fmla="*/ 374 h 374"/>
                      <a:gd name="T34" fmla="*/ 33 w 199"/>
                      <a:gd name="T35" fmla="*/ 364 h 374"/>
                      <a:gd name="T36" fmla="*/ 19 w 199"/>
                      <a:gd name="T37" fmla="*/ 355 h 374"/>
                      <a:gd name="T38" fmla="*/ 8 w 199"/>
                      <a:gd name="T39" fmla="*/ 338 h 374"/>
                      <a:gd name="T40" fmla="*/ 0 w 199"/>
                      <a:gd name="T41" fmla="*/ 310 h 374"/>
                      <a:gd name="T42" fmla="*/ 0 w 199"/>
                      <a:gd name="T43" fmla="*/ 282 h 374"/>
                      <a:gd name="T44" fmla="*/ 4 w 199"/>
                      <a:gd name="T45" fmla="*/ 259 h 374"/>
                      <a:gd name="T46" fmla="*/ 14 w 199"/>
                      <a:gd name="T47" fmla="*/ 234 h 374"/>
                      <a:gd name="T48" fmla="*/ 36 w 199"/>
                      <a:gd name="T49" fmla="*/ 210 h 374"/>
                      <a:gd name="T50" fmla="*/ 50 w 199"/>
                      <a:gd name="T51" fmla="*/ 195 h 374"/>
                      <a:gd name="T52" fmla="*/ 53 w 199"/>
                      <a:gd name="T53" fmla="*/ 175 h 374"/>
                      <a:gd name="T54" fmla="*/ 51 w 199"/>
                      <a:gd name="T55" fmla="*/ 147 h 374"/>
                      <a:gd name="T56" fmla="*/ 46 w 199"/>
                      <a:gd name="T57" fmla="*/ 122 h 374"/>
                      <a:gd name="T58" fmla="*/ 39 w 199"/>
                      <a:gd name="T59" fmla="*/ 98 h 374"/>
                      <a:gd name="T60" fmla="*/ 37 w 199"/>
                      <a:gd name="T61" fmla="*/ 64 h 374"/>
                      <a:gd name="T62" fmla="*/ 40 w 199"/>
                      <a:gd name="T63" fmla="*/ 35 h 374"/>
                      <a:gd name="T64" fmla="*/ 53 w 199"/>
                      <a:gd name="T65" fmla="*/ 17 h 374"/>
                      <a:gd name="T66" fmla="*/ 72 w 199"/>
                      <a:gd name="T67" fmla="*/ 3 h 374"/>
                      <a:gd name="T68" fmla="*/ 90 w 199"/>
                      <a:gd name="T69" fmla="*/ 0 h 37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199"/>
                      <a:gd name="T106" fmla="*/ 0 h 374"/>
                      <a:gd name="T107" fmla="*/ 199 w 199"/>
                      <a:gd name="T108" fmla="*/ 374 h 37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199" h="374">
                        <a:moveTo>
                          <a:pt x="90" y="0"/>
                        </a:moveTo>
                        <a:lnTo>
                          <a:pt x="124" y="0"/>
                        </a:lnTo>
                        <a:lnTo>
                          <a:pt x="154" y="12"/>
                        </a:lnTo>
                        <a:lnTo>
                          <a:pt x="175" y="35"/>
                        </a:lnTo>
                        <a:lnTo>
                          <a:pt x="186" y="61"/>
                        </a:lnTo>
                        <a:lnTo>
                          <a:pt x="195" y="92"/>
                        </a:lnTo>
                        <a:lnTo>
                          <a:pt x="199" y="133"/>
                        </a:lnTo>
                        <a:lnTo>
                          <a:pt x="199" y="181"/>
                        </a:lnTo>
                        <a:lnTo>
                          <a:pt x="192" y="224"/>
                        </a:lnTo>
                        <a:lnTo>
                          <a:pt x="185" y="259"/>
                        </a:lnTo>
                        <a:lnTo>
                          <a:pt x="171" y="290"/>
                        </a:lnTo>
                        <a:lnTo>
                          <a:pt x="158" y="315"/>
                        </a:lnTo>
                        <a:lnTo>
                          <a:pt x="139" y="338"/>
                        </a:lnTo>
                        <a:lnTo>
                          <a:pt x="122" y="355"/>
                        </a:lnTo>
                        <a:lnTo>
                          <a:pt x="104" y="367"/>
                        </a:lnTo>
                        <a:lnTo>
                          <a:pt x="79" y="374"/>
                        </a:lnTo>
                        <a:lnTo>
                          <a:pt x="58" y="374"/>
                        </a:lnTo>
                        <a:lnTo>
                          <a:pt x="33" y="364"/>
                        </a:lnTo>
                        <a:lnTo>
                          <a:pt x="19" y="355"/>
                        </a:lnTo>
                        <a:lnTo>
                          <a:pt x="8" y="338"/>
                        </a:lnTo>
                        <a:lnTo>
                          <a:pt x="0" y="310"/>
                        </a:lnTo>
                        <a:lnTo>
                          <a:pt x="0" y="282"/>
                        </a:lnTo>
                        <a:lnTo>
                          <a:pt x="4" y="259"/>
                        </a:lnTo>
                        <a:lnTo>
                          <a:pt x="14" y="234"/>
                        </a:lnTo>
                        <a:lnTo>
                          <a:pt x="36" y="210"/>
                        </a:lnTo>
                        <a:lnTo>
                          <a:pt x="50" y="195"/>
                        </a:lnTo>
                        <a:lnTo>
                          <a:pt x="53" y="175"/>
                        </a:lnTo>
                        <a:lnTo>
                          <a:pt x="51" y="147"/>
                        </a:lnTo>
                        <a:lnTo>
                          <a:pt x="46" y="122"/>
                        </a:lnTo>
                        <a:lnTo>
                          <a:pt x="39" y="98"/>
                        </a:lnTo>
                        <a:lnTo>
                          <a:pt x="37" y="64"/>
                        </a:lnTo>
                        <a:lnTo>
                          <a:pt x="40" y="35"/>
                        </a:lnTo>
                        <a:lnTo>
                          <a:pt x="53" y="17"/>
                        </a:lnTo>
                        <a:lnTo>
                          <a:pt x="72" y="3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094" name="Freeform 334"/>
                  <p:cNvSpPr>
                    <a:spLocks noChangeAspect="1"/>
                  </p:cNvSpPr>
                  <p:nvPr/>
                </p:nvSpPr>
                <p:spPr bwMode="auto">
                  <a:xfrm>
                    <a:off x="5526" y="3552"/>
                    <a:ext cx="237" cy="387"/>
                  </a:xfrm>
                  <a:custGeom>
                    <a:avLst/>
                    <a:gdLst>
                      <a:gd name="T0" fmla="*/ 175 w 237"/>
                      <a:gd name="T1" fmla="*/ 14 h 387"/>
                      <a:gd name="T2" fmla="*/ 199 w 237"/>
                      <a:gd name="T3" fmla="*/ 0 h 387"/>
                      <a:gd name="T4" fmla="*/ 223 w 237"/>
                      <a:gd name="T5" fmla="*/ 0 h 387"/>
                      <a:gd name="T6" fmla="*/ 237 w 237"/>
                      <a:gd name="T7" fmla="*/ 31 h 387"/>
                      <a:gd name="T8" fmla="*/ 223 w 237"/>
                      <a:gd name="T9" fmla="*/ 59 h 387"/>
                      <a:gd name="T10" fmla="*/ 198 w 237"/>
                      <a:gd name="T11" fmla="*/ 66 h 387"/>
                      <a:gd name="T12" fmla="*/ 166 w 237"/>
                      <a:gd name="T13" fmla="*/ 70 h 387"/>
                      <a:gd name="T14" fmla="*/ 124 w 237"/>
                      <a:gd name="T15" fmla="*/ 90 h 387"/>
                      <a:gd name="T16" fmla="*/ 104 w 237"/>
                      <a:gd name="T17" fmla="*/ 114 h 387"/>
                      <a:gd name="T18" fmla="*/ 86 w 237"/>
                      <a:gd name="T19" fmla="*/ 161 h 387"/>
                      <a:gd name="T20" fmla="*/ 71 w 237"/>
                      <a:gd name="T21" fmla="*/ 226 h 387"/>
                      <a:gd name="T22" fmla="*/ 65 w 237"/>
                      <a:gd name="T23" fmla="*/ 288 h 387"/>
                      <a:gd name="T24" fmla="*/ 64 w 237"/>
                      <a:gd name="T25" fmla="*/ 328 h 387"/>
                      <a:gd name="T26" fmla="*/ 79 w 237"/>
                      <a:gd name="T27" fmla="*/ 349 h 387"/>
                      <a:gd name="T28" fmla="*/ 72 w 237"/>
                      <a:gd name="T29" fmla="*/ 370 h 387"/>
                      <a:gd name="T30" fmla="*/ 50 w 237"/>
                      <a:gd name="T31" fmla="*/ 384 h 387"/>
                      <a:gd name="T32" fmla="*/ 29 w 237"/>
                      <a:gd name="T33" fmla="*/ 387 h 387"/>
                      <a:gd name="T34" fmla="*/ 0 w 237"/>
                      <a:gd name="T35" fmla="*/ 352 h 387"/>
                      <a:gd name="T36" fmla="*/ 7 w 237"/>
                      <a:gd name="T37" fmla="*/ 328 h 387"/>
                      <a:gd name="T38" fmla="*/ 28 w 237"/>
                      <a:gd name="T39" fmla="*/ 312 h 387"/>
                      <a:gd name="T40" fmla="*/ 40 w 237"/>
                      <a:gd name="T41" fmla="*/ 281 h 387"/>
                      <a:gd name="T42" fmla="*/ 50 w 237"/>
                      <a:gd name="T43" fmla="*/ 212 h 387"/>
                      <a:gd name="T44" fmla="*/ 60 w 237"/>
                      <a:gd name="T45" fmla="*/ 150 h 387"/>
                      <a:gd name="T46" fmla="*/ 78 w 237"/>
                      <a:gd name="T47" fmla="*/ 100 h 387"/>
                      <a:gd name="T48" fmla="*/ 111 w 237"/>
                      <a:gd name="T49" fmla="*/ 56 h 387"/>
                      <a:gd name="T50" fmla="*/ 149 w 237"/>
                      <a:gd name="T51" fmla="*/ 31 h 387"/>
                      <a:gd name="T52" fmla="*/ 175 w 237"/>
                      <a:gd name="T53" fmla="*/ 14 h 38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37"/>
                      <a:gd name="T82" fmla="*/ 0 h 387"/>
                      <a:gd name="T83" fmla="*/ 237 w 237"/>
                      <a:gd name="T84" fmla="*/ 387 h 38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37" h="387">
                        <a:moveTo>
                          <a:pt x="175" y="14"/>
                        </a:moveTo>
                        <a:lnTo>
                          <a:pt x="199" y="0"/>
                        </a:lnTo>
                        <a:lnTo>
                          <a:pt x="223" y="0"/>
                        </a:lnTo>
                        <a:lnTo>
                          <a:pt x="237" y="31"/>
                        </a:lnTo>
                        <a:lnTo>
                          <a:pt x="223" y="59"/>
                        </a:lnTo>
                        <a:lnTo>
                          <a:pt x="198" y="66"/>
                        </a:lnTo>
                        <a:lnTo>
                          <a:pt x="166" y="70"/>
                        </a:lnTo>
                        <a:lnTo>
                          <a:pt x="124" y="90"/>
                        </a:lnTo>
                        <a:lnTo>
                          <a:pt x="104" y="114"/>
                        </a:lnTo>
                        <a:lnTo>
                          <a:pt x="86" y="161"/>
                        </a:lnTo>
                        <a:lnTo>
                          <a:pt x="71" y="226"/>
                        </a:lnTo>
                        <a:lnTo>
                          <a:pt x="65" y="288"/>
                        </a:lnTo>
                        <a:lnTo>
                          <a:pt x="64" y="328"/>
                        </a:lnTo>
                        <a:lnTo>
                          <a:pt x="79" y="349"/>
                        </a:lnTo>
                        <a:lnTo>
                          <a:pt x="72" y="370"/>
                        </a:lnTo>
                        <a:lnTo>
                          <a:pt x="50" y="384"/>
                        </a:lnTo>
                        <a:lnTo>
                          <a:pt x="29" y="387"/>
                        </a:lnTo>
                        <a:lnTo>
                          <a:pt x="0" y="352"/>
                        </a:lnTo>
                        <a:lnTo>
                          <a:pt x="7" y="328"/>
                        </a:lnTo>
                        <a:lnTo>
                          <a:pt x="28" y="312"/>
                        </a:lnTo>
                        <a:lnTo>
                          <a:pt x="40" y="281"/>
                        </a:lnTo>
                        <a:lnTo>
                          <a:pt x="50" y="212"/>
                        </a:lnTo>
                        <a:lnTo>
                          <a:pt x="60" y="150"/>
                        </a:lnTo>
                        <a:lnTo>
                          <a:pt x="78" y="100"/>
                        </a:lnTo>
                        <a:lnTo>
                          <a:pt x="111" y="56"/>
                        </a:lnTo>
                        <a:lnTo>
                          <a:pt x="149" y="31"/>
                        </a:lnTo>
                        <a:lnTo>
                          <a:pt x="175" y="14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095" name="Freeform 335"/>
                  <p:cNvSpPr>
                    <a:spLocks noChangeAspect="1"/>
                  </p:cNvSpPr>
                  <p:nvPr/>
                </p:nvSpPr>
                <p:spPr bwMode="auto">
                  <a:xfrm>
                    <a:off x="5783" y="3261"/>
                    <a:ext cx="365" cy="380"/>
                  </a:xfrm>
                  <a:custGeom>
                    <a:avLst/>
                    <a:gdLst>
                      <a:gd name="T0" fmla="*/ 21 w 365"/>
                      <a:gd name="T1" fmla="*/ 317 h 380"/>
                      <a:gd name="T2" fmla="*/ 0 w 365"/>
                      <a:gd name="T3" fmla="*/ 329 h 380"/>
                      <a:gd name="T4" fmla="*/ 0 w 365"/>
                      <a:gd name="T5" fmla="*/ 353 h 380"/>
                      <a:gd name="T6" fmla="*/ 1 w 365"/>
                      <a:gd name="T7" fmla="*/ 370 h 380"/>
                      <a:gd name="T8" fmla="*/ 26 w 365"/>
                      <a:gd name="T9" fmla="*/ 380 h 380"/>
                      <a:gd name="T10" fmla="*/ 52 w 365"/>
                      <a:gd name="T11" fmla="*/ 373 h 380"/>
                      <a:gd name="T12" fmla="*/ 85 w 365"/>
                      <a:gd name="T13" fmla="*/ 353 h 380"/>
                      <a:gd name="T14" fmla="*/ 147 w 365"/>
                      <a:gd name="T15" fmla="*/ 311 h 380"/>
                      <a:gd name="T16" fmla="*/ 225 w 365"/>
                      <a:gd name="T17" fmla="*/ 241 h 380"/>
                      <a:gd name="T18" fmla="*/ 252 w 365"/>
                      <a:gd name="T19" fmla="*/ 209 h 380"/>
                      <a:gd name="T20" fmla="*/ 278 w 365"/>
                      <a:gd name="T21" fmla="*/ 175 h 380"/>
                      <a:gd name="T22" fmla="*/ 290 w 365"/>
                      <a:gd name="T23" fmla="*/ 156 h 380"/>
                      <a:gd name="T24" fmla="*/ 304 w 365"/>
                      <a:gd name="T25" fmla="*/ 156 h 380"/>
                      <a:gd name="T26" fmla="*/ 318 w 365"/>
                      <a:gd name="T27" fmla="*/ 167 h 380"/>
                      <a:gd name="T28" fmla="*/ 337 w 365"/>
                      <a:gd name="T29" fmla="*/ 164 h 380"/>
                      <a:gd name="T30" fmla="*/ 353 w 365"/>
                      <a:gd name="T31" fmla="*/ 149 h 380"/>
                      <a:gd name="T32" fmla="*/ 365 w 365"/>
                      <a:gd name="T33" fmla="*/ 125 h 380"/>
                      <a:gd name="T34" fmla="*/ 357 w 365"/>
                      <a:gd name="T35" fmla="*/ 93 h 380"/>
                      <a:gd name="T36" fmla="*/ 341 w 365"/>
                      <a:gd name="T37" fmla="*/ 73 h 380"/>
                      <a:gd name="T38" fmla="*/ 339 w 365"/>
                      <a:gd name="T39" fmla="*/ 55 h 380"/>
                      <a:gd name="T40" fmla="*/ 353 w 365"/>
                      <a:gd name="T41" fmla="*/ 27 h 380"/>
                      <a:gd name="T42" fmla="*/ 348 w 365"/>
                      <a:gd name="T43" fmla="*/ 7 h 380"/>
                      <a:gd name="T44" fmla="*/ 330 w 365"/>
                      <a:gd name="T45" fmla="*/ 0 h 380"/>
                      <a:gd name="T46" fmla="*/ 320 w 365"/>
                      <a:gd name="T47" fmla="*/ 27 h 380"/>
                      <a:gd name="T48" fmla="*/ 320 w 365"/>
                      <a:gd name="T49" fmla="*/ 55 h 380"/>
                      <a:gd name="T50" fmla="*/ 308 w 365"/>
                      <a:gd name="T51" fmla="*/ 87 h 380"/>
                      <a:gd name="T52" fmla="*/ 292 w 365"/>
                      <a:gd name="T53" fmla="*/ 118 h 380"/>
                      <a:gd name="T54" fmla="*/ 267 w 365"/>
                      <a:gd name="T55" fmla="*/ 150 h 380"/>
                      <a:gd name="T56" fmla="*/ 243 w 365"/>
                      <a:gd name="T57" fmla="*/ 182 h 380"/>
                      <a:gd name="T58" fmla="*/ 211 w 365"/>
                      <a:gd name="T59" fmla="*/ 213 h 380"/>
                      <a:gd name="T60" fmla="*/ 173 w 365"/>
                      <a:gd name="T61" fmla="*/ 247 h 380"/>
                      <a:gd name="T62" fmla="*/ 126 w 365"/>
                      <a:gd name="T63" fmla="*/ 283 h 380"/>
                      <a:gd name="T64" fmla="*/ 85 w 365"/>
                      <a:gd name="T65" fmla="*/ 300 h 380"/>
                      <a:gd name="T66" fmla="*/ 54 w 365"/>
                      <a:gd name="T67" fmla="*/ 310 h 380"/>
                      <a:gd name="T68" fmla="*/ 21 w 365"/>
                      <a:gd name="T69" fmla="*/ 317 h 380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65"/>
                      <a:gd name="T106" fmla="*/ 0 h 380"/>
                      <a:gd name="T107" fmla="*/ 365 w 365"/>
                      <a:gd name="T108" fmla="*/ 380 h 380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65" h="380">
                        <a:moveTo>
                          <a:pt x="21" y="317"/>
                        </a:moveTo>
                        <a:lnTo>
                          <a:pt x="0" y="329"/>
                        </a:lnTo>
                        <a:lnTo>
                          <a:pt x="0" y="353"/>
                        </a:lnTo>
                        <a:lnTo>
                          <a:pt x="1" y="370"/>
                        </a:lnTo>
                        <a:lnTo>
                          <a:pt x="26" y="380"/>
                        </a:lnTo>
                        <a:lnTo>
                          <a:pt x="52" y="373"/>
                        </a:lnTo>
                        <a:lnTo>
                          <a:pt x="85" y="353"/>
                        </a:lnTo>
                        <a:lnTo>
                          <a:pt x="147" y="311"/>
                        </a:lnTo>
                        <a:lnTo>
                          <a:pt x="225" y="241"/>
                        </a:lnTo>
                        <a:lnTo>
                          <a:pt x="252" y="209"/>
                        </a:lnTo>
                        <a:lnTo>
                          <a:pt x="278" y="175"/>
                        </a:lnTo>
                        <a:lnTo>
                          <a:pt x="290" y="156"/>
                        </a:lnTo>
                        <a:lnTo>
                          <a:pt x="304" y="156"/>
                        </a:lnTo>
                        <a:lnTo>
                          <a:pt x="318" y="167"/>
                        </a:lnTo>
                        <a:lnTo>
                          <a:pt x="337" y="164"/>
                        </a:lnTo>
                        <a:lnTo>
                          <a:pt x="353" y="149"/>
                        </a:lnTo>
                        <a:lnTo>
                          <a:pt x="365" y="125"/>
                        </a:lnTo>
                        <a:lnTo>
                          <a:pt x="357" y="93"/>
                        </a:lnTo>
                        <a:lnTo>
                          <a:pt x="341" y="73"/>
                        </a:lnTo>
                        <a:lnTo>
                          <a:pt x="339" y="55"/>
                        </a:lnTo>
                        <a:lnTo>
                          <a:pt x="353" y="27"/>
                        </a:lnTo>
                        <a:lnTo>
                          <a:pt x="348" y="7"/>
                        </a:lnTo>
                        <a:lnTo>
                          <a:pt x="330" y="0"/>
                        </a:lnTo>
                        <a:lnTo>
                          <a:pt x="320" y="27"/>
                        </a:lnTo>
                        <a:lnTo>
                          <a:pt x="320" y="55"/>
                        </a:lnTo>
                        <a:lnTo>
                          <a:pt x="308" y="87"/>
                        </a:lnTo>
                        <a:lnTo>
                          <a:pt x="292" y="118"/>
                        </a:lnTo>
                        <a:lnTo>
                          <a:pt x="267" y="150"/>
                        </a:lnTo>
                        <a:lnTo>
                          <a:pt x="243" y="182"/>
                        </a:lnTo>
                        <a:lnTo>
                          <a:pt x="211" y="213"/>
                        </a:lnTo>
                        <a:lnTo>
                          <a:pt x="173" y="247"/>
                        </a:lnTo>
                        <a:lnTo>
                          <a:pt x="126" y="283"/>
                        </a:lnTo>
                        <a:lnTo>
                          <a:pt x="85" y="300"/>
                        </a:lnTo>
                        <a:lnTo>
                          <a:pt x="54" y="310"/>
                        </a:lnTo>
                        <a:lnTo>
                          <a:pt x="21" y="317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096" name="Freeform 336"/>
                  <p:cNvSpPr>
                    <a:spLocks noChangeAspect="1"/>
                  </p:cNvSpPr>
                  <p:nvPr/>
                </p:nvSpPr>
                <p:spPr bwMode="auto">
                  <a:xfrm>
                    <a:off x="5707" y="3852"/>
                    <a:ext cx="197" cy="524"/>
                  </a:xfrm>
                  <a:custGeom>
                    <a:avLst/>
                    <a:gdLst>
                      <a:gd name="T0" fmla="*/ 76 w 197"/>
                      <a:gd name="T1" fmla="*/ 103 h 524"/>
                      <a:gd name="T2" fmla="*/ 72 w 197"/>
                      <a:gd name="T3" fmla="*/ 51 h 524"/>
                      <a:gd name="T4" fmla="*/ 59 w 197"/>
                      <a:gd name="T5" fmla="*/ 16 h 524"/>
                      <a:gd name="T6" fmla="*/ 36 w 197"/>
                      <a:gd name="T7" fmla="*/ 0 h 524"/>
                      <a:gd name="T8" fmla="*/ 11 w 197"/>
                      <a:gd name="T9" fmla="*/ 16 h 524"/>
                      <a:gd name="T10" fmla="*/ 0 w 197"/>
                      <a:gd name="T11" fmla="*/ 44 h 524"/>
                      <a:gd name="T12" fmla="*/ 18 w 197"/>
                      <a:gd name="T13" fmla="*/ 65 h 524"/>
                      <a:gd name="T14" fmla="*/ 33 w 197"/>
                      <a:gd name="T15" fmla="*/ 111 h 524"/>
                      <a:gd name="T16" fmla="*/ 47 w 197"/>
                      <a:gd name="T17" fmla="*/ 176 h 524"/>
                      <a:gd name="T18" fmla="*/ 51 w 197"/>
                      <a:gd name="T19" fmla="*/ 254 h 524"/>
                      <a:gd name="T20" fmla="*/ 54 w 197"/>
                      <a:gd name="T21" fmla="*/ 312 h 524"/>
                      <a:gd name="T22" fmla="*/ 48 w 197"/>
                      <a:gd name="T23" fmla="*/ 365 h 524"/>
                      <a:gd name="T24" fmla="*/ 43 w 197"/>
                      <a:gd name="T25" fmla="*/ 430 h 524"/>
                      <a:gd name="T26" fmla="*/ 36 w 197"/>
                      <a:gd name="T27" fmla="*/ 466 h 524"/>
                      <a:gd name="T28" fmla="*/ 33 w 197"/>
                      <a:gd name="T29" fmla="*/ 483 h 524"/>
                      <a:gd name="T30" fmla="*/ 41 w 197"/>
                      <a:gd name="T31" fmla="*/ 497 h 524"/>
                      <a:gd name="T32" fmla="*/ 55 w 197"/>
                      <a:gd name="T33" fmla="*/ 507 h 524"/>
                      <a:gd name="T34" fmla="*/ 80 w 197"/>
                      <a:gd name="T35" fmla="*/ 504 h 524"/>
                      <a:gd name="T36" fmla="*/ 111 w 197"/>
                      <a:gd name="T37" fmla="*/ 501 h 524"/>
                      <a:gd name="T38" fmla="*/ 141 w 197"/>
                      <a:gd name="T39" fmla="*/ 511 h 524"/>
                      <a:gd name="T40" fmla="*/ 166 w 197"/>
                      <a:gd name="T41" fmla="*/ 521 h 524"/>
                      <a:gd name="T42" fmla="*/ 195 w 197"/>
                      <a:gd name="T43" fmla="*/ 524 h 524"/>
                      <a:gd name="T44" fmla="*/ 197 w 197"/>
                      <a:gd name="T45" fmla="*/ 515 h 524"/>
                      <a:gd name="T46" fmla="*/ 187 w 197"/>
                      <a:gd name="T47" fmla="*/ 487 h 524"/>
                      <a:gd name="T48" fmla="*/ 173 w 197"/>
                      <a:gd name="T49" fmla="*/ 473 h 524"/>
                      <a:gd name="T50" fmla="*/ 134 w 197"/>
                      <a:gd name="T51" fmla="*/ 473 h 524"/>
                      <a:gd name="T52" fmla="*/ 101 w 197"/>
                      <a:gd name="T53" fmla="*/ 472 h 524"/>
                      <a:gd name="T54" fmla="*/ 76 w 197"/>
                      <a:gd name="T55" fmla="*/ 470 h 524"/>
                      <a:gd name="T56" fmla="*/ 62 w 197"/>
                      <a:gd name="T57" fmla="*/ 454 h 524"/>
                      <a:gd name="T58" fmla="*/ 62 w 197"/>
                      <a:gd name="T59" fmla="*/ 421 h 524"/>
                      <a:gd name="T60" fmla="*/ 73 w 197"/>
                      <a:gd name="T61" fmla="*/ 369 h 524"/>
                      <a:gd name="T62" fmla="*/ 80 w 197"/>
                      <a:gd name="T63" fmla="*/ 315 h 524"/>
                      <a:gd name="T64" fmla="*/ 84 w 197"/>
                      <a:gd name="T65" fmla="*/ 253 h 524"/>
                      <a:gd name="T66" fmla="*/ 84 w 197"/>
                      <a:gd name="T67" fmla="*/ 195 h 524"/>
                      <a:gd name="T68" fmla="*/ 80 w 197"/>
                      <a:gd name="T69" fmla="*/ 139 h 524"/>
                      <a:gd name="T70" fmla="*/ 76 w 197"/>
                      <a:gd name="T71" fmla="*/ 103 h 52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97"/>
                      <a:gd name="T109" fmla="*/ 0 h 524"/>
                      <a:gd name="T110" fmla="*/ 197 w 197"/>
                      <a:gd name="T111" fmla="*/ 524 h 52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97" h="524">
                        <a:moveTo>
                          <a:pt x="76" y="103"/>
                        </a:moveTo>
                        <a:lnTo>
                          <a:pt x="72" y="51"/>
                        </a:lnTo>
                        <a:lnTo>
                          <a:pt x="59" y="16"/>
                        </a:lnTo>
                        <a:lnTo>
                          <a:pt x="36" y="0"/>
                        </a:lnTo>
                        <a:lnTo>
                          <a:pt x="11" y="16"/>
                        </a:lnTo>
                        <a:lnTo>
                          <a:pt x="0" y="44"/>
                        </a:lnTo>
                        <a:lnTo>
                          <a:pt x="18" y="65"/>
                        </a:lnTo>
                        <a:lnTo>
                          <a:pt x="33" y="111"/>
                        </a:lnTo>
                        <a:lnTo>
                          <a:pt x="47" y="176"/>
                        </a:lnTo>
                        <a:lnTo>
                          <a:pt x="51" y="254"/>
                        </a:lnTo>
                        <a:lnTo>
                          <a:pt x="54" y="312"/>
                        </a:lnTo>
                        <a:lnTo>
                          <a:pt x="48" y="365"/>
                        </a:lnTo>
                        <a:lnTo>
                          <a:pt x="43" y="430"/>
                        </a:lnTo>
                        <a:lnTo>
                          <a:pt x="36" y="466"/>
                        </a:lnTo>
                        <a:lnTo>
                          <a:pt x="33" y="483"/>
                        </a:lnTo>
                        <a:lnTo>
                          <a:pt x="41" y="497"/>
                        </a:lnTo>
                        <a:lnTo>
                          <a:pt x="55" y="507"/>
                        </a:lnTo>
                        <a:lnTo>
                          <a:pt x="80" y="504"/>
                        </a:lnTo>
                        <a:lnTo>
                          <a:pt x="111" y="501"/>
                        </a:lnTo>
                        <a:lnTo>
                          <a:pt x="141" y="511"/>
                        </a:lnTo>
                        <a:lnTo>
                          <a:pt x="166" y="521"/>
                        </a:lnTo>
                        <a:lnTo>
                          <a:pt x="195" y="524"/>
                        </a:lnTo>
                        <a:lnTo>
                          <a:pt x="197" y="515"/>
                        </a:lnTo>
                        <a:lnTo>
                          <a:pt x="187" y="487"/>
                        </a:lnTo>
                        <a:lnTo>
                          <a:pt x="173" y="473"/>
                        </a:lnTo>
                        <a:lnTo>
                          <a:pt x="134" y="473"/>
                        </a:lnTo>
                        <a:lnTo>
                          <a:pt x="101" y="472"/>
                        </a:lnTo>
                        <a:lnTo>
                          <a:pt x="76" y="470"/>
                        </a:lnTo>
                        <a:lnTo>
                          <a:pt x="62" y="454"/>
                        </a:lnTo>
                        <a:lnTo>
                          <a:pt x="62" y="421"/>
                        </a:lnTo>
                        <a:lnTo>
                          <a:pt x="73" y="369"/>
                        </a:lnTo>
                        <a:lnTo>
                          <a:pt x="80" y="315"/>
                        </a:lnTo>
                        <a:lnTo>
                          <a:pt x="84" y="253"/>
                        </a:lnTo>
                        <a:lnTo>
                          <a:pt x="84" y="195"/>
                        </a:lnTo>
                        <a:lnTo>
                          <a:pt x="80" y="139"/>
                        </a:lnTo>
                        <a:lnTo>
                          <a:pt x="76" y="103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  <p:sp>
                <p:nvSpPr>
                  <p:cNvPr id="1097" name="Freeform 337"/>
                  <p:cNvSpPr>
                    <a:spLocks noChangeAspect="1"/>
                  </p:cNvSpPr>
                  <p:nvPr/>
                </p:nvSpPr>
                <p:spPr bwMode="auto">
                  <a:xfrm>
                    <a:off x="5664" y="3844"/>
                    <a:ext cx="113" cy="590"/>
                  </a:xfrm>
                  <a:custGeom>
                    <a:avLst/>
                    <a:gdLst>
                      <a:gd name="T0" fmla="*/ 2 w 113"/>
                      <a:gd name="T1" fmla="*/ 49 h 590"/>
                      <a:gd name="T2" fmla="*/ 10 w 113"/>
                      <a:gd name="T3" fmla="*/ 0 h 590"/>
                      <a:gd name="T4" fmla="*/ 32 w 113"/>
                      <a:gd name="T5" fmla="*/ 1 h 590"/>
                      <a:gd name="T6" fmla="*/ 63 w 113"/>
                      <a:gd name="T7" fmla="*/ 14 h 590"/>
                      <a:gd name="T8" fmla="*/ 70 w 113"/>
                      <a:gd name="T9" fmla="*/ 45 h 590"/>
                      <a:gd name="T10" fmla="*/ 63 w 113"/>
                      <a:gd name="T11" fmla="*/ 76 h 590"/>
                      <a:gd name="T12" fmla="*/ 50 w 113"/>
                      <a:gd name="T13" fmla="*/ 146 h 590"/>
                      <a:gd name="T14" fmla="*/ 43 w 113"/>
                      <a:gd name="T15" fmla="*/ 223 h 590"/>
                      <a:gd name="T16" fmla="*/ 39 w 113"/>
                      <a:gd name="T17" fmla="*/ 302 h 590"/>
                      <a:gd name="T18" fmla="*/ 41 w 113"/>
                      <a:gd name="T19" fmla="*/ 383 h 590"/>
                      <a:gd name="T20" fmla="*/ 47 w 113"/>
                      <a:gd name="T21" fmla="*/ 465 h 590"/>
                      <a:gd name="T22" fmla="*/ 54 w 113"/>
                      <a:gd name="T23" fmla="*/ 491 h 590"/>
                      <a:gd name="T24" fmla="*/ 54 w 113"/>
                      <a:gd name="T25" fmla="*/ 508 h 590"/>
                      <a:gd name="T26" fmla="*/ 66 w 113"/>
                      <a:gd name="T27" fmla="*/ 522 h 590"/>
                      <a:gd name="T28" fmla="*/ 96 w 113"/>
                      <a:gd name="T29" fmla="*/ 545 h 590"/>
                      <a:gd name="T30" fmla="*/ 113 w 113"/>
                      <a:gd name="T31" fmla="*/ 567 h 590"/>
                      <a:gd name="T32" fmla="*/ 102 w 113"/>
                      <a:gd name="T33" fmla="*/ 581 h 590"/>
                      <a:gd name="T34" fmla="*/ 77 w 113"/>
                      <a:gd name="T35" fmla="*/ 590 h 590"/>
                      <a:gd name="T36" fmla="*/ 55 w 113"/>
                      <a:gd name="T37" fmla="*/ 584 h 590"/>
                      <a:gd name="T38" fmla="*/ 47 w 113"/>
                      <a:gd name="T39" fmla="*/ 574 h 590"/>
                      <a:gd name="T40" fmla="*/ 41 w 113"/>
                      <a:gd name="T41" fmla="*/ 546 h 590"/>
                      <a:gd name="T42" fmla="*/ 26 w 113"/>
                      <a:gd name="T43" fmla="*/ 521 h 590"/>
                      <a:gd name="T44" fmla="*/ 11 w 113"/>
                      <a:gd name="T45" fmla="*/ 503 h 590"/>
                      <a:gd name="T46" fmla="*/ 4 w 113"/>
                      <a:gd name="T47" fmla="*/ 486 h 590"/>
                      <a:gd name="T48" fmla="*/ 11 w 113"/>
                      <a:gd name="T49" fmla="*/ 455 h 590"/>
                      <a:gd name="T50" fmla="*/ 17 w 113"/>
                      <a:gd name="T51" fmla="*/ 421 h 590"/>
                      <a:gd name="T52" fmla="*/ 17 w 113"/>
                      <a:gd name="T53" fmla="*/ 362 h 590"/>
                      <a:gd name="T54" fmla="*/ 14 w 113"/>
                      <a:gd name="T55" fmla="*/ 298 h 590"/>
                      <a:gd name="T56" fmla="*/ 7 w 113"/>
                      <a:gd name="T57" fmla="*/ 244 h 590"/>
                      <a:gd name="T58" fmla="*/ 2 w 113"/>
                      <a:gd name="T59" fmla="*/ 191 h 590"/>
                      <a:gd name="T60" fmla="*/ 0 w 113"/>
                      <a:gd name="T61" fmla="*/ 139 h 590"/>
                      <a:gd name="T62" fmla="*/ 0 w 113"/>
                      <a:gd name="T63" fmla="*/ 84 h 590"/>
                      <a:gd name="T64" fmla="*/ 2 w 113"/>
                      <a:gd name="T65" fmla="*/ 49 h 59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3"/>
                      <a:gd name="T100" fmla="*/ 0 h 590"/>
                      <a:gd name="T101" fmla="*/ 113 w 113"/>
                      <a:gd name="T102" fmla="*/ 590 h 59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3" h="590">
                        <a:moveTo>
                          <a:pt x="2" y="49"/>
                        </a:moveTo>
                        <a:lnTo>
                          <a:pt x="10" y="0"/>
                        </a:lnTo>
                        <a:lnTo>
                          <a:pt x="32" y="1"/>
                        </a:lnTo>
                        <a:lnTo>
                          <a:pt x="63" y="14"/>
                        </a:lnTo>
                        <a:lnTo>
                          <a:pt x="70" y="45"/>
                        </a:lnTo>
                        <a:lnTo>
                          <a:pt x="63" y="76"/>
                        </a:lnTo>
                        <a:lnTo>
                          <a:pt x="50" y="146"/>
                        </a:lnTo>
                        <a:lnTo>
                          <a:pt x="43" y="223"/>
                        </a:lnTo>
                        <a:lnTo>
                          <a:pt x="39" y="302"/>
                        </a:lnTo>
                        <a:lnTo>
                          <a:pt x="41" y="383"/>
                        </a:lnTo>
                        <a:lnTo>
                          <a:pt x="47" y="465"/>
                        </a:lnTo>
                        <a:lnTo>
                          <a:pt x="54" y="491"/>
                        </a:lnTo>
                        <a:lnTo>
                          <a:pt x="54" y="508"/>
                        </a:lnTo>
                        <a:lnTo>
                          <a:pt x="66" y="522"/>
                        </a:lnTo>
                        <a:lnTo>
                          <a:pt x="96" y="545"/>
                        </a:lnTo>
                        <a:lnTo>
                          <a:pt x="113" y="567"/>
                        </a:lnTo>
                        <a:lnTo>
                          <a:pt x="102" y="581"/>
                        </a:lnTo>
                        <a:lnTo>
                          <a:pt x="77" y="590"/>
                        </a:lnTo>
                        <a:lnTo>
                          <a:pt x="55" y="584"/>
                        </a:lnTo>
                        <a:lnTo>
                          <a:pt x="47" y="574"/>
                        </a:lnTo>
                        <a:lnTo>
                          <a:pt x="41" y="546"/>
                        </a:lnTo>
                        <a:lnTo>
                          <a:pt x="26" y="521"/>
                        </a:lnTo>
                        <a:lnTo>
                          <a:pt x="11" y="503"/>
                        </a:lnTo>
                        <a:lnTo>
                          <a:pt x="4" y="486"/>
                        </a:lnTo>
                        <a:lnTo>
                          <a:pt x="11" y="455"/>
                        </a:lnTo>
                        <a:lnTo>
                          <a:pt x="17" y="421"/>
                        </a:lnTo>
                        <a:lnTo>
                          <a:pt x="17" y="362"/>
                        </a:lnTo>
                        <a:lnTo>
                          <a:pt x="14" y="298"/>
                        </a:lnTo>
                        <a:lnTo>
                          <a:pt x="7" y="244"/>
                        </a:lnTo>
                        <a:lnTo>
                          <a:pt x="2" y="191"/>
                        </a:lnTo>
                        <a:lnTo>
                          <a:pt x="0" y="139"/>
                        </a:lnTo>
                        <a:lnTo>
                          <a:pt x="0" y="84"/>
                        </a:lnTo>
                        <a:lnTo>
                          <a:pt x="2" y="49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12547" tIns="6274" rIns="12547" bIns="6274">
                    <a:spAutoFit/>
                  </a:bodyPr>
                  <a:lstStyle/>
                  <a:p>
                    <a:endParaRPr lang="es-ES"/>
                  </a:p>
                </p:txBody>
              </p:sp>
            </p:grpSp>
          </p:grpSp>
        </p:grpSp>
      </p:grpSp>
      <p:grpSp>
        <p:nvGrpSpPr>
          <p:cNvPr id="1032" name="359 Grupo"/>
          <p:cNvGrpSpPr>
            <a:grpSpLocks/>
          </p:cNvGrpSpPr>
          <p:nvPr/>
        </p:nvGrpSpPr>
        <p:grpSpPr bwMode="auto">
          <a:xfrm>
            <a:off x="431800" y="3786188"/>
            <a:ext cx="8421688" cy="1095375"/>
            <a:chOff x="500063" y="1695716"/>
            <a:chExt cx="8421687" cy="1095687"/>
          </a:xfrm>
        </p:grpSpPr>
        <p:sp>
          <p:nvSpPr>
            <p:cNvPr id="1074" name="AutoShape 3"/>
            <p:cNvSpPr>
              <a:spLocks noChangeArrowheads="1"/>
            </p:cNvSpPr>
            <p:nvPr/>
          </p:nvSpPr>
          <p:spPr bwMode="auto">
            <a:xfrm>
              <a:off x="4098925" y="2049830"/>
              <a:ext cx="798512" cy="468446"/>
            </a:xfrm>
            <a:prstGeom prst="notchedRightArrow">
              <a:avLst>
                <a:gd name="adj1" fmla="val 50000"/>
                <a:gd name="adj2" fmla="val 4263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2" name="Rectangle 4"/>
            <p:cNvSpPr>
              <a:spLocks noChangeArrowheads="1"/>
            </p:cNvSpPr>
            <p:nvPr/>
          </p:nvSpPr>
          <p:spPr bwMode="auto">
            <a:xfrm>
              <a:off x="500063" y="2138754"/>
              <a:ext cx="2443163" cy="6526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Mucho material 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(u otros elementos)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los procesos</a:t>
              </a:r>
            </a:p>
            <a:p>
              <a:pPr marL="717550" lvl="1" indent="-276225" algn="r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31788" indent="-331788" algn="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Char char="Ø"/>
                <a:defRPr/>
              </a:pPr>
              <a:endParaRPr lang="es-ES_tradnl" sz="1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3" name="Rectangle 5"/>
            <p:cNvSpPr>
              <a:spLocks noChangeArrowheads="1"/>
            </p:cNvSpPr>
            <p:nvPr/>
          </p:nvSpPr>
          <p:spPr bwMode="auto">
            <a:xfrm>
              <a:off x="6143625" y="1857687"/>
              <a:ext cx="2778125" cy="781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Materiales </a:t>
              </a:r>
              <a:r>
                <a:rPr lang="es-ES_tradnl" sz="16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limitados y controlados</a:t>
              </a:r>
            </a:p>
            <a:p>
              <a:pPr marL="717550" lvl="1" indent="-276225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077" name="Picture 6" descr="fifo sabates i tracking"/>
            <p:cNvPicPr>
              <a:picLocks noChangeAspect="1" noChangeArrowheads="1"/>
            </p:cNvPicPr>
            <p:nvPr/>
          </p:nvPicPr>
          <p:blipFill>
            <a:blip r:embed="rId7" cstate="print"/>
            <a:srcRect l="10257" t="7692" r="10255" b="8191"/>
            <a:stretch>
              <a:fillRect/>
            </a:stretch>
          </p:blipFill>
          <p:spPr bwMode="auto">
            <a:xfrm>
              <a:off x="5003800" y="1695716"/>
              <a:ext cx="1223962" cy="971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8" name="Picture 7" descr="sabatesSPMKT_abans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6238" y="1695716"/>
              <a:ext cx="811212" cy="108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3" name="365 Grupo"/>
          <p:cNvGrpSpPr>
            <a:grpSpLocks/>
          </p:cNvGrpSpPr>
          <p:nvPr/>
        </p:nvGrpSpPr>
        <p:grpSpPr bwMode="auto">
          <a:xfrm>
            <a:off x="74613" y="4953000"/>
            <a:ext cx="8491537" cy="1262063"/>
            <a:chOff x="142875" y="3788442"/>
            <a:chExt cx="8491538" cy="1262616"/>
          </a:xfrm>
        </p:grpSpPr>
        <p:sp>
          <p:nvSpPr>
            <p:cNvPr id="1034" name="AutoShape 8"/>
            <p:cNvSpPr>
              <a:spLocks noChangeArrowheads="1"/>
            </p:cNvSpPr>
            <p:nvPr/>
          </p:nvSpPr>
          <p:spPr bwMode="auto">
            <a:xfrm>
              <a:off x="4089400" y="4182449"/>
              <a:ext cx="798512" cy="468446"/>
            </a:xfrm>
            <a:prstGeom prst="notchedRightArrow">
              <a:avLst>
                <a:gd name="adj1" fmla="val 50000"/>
                <a:gd name="adj2" fmla="val 4263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8" name="Rectangle 10"/>
            <p:cNvSpPr>
              <a:spLocks noChangeArrowheads="1"/>
            </p:cNvSpPr>
            <p:nvPr/>
          </p:nvSpPr>
          <p:spPr bwMode="auto">
            <a:xfrm>
              <a:off x="5999163" y="4269666"/>
              <a:ext cx="2635250" cy="7813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Flujo rápido, regular, estable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</a:t>
              </a: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frecuente, 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</a:t>
              </a: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pequeñas cantidades</a:t>
              </a:r>
            </a:p>
            <a:p>
              <a:pPr marL="717550" lvl="1" indent="-276225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036" name="Group 11"/>
            <p:cNvGrpSpPr>
              <a:grpSpLocks/>
            </p:cNvGrpSpPr>
            <p:nvPr/>
          </p:nvGrpSpPr>
          <p:grpSpPr bwMode="auto">
            <a:xfrm>
              <a:off x="2606689" y="3929069"/>
              <a:ext cx="873129" cy="805092"/>
              <a:chOff x="2438" y="2229"/>
              <a:chExt cx="712" cy="884"/>
            </a:xfrm>
          </p:grpSpPr>
          <p:sp>
            <p:nvSpPr>
              <p:cNvPr id="1045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2877" y="2872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46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2877" y="2802"/>
                <a:ext cx="198" cy="7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47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2877" y="2729"/>
                <a:ext cx="198" cy="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48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2877" y="2944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49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2877" y="3015"/>
                <a:ext cx="198" cy="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0" name="AutoShape 17"/>
              <p:cNvSpPr>
                <a:spLocks noChangeAspect="1" noChangeArrowheads="1"/>
              </p:cNvSpPr>
              <p:nvPr/>
            </p:nvSpPr>
            <p:spPr bwMode="auto">
              <a:xfrm>
                <a:off x="2837" y="3053"/>
                <a:ext cx="64" cy="6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1" name="AutoShape 18"/>
              <p:cNvSpPr>
                <a:spLocks noChangeAspect="1" noChangeArrowheads="1"/>
              </p:cNvSpPr>
              <p:nvPr/>
            </p:nvSpPr>
            <p:spPr bwMode="auto">
              <a:xfrm>
                <a:off x="3015" y="3053"/>
                <a:ext cx="62" cy="60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2" name="Rectangle 19"/>
              <p:cNvSpPr>
                <a:spLocks noChangeAspect="1" noChangeArrowheads="1"/>
              </p:cNvSpPr>
              <p:nvPr/>
            </p:nvSpPr>
            <p:spPr bwMode="auto">
              <a:xfrm rot="-5400000">
                <a:off x="2659" y="2836"/>
                <a:ext cx="395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3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785" y="2654"/>
                <a:ext cx="48" cy="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grpSp>
            <p:nvGrpSpPr>
              <p:cNvPr id="1054" name="Group 21"/>
              <p:cNvGrpSpPr>
                <a:grpSpLocks/>
              </p:cNvGrpSpPr>
              <p:nvPr/>
            </p:nvGrpSpPr>
            <p:grpSpPr bwMode="auto">
              <a:xfrm>
                <a:off x="2438" y="2364"/>
                <a:ext cx="431" cy="714"/>
                <a:chOff x="796" y="3476"/>
                <a:chExt cx="431" cy="714"/>
              </a:xfrm>
            </p:grpSpPr>
            <p:sp>
              <p:nvSpPr>
                <p:cNvPr id="1068" name="Freeform 22"/>
                <p:cNvSpPr>
                  <a:spLocks noChangeAspect="1"/>
                </p:cNvSpPr>
                <p:nvPr/>
              </p:nvSpPr>
              <p:spPr bwMode="auto">
                <a:xfrm>
                  <a:off x="826" y="3476"/>
                  <a:ext cx="174" cy="161"/>
                </a:xfrm>
                <a:custGeom>
                  <a:avLst/>
                  <a:gdLst>
                    <a:gd name="T0" fmla="*/ 1 w 277"/>
                    <a:gd name="T1" fmla="*/ 1 h 258"/>
                    <a:gd name="T2" fmla="*/ 1 w 277"/>
                    <a:gd name="T3" fmla="*/ 1 h 258"/>
                    <a:gd name="T4" fmla="*/ 1 w 277"/>
                    <a:gd name="T5" fmla="*/ 1 h 258"/>
                    <a:gd name="T6" fmla="*/ 1 w 277"/>
                    <a:gd name="T7" fmla="*/ 1 h 258"/>
                    <a:gd name="T8" fmla="*/ 1 w 277"/>
                    <a:gd name="T9" fmla="*/ 1 h 258"/>
                    <a:gd name="T10" fmla="*/ 1 w 277"/>
                    <a:gd name="T11" fmla="*/ 1 h 258"/>
                    <a:gd name="T12" fmla="*/ 1 w 277"/>
                    <a:gd name="T13" fmla="*/ 1 h 258"/>
                    <a:gd name="T14" fmla="*/ 1 w 277"/>
                    <a:gd name="T15" fmla="*/ 0 h 258"/>
                    <a:gd name="T16" fmla="*/ 1 w 277"/>
                    <a:gd name="T17" fmla="*/ 1 h 258"/>
                    <a:gd name="T18" fmla="*/ 1 w 277"/>
                    <a:gd name="T19" fmla="*/ 1 h 258"/>
                    <a:gd name="T20" fmla="*/ 1 w 277"/>
                    <a:gd name="T21" fmla="*/ 1 h 258"/>
                    <a:gd name="T22" fmla="*/ 1 w 277"/>
                    <a:gd name="T23" fmla="*/ 1 h 258"/>
                    <a:gd name="T24" fmla="*/ 1 w 277"/>
                    <a:gd name="T25" fmla="*/ 1 h 258"/>
                    <a:gd name="T26" fmla="*/ 0 w 277"/>
                    <a:gd name="T27" fmla="*/ 1 h 258"/>
                    <a:gd name="T28" fmla="*/ 1 w 277"/>
                    <a:gd name="T29" fmla="*/ 1 h 258"/>
                    <a:gd name="T30" fmla="*/ 1 w 277"/>
                    <a:gd name="T31" fmla="*/ 1 h 258"/>
                    <a:gd name="T32" fmla="*/ 1 w 277"/>
                    <a:gd name="T33" fmla="*/ 1 h 258"/>
                    <a:gd name="T34" fmla="*/ 1 w 277"/>
                    <a:gd name="T35" fmla="*/ 1 h 258"/>
                    <a:gd name="T36" fmla="*/ 1 w 277"/>
                    <a:gd name="T37" fmla="*/ 1 h 258"/>
                    <a:gd name="T38" fmla="*/ 1 w 277"/>
                    <a:gd name="T39" fmla="*/ 1 h 258"/>
                    <a:gd name="T40" fmla="*/ 1 w 277"/>
                    <a:gd name="T41" fmla="*/ 1 h 258"/>
                    <a:gd name="T42" fmla="*/ 1 w 277"/>
                    <a:gd name="T43" fmla="*/ 1 h 258"/>
                    <a:gd name="T44" fmla="*/ 1 w 277"/>
                    <a:gd name="T45" fmla="*/ 1 h 258"/>
                    <a:gd name="T46" fmla="*/ 1 w 277"/>
                    <a:gd name="T47" fmla="*/ 1 h 258"/>
                    <a:gd name="T48" fmla="*/ 1 w 277"/>
                    <a:gd name="T49" fmla="*/ 1 h 258"/>
                    <a:gd name="T50" fmla="*/ 1 w 277"/>
                    <a:gd name="T51" fmla="*/ 1 h 258"/>
                    <a:gd name="T52" fmla="*/ 1 w 277"/>
                    <a:gd name="T53" fmla="*/ 1 h 258"/>
                    <a:gd name="T54" fmla="*/ 1 w 277"/>
                    <a:gd name="T55" fmla="*/ 1 h 258"/>
                    <a:gd name="T56" fmla="*/ 1 w 277"/>
                    <a:gd name="T57" fmla="*/ 1 h 258"/>
                    <a:gd name="T58" fmla="*/ 1 w 277"/>
                    <a:gd name="T59" fmla="*/ 1 h 258"/>
                    <a:gd name="T60" fmla="*/ 1 w 277"/>
                    <a:gd name="T61" fmla="*/ 1 h 258"/>
                    <a:gd name="T62" fmla="*/ 1 w 277"/>
                    <a:gd name="T63" fmla="*/ 1 h 258"/>
                    <a:gd name="T64" fmla="*/ 1 w 277"/>
                    <a:gd name="T65" fmla="*/ 1 h 258"/>
                    <a:gd name="T66" fmla="*/ 1 w 277"/>
                    <a:gd name="T67" fmla="*/ 1 h 258"/>
                    <a:gd name="T68" fmla="*/ 1 w 277"/>
                    <a:gd name="T69" fmla="*/ 1 h 258"/>
                    <a:gd name="T70" fmla="*/ 1 w 277"/>
                    <a:gd name="T71" fmla="*/ 1 h 258"/>
                    <a:gd name="T72" fmla="*/ 1 w 277"/>
                    <a:gd name="T73" fmla="*/ 1 h 258"/>
                    <a:gd name="T74" fmla="*/ 1 w 277"/>
                    <a:gd name="T75" fmla="*/ 1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73639" tIns="36819" rIns="73639" bIns="36819" anchor="ctr"/>
                <a:lstStyle/>
                <a:p>
                  <a:endParaRPr lang="es-ES"/>
                </a:p>
              </p:txBody>
            </p:sp>
            <p:sp>
              <p:nvSpPr>
                <p:cNvPr id="1069" name="Freeform 23"/>
                <p:cNvSpPr>
                  <a:spLocks noChangeAspect="1"/>
                </p:cNvSpPr>
                <p:nvPr/>
              </p:nvSpPr>
              <p:spPr bwMode="auto">
                <a:xfrm>
                  <a:off x="802" y="3665"/>
                  <a:ext cx="138" cy="240"/>
                </a:xfrm>
                <a:custGeom>
                  <a:avLst/>
                  <a:gdLst>
                    <a:gd name="T0" fmla="*/ 1 w 220"/>
                    <a:gd name="T1" fmla="*/ 1 h 383"/>
                    <a:gd name="T2" fmla="*/ 1 w 220"/>
                    <a:gd name="T3" fmla="*/ 1 h 383"/>
                    <a:gd name="T4" fmla="*/ 1 w 220"/>
                    <a:gd name="T5" fmla="*/ 1 h 383"/>
                    <a:gd name="T6" fmla="*/ 1 w 220"/>
                    <a:gd name="T7" fmla="*/ 1 h 383"/>
                    <a:gd name="T8" fmla="*/ 1 w 220"/>
                    <a:gd name="T9" fmla="*/ 1 h 383"/>
                    <a:gd name="T10" fmla="*/ 1 w 220"/>
                    <a:gd name="T11" fmla="*/ 1 h 383"/>
                    <a:gd name="T12" fmla="*/ 1 w 220"/>
                    <a:gd name="T13" fmla="*/ 0 h 383"/>
                    <a:gd name="T14" fmla="*/ 1 w 220"/>
                    <a:gd name="T15" fmla="*/ 1 h 383"/>
                    <a:gd name="T16" fmla="*/ 1 w 220"/>
                    <a:gd name="T17" fmla="*/ 1 h 383"/>
                    <a:gd name="T18" fmla="*/ 1 w 220"/>
                    <a:gd name="T19" fmla="*/ 1 h 383"/>
                    <a:gd name="T20" fmla="*/ 1 w 220"/>
                    <a:gd name="T21" fmla="*/ 1 h 383"/>
                    <a:gd name="T22" fmla="*/ 1 w 220"/>
                    <a:gd name="T23" fmla="*/ 1 h 383"/>
                    <a:gd name="T24" fmla="*/ 1 w 220"/>
                    <a:gd name="T25" fmla="*/ 1 h 383"/>
                    <a:gd name="T26" fmla="*/ 1 w 220"/>
                    <a:gd name="T27" fmla="*/ 1 h 383"/>
                    <a:gd name="T28" fmla="*/ 1 w 220"/>
                    <a:gd name="T29" fmla="*/ 1 h 383"/>
                    <a:gd name="T30" fmla="*/ 1 w 220"/>
                    <a:gd name="T31" fmla="*/ 1 h 383"/>
                    <a:gd name="T32" fmla="*/ 1 w 220"/>
                    <a:gd name="T33" fmla="*/ 1 h 383"/>
                    <a:gd name="T34" fmla="*/ 1 w 220"/>
                    <a:gd name="T35" fmla="*/ 1 h 383"/>
                    <a:gd name="T36" fmla="*/ 1 w 220"/>
                    <a:gd name="T37" fmla="*/ 1 h 383"/>
                    <a:gd name="T38" fmla="*/ 1 w 220"/>
                    <a:gd name="T39" fmla="*/ 1 h 383"/>
                    <a:gd name="T40" fmla="*/ 1 w 220"/>
                    <a:gd name="T41" fmla="*/ 1 h 383"/>
                    <a:gd name="T42" fmla="*/ 1 w 220"/>
                    <a:gd name="T43" fmla="*/ 1 h 383"/>
                    <a:gd name="T44" fmla="*/ 1 w 220"/>
                    <a:gd name="T45" fmla="*/ 1 h 383"/>
                    <a:gd name="T46" fmla="*/ 1 w 220"/>
                    <a:gd name="T47" fmla="*/ 1 h 383"/>
                    <a:gd name="T48" fmla="*/ 1 w 220"/>
                    <a:gd name="T49" fmla="*/ 1 h 383"/>
                    <a:gd name="T50" fmla="*/ 1 w 220"/>
                    <a:gd name="T51" fmla="*/ 1 h 383"/>
                    <a:gd name="T52" fmla="*/ 1 w 220"/>
                    <a:gd name="T53" fmla="*/ 1 h 383"/>
                    <a:gd name="T54" fmla="*/ 1 w 220"/>
                    <a:gd name="T55" fmla="*/ 1 h 383"/>
                    <a:gd name="T56" fmla="*/ 1 w 220"/>
                    <a:gd name="T57" fmla="*/ 1 h 383"/>
                    <a:gd name="T58" fmla="*/ 1 w 220"/>
                    <a:gd name="T59" fmla="*/ 1 h 383"/>
                    <a:gd name="T60" fmla="*/ 1 w 220"/>
                    <a:gd name="T61" fmla="*/ 1 h 383"/>
                    <a:gd name="T62" fmla="*/ 0 w 220"/>
                    <a:gd name="T63" fmla="*/ 1 h 383"/>
                    <a:gd name="T64" fmla="*/ 1 w 220"/>
                    <a:gd name="T65" fmla="*/ 1 h 383"/>
                    <a:gd name="T66" fmla="*/ 1 w 220"/>
                    <a:gd name="T67" fmla="*/ 1 h 383"/>
                    <a:gd name="T68" fmla="*/ 1 w 220"/>
                    <a:gd name="T69" fmla="*/ 1 h 383"/>
                    <a:gd name="T70" fmla="*/ 1 w 220"/>
                    <a:gd name="T71" fmla="*/ 1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73639" tIns="36819" rIns="73639" bIns="36819" anchor="ctr"/>
                <a:lstStyle/>
                <a:p>
                  <a:endParaRPr lang="es-ES"/>
                </a:p>
              </p:txBody>
            </p:sp>
            <p:sp>
              <p:nvSpPr>
                <p:cNvPr id="1070" name="Freeform 24"/>
                <p:cNvSpPr>
                  <a:spLocks noChangeAspect="1"/>
                </p:cNvSpPr>
                <p:nvPr/>
              </p:nvSpPr>
              <p:spPr bwMode="auto">
                <a:xfrm rot="547430">
                  <a:off x="842" y="3712"/>
                  <a:ext cx="330" cy="95"/>
                </a:xfrm>
                <a:custGeom>
                  <a:avLst/>
                  <a:gdLst>
                    <a:gd name="T0" fmla="*/ 1 w 527"/>
                    <a:gd name="T1" fmla="*/ 0 h 152"/>
                    <a:gd name="T2" fmla="*/ 1 w 527"/>
                    <a:gd name="T3" fmla="*/ 1 h 152"/>
                    <a:gd name="T4" fmla="*/ 1 w 527"/>
                    <a:gd name="T5" fmla="*/ 1 h 152"/>
                    <a:gd name="T6" fmla="*/ 1 w 527"/>
                    <a:gd name="T7" fmla="*/ 1 h 152"/>
                    <a:gd name="T8" fmla="*/ 1 w 527"/>
                    <a:gd name="T9" fmla="*/ 1 h 152"/>
                    <a:gd name="T10" fmla="*/ 1 w 527"/>
                    <a:gd name="T11" fmla="*/ 1 h 152"/>
                    <a:gd name="T12" fmla="*/ 1 w 527"/>
                    <a:gd name="T13" fmla="*/ 1 h 152"/>
                    <a:gd name="T14" fmla="*/ 1 w 527"/>
                    <a:gd name="T15" fmla="*/ 1 h 152"/>
                    <a:gd name="T16" fmla="*/ 1 w 527"/>
                    <a:gd name="T17" fmla="*/ 1 h 152"/>
                    <a:gd name="T18" fmla="*/ 1 w 527"/>
                    <a:gd name="T19" fmla="*/ 1 h 152"/>
                    <a:gd name="T20" fmla="*/ 1 w 527"/>
                    <a:gd name="T21" fmla="*/ 1 h 152"/>
                    <a:gd name="T22" fmla="*/ 1 w 527"/>
                    <a:gd name="T23" fmla="*/ 1 h 152"/>
                    <a:gd name="T24" fmla="*/ 1 w 527"/>
                    <a:gd name="T25" fmla="*/ 1 h 152"/>
                    <a:gd name="T26" fmla="*/ 1 w 527"/>
                    <a:gd name="T27" fmla="*/ 1 h 152"/>
                    <a:gd name="T28" fmla="*/ 1 w 527"/>
                    <a:gd name="T29" fmla="*/ 1 h 152"/>
                    <a:gd name="T30" fmla="*/ 1 w 527"/>
                    <a:gd name="T31" fmla="*/ 1 h 152"/>
                    <a:gd name="T32" fmla="*/ 1 w 527"/>
                    <a:gd name="T33" fmla="*/ 1 h 152"/>
                    <a:gd name="T34" fmla="*/ 1 w 527"/>
                    <a:gd name="T35" fmla="*/ 1 h 152"/>
                    <a:gd name="T36" fmla="*/ 1 w 527"/>
                    <a:gd name="T37" fmla="*/ 1 h 152"/>
                    <a:gd name="T38" fmla="*/ 1 w 527"/>
                    <a:gd name="T39" fmla="*/ 1 h 152"/>
                    <a:gd name="T40" fmla="*/ 1 w 527"/>
                    <a:gd name="T41" fmla="*/ 1 h 152"/>
                    <a:gd name="T42" fmla="*/ 1 w 527"/>
                    <a:gd name="T43" fmla="*/ 1 h 152"/>
                    <a:gd name="T44" fmla="*/ 1 w 527"/>
                    <a:gd name="T45" fmla="*/ 1 h 152"/>
                    <a:gd name="T46" fmla="*/ 1 w 527"/>
                    <a:gd name="T47" fmla="*/ 1 h 152"/>
                    <a:gd name="T48" fmla="*/ 1 w 527"/>
                    <a:gd name="T49" fmla="*/ 1 h 152"/>
                    <a:gd name="T50" fmla="*/ 1 w 527"/>
                    <a:gd name="T51" fmla="*/ 1 h 152"/>
                    <a:gd name="T52" fmla="*/ 1 w 527"/>
                    <a:gd name="T53" fmla="*/ 1 h 152"/>
                    <a:gd name="T54" fmla="*/ 1 w 527"/>
                    <a:gd name="T55" fmla="*/ 1 h 152"/>
                    <a:gd name="T56" fmla="*/ 1 w 527"/>
                    <a:gd name="T57" fmla="*/ 1 h 152"/>
                    <a:gd name="T58" fmla="*/ 1 w 527"/>
                    <a:gd name="T59" fmla="*/ 1 h 152"/>
                    <a:gd name="T60" fmla="*/ 1 w 527"/>
                    <a:gd name="T61" fmla="*/ 1 h 152"/>
                    <a:gd name="T62" fmla="*/ 1 w 527"/>
                    <a:gd name="T63" fmla="*/ 1 h 152"/>
                    <a:gd name="T64" fmla="*/ 1 w 527"/>
                    <a:gd name="T65" fmla="*/ 1 h 152"/>
                    <a:gd name="T66" fmla="*/ 1 w 527"/>
                    <a:gd name="T67" fmla="*/ 1 h 152"/>
                    <a:gd name="T68" fmla="*/ 1 w 527"/>
                    <a:gd name="T69" fmla="*/ 1 h 152"/>
                    <a:gd name="T70" fmla="*/ 1 w 527"/>
                    <a:gd name="T71" fmla="*/ 1 h 152"/>
                    <a:gd name="T72" fmla="*/ 1 w 527"/>
                    <a:gd name="T73" fmla="*/ 1 h 152"/>
                    <a:gd name="T74" fmla="*/ 1 w 527"/>
                    <a:gd name="T75" fmla="*/ 1 h 152"/>
                    <a:gd name="T76" fmla="*/ 1 w 527"/>
                    <a:gd name="T77" fmla="*/ 1 h 152"/>
                    <a:gd name="T78" fmla="*/ 1 w 527"/>
                    <a:gd name="T79" fmla="*/ 1 h 152"/>
                    <a:gd name="T80" fmla="*/ 1 w 527"/>
                    <a:gd name="T81" fmla="*/ 1 h 152"/>
                    <a:gd name="T82" fmla="*/ 1 w 527"/>
                    <a:gd name="T83" fmla="*/ 1 h 152"/>
                    <a:gd name="T84" fmla="*/ 1 w 527"/>
                    <a:gd name="T85" fmla="*/ 1 h 152"/>
                    <a:gd name="T86" fmla="*/ 1 w 527"/>
                    <a:gd name="T87" fmla="*/ 1 h 152"/>
                    <a:gd name="T88" fmla="*/ 1 w 527"/>
                    <a:gd name="T89" fmla="*/ 1 h 152"/>
                    <a:gd name="T90" fmla="*/ 1 w 527"/>
                    <a:gd name="T91" fmla="*/ 1 h 152"/>
                    <a:gd name="T92" fmla="*/ 1 w 527"/>
                    <a:gd name="T93" fmla="*/ 1 h 152"/>
                    <a:gd name="T94" fmla="*/ 1 w 527"/>
                    <a:gd name="T95" fmla="*/ 1 h 152"/>
                    <a:gd name="T96" fmla="*/ 1 w 527"/>
                    <a:gd name="T97" fmla="*/ 1 h 152"/>
                    <a:gd name="T98" fmla="*/ 1 w 527"/>
                    <a:gd name="T99" fmla="*/ 1 h 152"/>
                    <a:gd name="T100" fmla="*/ 1 w 527"/>
                    <a:gd name="T101" fmla="*/ 1 h 152"/>
                    <a:gd name="T102" fmla="*/ 0 w 527"/>
                    <a:gd name="T103" fmla="*/ 1 h 152"/>
                    <a:gd name="T104" fmla="*/ 1 w 527"/>
                    <a:gd name="T105" fmla="*/ 1 h 152"/>
                    <a:gd name="T106" fmla="*/ 1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73639" tIns="36819" rIns="73639" bIns="36819" anchor="ctr"/>
                <a:lstStyle/>
                <a:p>
                  <a:endParaRPr lang="es-ES"/>
                </a:p>
              </p:txBody>
            </p:sp>
            <p:sp>
              <p:nvSpPr>
                <p:cNvPr id="1071" name="Freeform 25"/>
                <p:cNvSpPr>
                  <a:spLocks noChangeAspect="1"/>
                </p:cNvSpPr>
                <p:nvPr/>
              </p:nvSpPr>
              <p:spPr bwMode="auto">
                <a:xfrm>
                  <a:off x="796" y="3864"/>
                  <a:ext cx="116" cy="326"/>
                </a:xfrm>
                <a:custGeom>
                  <a:avLst/>
                  <a:gdLst>
                    <a:gd name="T0" fmla="*/ 1 w 186"/>
                    <a:gd name="T1" fmla="*/ 1 h 523"/>
                    <a:gd name="T2" fmla="*/ 1 w 186"/>
                    <a:gd name="T3" fmla="*/ 1 h 523"/>
                    <a:gd name="T4" fmla="*/ 1 w 186"/>
                    <a:gd name="T5" fmla="*/ 1 h 523"/>
                    <a:gd name="T6" fmla="*/ 1 w 186"/>
                    <a:gd name="T7" fmla="*/ 1 h 523"/>
                    <a:gd name="T8" fmla="*/ 1 w 186"/>
                    <a:gd name="T9" fmla="*/ 1 h 523"/>
                    <a:gd name="T10" fmla="*/ 1 w 186"/>
                    <a:gd name="T11" fmla="*/ 1 h 523"/>
                    <a:gd name="T12" fmla="*/ 1 w 186"/>
                    <a:gd name="T13" fmla="*/ 1 h 523"/>
                    <a:gd name="T14" fmla="*/ 1 w 186"/>
                    <a:gd name="T15" fmla="*/ 1 h 523"/>
                    <a:gd name="T16" fmla="*/ 1 w 186"/>
                    <a:gd name="T17" fmla="*/ 1 h 523"/>
                    <a:gd name="T18" fmla="*/ 1 w 186"/>
                    <a:gd name="T19" fmla="*/ 1 h 523"/>
                    <a:gd name="T20" fmla="*/ 1 w 186"/>
                    <a:gd name="T21" fmla="*/ 1 h 523"/>
                    <a:gd name="T22" fmla="*/ 1 w 186"/>
                    <a:gd name="T23" fmla="*/ 1 h 523"/>
                    <a:gd name="T24" fmla="*/ 1 w 186"/>
                    <a:gd name="T25" fmla="*/ 1 h 523"/>
                    <a:gd name="T26" fmla="*/ 1 w 186"/>
                    <a:gd name="T27" fmla="*/ 1 h 523"/>
                    <a:gd name="T28" fmla="*/ 1 w 186"/>
                    <a:gd name="T29" fmla="*/ 1 h 523"/>
                    <a:gd name="T30" fmla="*/ 1 w 186"/>
                    <a:gd name="T31" fmla="*/ 1 h 523"/>
                    <a:gd name="T32" fmla="*/ 1 w 186"/>
                    <a:gd name="T33" fmla="*/ 1 h 523"/>
                    <a:gd name="T34" fmla="*/ 0 w 186"/>
                    <a:gd name="T35" fmla="*/ 1 h 523"/>
                    <a:gd name="T36" fmla="*/ 1 w 186"/>
                    <a:gd name="T37" fmla="*/ 1 h 523"/>
                    <a:gd name="T38" fmla="*/ 1 w 186"/>
                    <a:gd name="T39" fmla="*/ 1 h 523"/>
                    <a:gd name="T40" fmla="*/ 1 w 186"/>
                    <a:gd name="T41" fmla="*/ 1 h 523"/>
                    <a:gd name="T42" fmla="*/ 1 w 186"/>
                    <a:gd name="T43" fmla="*/ 1 h 523"/>
                    <a:gd name="T44" fmla="*/ 1 w 186"/>
                    <a:gd name="T45" fmla="*/ 1 h 523"/>
                    <a:gd name="T46" fmla="*/ 1 w 186"/>
                    <a:gd name="T47" fmla="*/ 1 h 523"/>
                    <a:gd name="T48" fmla="*/ 1 w 186"/>
                    <a:gd name="T49" fmla="*/ 1 h 523"/>
                    <a:gd name="T50" fmla="*/ 1 w 186"/>
                    <a:gd name="T51" fmla="*/ 1 h 523"/>
                    <a:gd name="T52" fmla="*/ 1 w 186"/>
                    <a:gd name="T53" fmla="*/ 1 h 523"/>
                    <a:gd name="T54" fmla="*/ 1 w 186"/>
                    <a:gd name="T55" fmla="*/ 1 h 523"/>
                    <a:gd name="T56" fmla="*/ 1 w 186"/>
                    <a:gd name="T57" fmla="*/ 1 h 523"/>
                    <a:gd name="T58" fmla="*/ 1 w 186"/>
                    <a:gd name="T59" fmla="*/ 1 h 523"/>
                    <a:gd name="T60" fmla="*/ 1 w 186"/>
                    <a:gd name="T61" fmla="*/ 1 h 523"/>
                    <a:gd name="T62" fmla="*/ 1 w 186"/>
                    <a:gd name="T63" fmla="*/ 1 h 523"/>
                    <a:gd name="T64" fmla="*/ 1 w 186"/>
                    <a:gd name="T65" fmla="*/ 1 h 523"/>
                    <a:gd name="T66" fmla="*/ 1 w 186"/>
                    <a:gd name="T67" fmla="*/ 1 h 523"/>
                    <a:gd name="T68" fmla="*/ 1 w 186"/>
                    <a:gd name="T69" fmla="*/ 1 h 523"/>
                    <a:gd name="T70" fmla="*/ 1 w 186"/>
                    <a:gd name="T71" fmla="*/ 1 h 523"/>
                    <a:gd name="T72" fmla="*/ 1 w 186"/>
                    <a:gd name="T73" fmla="*/ 1 h 523"/>
                    <a:gd name="T74" fmla="*/ 1 w 186"/>
                    <a:gd name="T75" fmla="*/ 1 h 523"/>
                    <a:gd name="T76" fmla="*/ 1 w 186"/>
                    <a:gd name="T77" fmla="*/ 1 h 523"/>
                    <a:gd name="T78" fmla="*/ 1 w 186"/>
                    <a:gd name="T79" fmla="*/ 1 h 523"/>
                    <a:gd name="T80" fmla="*/ 1 w 186"/>
                    <a:gd name="T81" fmla="*/ 1 h 523"/>
                    <a:gd name="T82" fmla="*/ 1 w 186"/>
                    <a:gd name="T83" fmla="*/ 1 h 523"/>
                    <a:gd name="T84" fmla="*/ 1 w 186"/>
                    <a:gd name="T85" fmla="*/ 1 h 523"/>
                    <a:gd name="T86" fmla="*/ 1 w 186"/>
                    <a:gd name="T87" fmla="*/ 1 h 523"/>
                    <a:gd name="T88" fmla="*/ 1 w 186"/>
                    <a:gd name="T89" fmla="*/ 1 h 523"/>
                    <a:gd name="T90" fmla="*/ 1 w 186"/>
                    <a:gd name="T91" fmla="*/ 1 h 523"/>
                    <a:gd name="T92" fmla="*/ 1 w 186"/>
                    <a:gd name="T93" fmla="*/ 1 h 523"/>
                    <a:gd name="T94" fmla="*/ 1 w 186"/>
                    <a:gd name="T95" fmla="*/ 1 h 523"/>
                    <a:gd name="T96" fmla="*/ 1 w 186"/>
                    <a:gd name="T97" fmla="*/ 0 h 523"/>
                    <a:gd name="T98" fmla="*/ 1 w 186"/>
                    <a:gd name="T99" fmla="*/ 1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73639" tIns="36819" rIns="73639" bIns="36819" anchor="ctr"/>
                <a:lstStyle/>
                <a:p>
                  <a:endParaRPr lang="es-ES"/>
                </a:p>
              </p:txBody>
            </p:sp>
            <p:sp>
              <p:nvSpPr>
                <p:cNvPr id="1072" name="Freeform 26"/>
                <p:cNvSpPr>
                  <a:spLocks noChangeAspect="1"/>
                </p:cNvSpPr>
                <p:nvPr/>
              </p:nvSpPr>
              <p:spPr bwMode="auto">
                <a:xfrm>
                  <a:off x="843" y="3862"/>
                  <a:ext cx="124" cy="294"/>
                </a:xfrm>
                <a:custGeom>
                  <a:avLst/>
                  <a:gdLst>
                    <a:gd name="T0" fmla="*/ 1 w 199"/>
                    <a:gd name="T1" fmla="*/ 1 h 470"/>
                    <a:gd name="T2" fmla="*/ 1 w 199"/>
                    <a:gd name="T3" fmla="*/ 1 h 470"/>
                    <a:gd name="T4" fmla="*/ 1 w 199"/>
                    <a:gd name="T5" fmla="*/ 0 h 470"/>
                    <a:gd name="T6" fmla="*/ 1 w 199"/>
                    <a:gd name="T7" fmla="*/ 1 h 470"/>
                    <a:gd name="T8" fmla="*/ 0 w 199"/>
                    <a:gd name="T9" fmla="*/ 1 h 470"/>
                    <a:gd name="T10" fmla="*/ 1 w 199"/>
                    <a:gd name="T11" fmla="*/ 1 h 470"/>
                    <a:gd name="T12" fmla="*/ 1 w 199"/>
                    <a:gd name="T13" fmla="*/ 1 h 470"/>
                    <a:gd name="T14" fmla="*/ 1 w 199"/>
                    <a:gd name="T15" fmla="*/ 1 h 470"/>
                    <a:gd name="T16" fmla="*/ 1 w 199"/>
                    <a:gd name="T17" fmla="*/ 1 h 470"/>
                    <a:gd name="T18" fmla="*/ 1 w 199"/>
                    <a:gd name="T19" fmla="*/ 1 h 470"/>
                    <a:gd name="T20" fmla="*/ 1 w 199"/>
                    <a:gd name="T21" fmla="*/ 1 h 470"/>
                    <a:gd name="T22" fmla="*/ 1 w 199"/>
                    <a:gd name="T23" fmla="*/ 1 h 470"/>
                    <a:gd name="T24" fmla="*/ 1 w 199"/>
                    <a:gd name="T25" fmla="*/ 1 h 470"/>
                    <a:gd name="T26" fmla="*/ 1 w 199"/>
                    <a:gd name="T27" fmla="*/ 1 h 470"/>
                    <a:gd name="T28" fmla="*/ 1 w 199"/>
                    <a:gd name="T29" fmla="*/ 1 h 470"/>
                    <a:gd name="T30" fmla="*/ 1 w 199"/>
                    <a:gd name="T31" fmla="*/ 1 h 470"/>
                    <a:gd name="T32" fmla="*/ 1 w 199"/>
                    <a:gd name="T33" fmla="*/ 1 h 470"/>
                    <a:gd name="T34" fmla="*/ 1 w 199"/>
                    <a:gd name="T35" fmla="*/ 1 h 470"/>
                    <a:gd name="T36" fmla="*/ 1 w 199"/>
                    <a:gd name="T37" fmla="*/ 1 h 470"/>
                    <a:gd name="T38" fmla="*/ 1 w 199"/>
                    <a:gd name="T39" fmla="*/ 1 h 470"/>
                    <a:gd name="T40" fmla="*/ 1 w 199"/>
                    <a:gd name="T41" fmla="*/ 1 h 470"/>
                    <a:gd name="T42" fmla="*/ 1 w 199"/>
                    <a:gd name="T43" fmla="*/ 1 h 470"/>
                    <a:gd name="T44" fmla="*/ 1 w 199"/>
                    <a:gd name="T45" fmla="*/ 1 h 470"/>
                    <a:gd name="T46" fmla="*/ 1 w 199"/>
                    <a:gd name="T47" fmla="*/ 1 h 470"/>
                    <a:gd name="T48" fmla="*/ 1 w 199"/>
                    <a:gd name="T49" fmla="*/ 1 h 470"/>
                    <a:gd name="T50" fmla="*/ 1 w 199"/>
                    <a:gd name="T51" fmla="*/ 1 h 470"/>
                    <a:gd name="T52" fmla="*/ 1 w 199"/>
                    <a:gd name="T53" fmla="*/ 1 h 470"/>
                    <a:gd name="T54" fmla="*/ 1 w 199"/>
                    <a:gd name="T55" fmla="*/ 1 h 470"/>
                    <a:gd name="T56" fmla="*/ 1 w 199"/>
                    <a:gd name="T57" fmla="*/ 1 h 470"/>
                    <a:gd name="T58" fmla="*/ 1 w 199"/>
                    <a:gd name="T59" fmla="*/ 1 h 470"/>
                    <a:gd name="T60" fmla="*/ 1 w 199"/>
                    <a:gd name="T61" fmla="*/ 1 h 470"/>
                    <a:gd name="T62" fmla="*/ 1 w 199"/>
                    <a:gd name="T63" fmla="*/ 1 h 470"/>
                    <a:gd name="T64" fmla="*/ 1 w 199"/>
                    <a:gd name="T65" fmla="*/ 1 h 470"/>
                    <a:gd name="T66" fmla="*/ 1 w 199"/>
                    <a:gd name="T67" fmla="*/ 1 h 470"/>
                    <a:gd name="T68" fmla="*/ 1 w 199"/>
                    <a:gd name="T69" fmla="*/ 1 h 470"/>
                    <a:gd name="T70" fmla="*/ 1 w 199"/>
                    <a:gd name="T71" fmla="*/ 1 h 470"/>
                    <a:gd name="T72" fmla="*/ 1 w 199"/>
                    <a:gd name="T73" fmla="*/ 1 h 470"/>
                    <a:gd name="T74" fmla="*/ 1 w 199"/>
                    <a:gd name="T75" fmla="*/ 1 h 470"/>
                    <a:gd name="T76" fmla="*/ 1 w 199"/>
                    <a:gd name="T77" fmla="*/ 1 h 470"/>
                    <a:gd name="T78" fmla="*/ 1 w 199"/>
                    <a:gd name="T79" fmla="*/ 1 h 470"/>
                    <a:gd name="T80" fmla="*/ 1 w 199"/>
                    <a:gd name="T81" fmla="*/ 1 h 470"/>
                    <a:gd name="T82" fmla="*/ 1 w 199"/>
                    <a:gd name="T83" fmla="*/ 1 h 470"/>
                    <a:gd name="T84" fmla="*/ 1 w 199"/>
                    <a:gd name="T85" fmla="*/ 1 h 470"/>
                    <a:gd name="T86" fmla="*/ 1 w 199"/>
                    <a:gd name="T87" fmla="*/ 1 h 470"/>
                    <a:gd name="T88" fmla="*/ 1 w 199"/>
                    <a:gd name="T89" fmla="*/ 1 h 470"/>
                    <a:gd name="T90" fmla="*/ 1 w 199"/>
                    <a:gd name="T91" fmla="*/ 1 h 470"/>
                    <a:gd name="T92" fmla="*/ 1 w 199"/>
                    <a:gd name="T93" fmla="*/ 1 h 470"/>
                    <a:gd name="T94" fmla="*/ 1 w 199"/>
                    <a:gd name="T95" fmla="*/ 1 h 470"/>
                    <a:gd name="T96" fmla="*/ 1 w 199"/>
                    <a:gd name="T97" fmla="*/ 1 h 470"/>
                    <a:gd name="T98" fmla="*/ 1 w 199"/>
                    <a:gd name="T99" fmla="*/ 1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73639" tIns="36819" rIns="73639" bIns="36819" anchor="ctr"/>
                <a:lstStyle/>
                <a:p>
                  <a:endParaRPr lang="es-ES"/>
                </a:p>
              </p:txBody>
            </p:sp>
            <p:sp>
              <p:nvSpPr>
                <p:cNvPr id="1073" name="Freeform 27"/>
                <p:cNvSpPr>
                  <a:spLocks noChangeAspect="1"/>
                </p:cNvSpPr>
                <p:nvPr/>
              </p:nvSpPr>
              <p:spPr bwMode="auto">
                <a:xfrm rot="1900540">
                  <a:off x="886" y="3686"/>
                  <a:ext cx="341" cy="133"/>
                </a:xfrm>
                <a:custGeom>
                  <a:avLst/>
                  <a:gdLst>
                    <a:gd name="T0" fmla="*/ 1 w 545"/>
                    <a:gd name="T1" fmla="*/ 1 h 212"/>
                    <a:gd name="T2" fmla="*/ 1 w 545"/>
                    <a:gd name="T3" fmla="*/ 1 h 212"/>
                    <a:gd name="T4" fmla="*/ 1 w 545"/>
                    <a:gd name="T5" fmla="*/ 1 h 212"/>
                    <a:gd name="T6" fmla="*/ 1 w 545"/>
                    <a:gd name="T7" fmla="*/ 1 h 212"/>
                    <a:gd name="T8" fmla="*/ 1 w 545"/>
                    <a:gd name="T9" fmla="*/ 1 h 212"/>
                    <a:gd name="T10" fmla="*/ 1 w 545"/>
                    <a:gd name="T11" fmla="*/ 0 h 212"/>
                    <a:gd name="T12" fmla="*/ 1 w 545"/>
                    <a:gd name="T13" fmla="*/ 1 h 212"/>
                    <a:gd name="T14" fmla="*/ 1 w 545"/>
                    <a:gd name="T15" fmla="*/ 1 h 212"/>
                    <a:gd name="T16" fmla="*/ 1 w 545"/>
                    <a:gd name="T17" fmla="*/ 1 h 212"/>
                    <a:gd name="T18" fmla="*/ 1 w 545"/>
                    <a:gd name="T19" fmla="*/ 1 h 212"/>
                    <a:gd name="T20" fmla="*/ 1 w 545"/>
                    <a:gd name="T21" fmla="*/ 1 h 212"/>
                    <a:gd name="T22" fmla="*/ 1 w 545"/>
                    <a:gd name="T23" fmla="*/ 1 h 212"/>
                    <a:gd name="T24" fmla="*/ 1 w 545"/>
                    <a:gd name="T25" fmla="*/ 1 h 212"/>
                    <a:gd name="T26" fmla="*/ 1 w 545"/>
                    <a:gd name="T27" fmla="*/ 1 h 212"/>
                    <a:gd name="T28" fmla="*/ 1 w 545"/>
                    <a:gd name="T29" fmla="*/ 1 h 212"/>
                    <a:gd name="T30" fmla="*/ 1 w 545"/>
                    <a:gd name="T31" fmla="*/ 1 h 212"/>
                    <a:gd name="T32" fmla="*/ 1 w 545"/>
                    <a:gd name="T33" fmla="*/ 1 h 212"/>
                    <a:gd name="T34" fmla="*/ 1 w 545"/>
                    <a:gd name="T35" fmla="*/ 1 h 212"/>
                    <a:gd name="T36" fmla="*/ 1 w 545"/>
                    <a:gd name="T37" fmla="*/ 1 h 212"/>
                    <a:gd name="T38" fmla="*/ 1 w 545"/>
                    <a:gd name="T39" fmla="*/ 1 h 212"/>
                    <a:gd name="T40" fmla="*/ 1 w 545"/>
                    <a:gd name="T41" fmla="*/ 1 h 212"/>
                    <a:gd name="T42" fmla="*/ 1 w 545"/>
                    <a:gd name="T43" fmla="*/ 1 h 212"/>
                    <a:gd name="T44" fmla="*/ 1 w 545"/>
                    <a:gd name="T45" fmla="*/ 1 h 212"/>
                    <a:gd name="T46" fmla="*/ 1 w 545"/>
                    <a:gd name="T47" fmla="*/ 1 h 212"/>
                    <a:gd name="T48" fmla="*/ 1 w 545"/>
                    <a:gd name="T49" fmla="*/ 1 h 212"/>
                    <a:gd name="T50" fmla="*/ 1 w 545"/>
                    <a:gd name="T51" fmla="*/ 1 h 212"/>
                    <a:gd name="T52" fmla="*/ 1 w 545"/>
                    <a:gd name="T53" fmla="*/ 1 h 212"/>
                    <a:gd name="T54" fmla="*/ 1 w 545"/>
                    <a:gd name="T55" fmla="*/ 1 h 212"/>
                    <a:gd name="T56" fmla="*/ 1 w 545"/>
                    <a:gd name="T57" fmla="*/ 1 h 212"/>
                    <a:gd name="T58" fmla="*/ 1 w 545"/>
                    <a:gd name="T59" fmla="*/ 1 h 212"/>
                    <a:gd name="T60" fmla="*/ 1 w 545"/>
                    <a:gd name="T61" fmla="*/ 1 h 212"/>
                    <a:gd name="T62" fmla="*/ 1 w 545"/>
                    <a:gd name="T63" fmla="*/ 1 h 212"/>
                    <a:gd name="T64" fmla="*/ 1 w 545"/>
                    <a:gd name="T65" fmla="*/ 1 h 212"/>
                    <a:gd name="T66" fmla="*/ 1 w 545"/>
                    <a:gd name="T67" fmla="*/ 1 h 212"/>
                    <a:gd name="T68" fmla="*/ 1 w 545"/>
                    <a:gd name="T69" fmla="*/ 1 h 212"/>
                    <a:gd name="T70" fmla="*/ 1 w 545"/>
                    <a:gd name="T71" fmla="*/ 1 h 212"/>
                    <a:gd name="T72" fmla="*/ 1 w 545"/>
                    <a:gd name="T73" fmla="*/ 1 h 212"/>
                    <a:gd name="T74" fmla="*/ 1 w 545"/>
                    <a:gd name="T75" fmla="*/ 1 h 212"/>
                    <a:gd name="T76" fmla="*/ 1 w 545"/>
                    <a:gd name="T77" fmla="*/ 1 h 212"/>
                    <a:gd name="T78" fmla="*/ 1 w 545"/>
                    <a:gd name="T79" fmla="*/ 1 h 212"/>
                    <a:gd name="T80" fmla="*/ 1 w 545"/>
                    <a:gd name="T81" fmla="*/ 1 h 212"/>
                    <a:gd name="T82" fmla="*/ 1 w 545"/>
                    <a:gd name="T83" fmla="*/ 1 h 212"/>
                    <a:gd name="T84" fmla="*/ 1 w 545"/>
                    <a:gd name="T85" fmla="*/ 1 h 212"/>
                    <a:gd name="T86" fmla="*/ 1 w 545"/>
                    <a:gd name="T87" fmla="*/ 1 h 212"/>
                    <a:gd name="T88" fmla="*/ 0 w 545"/>
                    <a:gd name="T89" fmla="*/ 1 h 212"/>
                    <a:gd name="T90" fmla="*/ 1 w 545"/>
                    <a:gd name="T91" fmla="*/ 1 h 212"/>
                    <a:gd name="T92" fmla="*/ 1 w 545"/>
                    <a:gd name="T93" fmla="*/ 1 h 212"/>
                    <a:gd name="T94" fmla="*/ 1 w 545"/>
                    <a:gd name="T95" fmla="*/ 1 h 212"/>
                    <a:gd name="T96" fmla="*/ 1 w 545"/>
                    <a:gd name="T97" fmla="*/ 1 h 212"/>
                    <a:gd name="T98" fmla="*/ 1 w 545"/>
                    <a:gd name="T99" fmla="*/ 1 h 212"/>
                    <a:gd name="T100" fmla="*/ 1 w 545"/>
                    <a:gd name="T101" fmla="*/ 1 h 212"/>
                    <a:gd name="T102" fmla="*/ 1 w 545"/>
                    <a:gd name="T103" fmla="*/ 1 h 212"/>
                    <a:gd name="T104" fmla="*/ 1 w 545"/>
                    <a:gd name="T105" fmla="*/ 1 h 212"/>
                    <a:gd name="T106" fmla="*/ 1 w 545"/>
                    <a:gd name="T107" fmla="*/ 1 h 212"/>
                    <a:gd name="T108" fmla="*/ 1 w 545"/>
                    <a:gd name="T109" fmla="*/ 1 h 212"/>
                    <a:gd name="T110" fmla="*/ 1 w 545"/>
                    <a:gd name="T111" fmla="*/ 1 h 212"/>
                    <a:gd name="T112" fmla="*/ 1 w 545"/>
                    <a:gd name="T113" fmla="*/ 1 h 212"/>
                    <a:gd name="T114" fmla="*/ 1 w 545"/>
                    <a:gd name="T115" fmla="*/ 1 h 212"/>
                    <a:gd name="T116" fmla="*/ 1 w 545"/>
                    <a:gd name="T117" fmla="*/ 1 h 212"/>
                    <a:gd name="T118" fmla="*/ 1 w 545"/>
                    <a:gd name="T119" fmla="*/ 1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5"/>
                    <a:gd name="T181" fmla="*/ 0 h 212"/>
                    <a:gd name="T182" fmla="*/ 545 w 545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5" h="212">
                      <a:moveTo>
                        <a:pt x="425" y="74"/>
                      </a:moveTo>
                      <a:lnTo>
                        <a:pt x="437" y="49"/>
                      </a:lnTo>
                      <a:lnTo>
                        <a:pt x="439" y="25"/>
                      </a:lnTo>
                      <a:lnTo>
                        <a:pt x="440" y="13"/>
                      </a:lnTo>
                      <a:lnTo>
                        <a:pt x="447" y="1"/>
                      </a:lnTo>
                      <a:lnTo>
                        <a:pt x="463" y="0"/>
                      </a:lnTo>
                      <a:lnTo>
                        <a:pt x="475" y="8"/>
                      </a:lnTo>
                      <a:lnTo>
                        <a:pt x="475" y="23"/>
                      </a:lnTo>
                      <a:lnTo>
                        <a:pt x="467" y="36"/>
                      </a:lnTo>
                      <a:lnTo>
                        <a:pt x="457" y="49"/>
                      </a:lnTo>
                      <a:lnTo>
                        <a:pt x="462" y="61"/>
                      </a:lnTo>
                      <a:lnTo>
                        <a:pt x="480" y="52"/>
                      </a:lnTo>
                      <a:lnTo>
                        <a:pt x="503" y="42"/>
                      </a:lnTo>
                      <a:lnTo>
                        <a:pt x="525" y="41"/>
                      </a:lnTo>
                      <a:lnTo>
                        <a:pt x="543" y="49"/>
                      </a:lnTo>
                      <a:lnTo>
                        <a:pt x="545" y="69"/>
                      </a:lnTo>
                      <a:lnTo>
                        <a:pt x="531" y="76"/>
                      </a:lnTo>
                      <a:lnTo>
                        <a:pt x="515" y="71"/>
                      </a:lnTo>
                      <a:lnTo>
                        <a:pt x="493" y="71"/>
                      </a:lnTo>
                      <a:lnTo>
                        <a:pt x="475" y="76"/>
                      </a:lnTo>
                      <a:lnTo>
                        <a:pt x="475" y="84"/>
                      </a:lnTo>
                      <a:lnTo>
                        <a:pt x="493" y="86"/>
                      </a:lnTo>
                      <a:lnTo>
                        <a:pt x="516" y="87"/>
                      </a:lnTo>
                      <a:lnTo>
                        <a:pt x="535" y="104"/>
                      </a:lnTo>
                      <a:lnTo>
                        <a:pt x="535" y="117"/>
                      </a:lnTo>
                      <a:lnTo>
                        <a:pt x="528" y="127"/>
                      </a:lnTo>
                      <a:lnTo>
                        <a:pt x="523" y="127"/>
                      </a:lnTo>
                      <a:lnTo>
                        <a:pt x="501" y="124"/>
                      </a:lnTo>
                      <a:lnTo>
                        <a:pt x="496" y="122"/>
                      </a:lnTo>
                      <a:lnTo>
                        <a:pt x="485" y="114"/>
                      </a:lnTo>
                      <a:lnTo>
                        <a:pt x="462" y="104"/>
                      </a:lnTo>
                      <a:lnTo>
                        <a:pt x="442" y="104"/>
                      </a:lnTo>
                      <a:lnTo>
                        <a:pt x="422" y="115"/>
                      </a:lnTo>
                      <a:lnTo>
                        <a:pt x="391" y="145"/>
                      </a:lnTo>
                      <a:lnTo>
                        <a:pt x="356" y="169"/>
                      </a:lnTo>
                      <a:lnTo>
                        <a:pt x="314" y="189"/>
                      </a:lnTo>
                      <a:lnTo>
                        <a:pt x="271" y="200"/>
                      </a:lnTo>
                      <a:lnTo>
                        <a:pt x="266" y="202"/>
                      </a:lnTo>
                      <a:lnTo>
                        <a:pt x="205" y="212"/>
                      </a:lnTo>
                      <a:lnTo>
                        <a:pt x="146" y="210"/>
                      </a:lnTo>
                      <a:lnTo>
                        <a:pt x="101" y="203"/>
                      </a:lnTo>
                      <a:lnTo>
                        <a:pt x="53" y="198"/>
                      </a:lnTo>
                      <a:lnTo>
                        <a:pt x="24" y="190"/>
                      </a:lnTo>
                      <a:lnTo>
                        <a:pt x="2" y="175"/>
                      </a:lnTo>
                      <a:lnTo>
                        <a:pt x="0" y="155"/>
                      </a:lnTo>
                      <a:lnTo>
                        <a:pt x="5" y="134"/>
                      </a:lnTo>
                      <a:lnTo>
                        <a:pt x="27" y="124"/>
                      </a:lnTo>
                      <a:lnTo>
                        <a:pt x="52" y="120"/>
                      </a:lnTo>
                      <a:lnTo>
                        <a:pt x="92" y="125"/>
                      </a:lnTo>
                      <a:lnTo>
                        <a:pt x="133" y="142"/>
                      </a:lnTo>
                      <a:lnTo>
                        <a:pt x="170" y="155"/>
                      </a:lnTo>
                      <a:lnTo>
                        <a:pt x="202" y="160"/>
                      </a:lnTo>
                      <a:lnTo>
                        <a:pt x="233" y="162"/>
                      </a:lnTo>
                      <a:lnTo>
                        <a:pt x="266" y="159"/>
                      </a:lnTo>
                      <a:lnTo>
                        <a:pt x="304" y="150"/>
                      </a:lnTo>
                      <a:lnTo>
                        <a:pt x="344" y="137"/>
                      </a:lnTo>
                      <a:lnTo>
                        <a:pt x="374" y="122"/>
                      </a:lnTo>
                      <a:lnTo>
                        <a:pt x="400" y="100"/>
                      </a:lnTo>
                      <a:lnTo>
                        <a:pt x="415" y="86"/>
                      </a:lnTo>
                      <a:lnTo>
                        <a:pt x="425" y="74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lIns="73639" tIns="36819" rIns="73639" bIns="36819" anchor="ctr"/>
                <a:lstStyle/>
                <a:p>
                  <a:endParaRPr lang="es-ES"/>
                </a:p>
              </p:txBody>
            </p:sp>
          </p:grpSp>
          <p:sp>
            <p:nvSpPr>
              <p:cNvPr id="1055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877" y="2586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6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898" y="2516"/>
                <a:ext cx="198" cy="7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7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2877" y="2443"/>
                <a:ext cx="198" cy="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8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2877" y="2658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59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859" y="2372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0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2877" y="2302"/>
                <a:ext cx="198" cy="7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1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2886" y="2229"/>
                <a:ext cx="198" cy="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2" name="Freeform 35"/>
              <p:cNvSpPr>
                <a:spLocks/>
              </p:cNvSpPr>
              <p:nvPr/>
            </p:nvSpPr>
            <p:spPr bwMode="auto">
              <a:xfrm>
                <a:off x="3119" y="2559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1 w 13"/>
                  <a:gd name="T3" fmla="*/ 15 h 63"/>
                  <a:gd name="T4" fmla="*/ 7 w 13"/>
                  <a:gd name="T5" fmla="*/ 33 h 63"/>
                  <a:gd name="T6" fmla="*/ 10 w 13"/>
                  <a:gd name="T7" fmla="*/ 42 h 63"/>
                  <a:gd name="T8" fmla="*/ 4 w 1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3"/>
                  <a:gd name="T17" fmla="*/ 13 w 1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3">
                    <a:moveTo>
                      <a:pt x="13" y="0"/>
                    </a:moveTo>
                    <a:cubicBezTo>
                      <a:pt x="7" y="4"/>
                      <a:pt x="0" y="6"/>
                      <a:pt x="1" y="15"/>
                    </a:cubicBezTo>
                    <a:cubicBezTo>
                      <a:pt x="2" y="21"/>
                      <a:pt x="5" y="27"/>
                      <a:pt x="7" y="33"/>
                    </a:cubicBezTo>
                    <a:cubicBezTo>
                      <a:pt x="8" y="36"/>
                      <a:pt x="10" y="42"/>
                      <a:pt x="10" y="42"/>
                    </a:cubicBezTo>
                    <a:cubicBezTo>
                      <a:pt x="7" y="59"/>
                      <a:pt x="9" y="52"/>
                      <a:pt x="4" y="6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3" name="Freeform 36"/>
              <p:cNvSpPr>
                <a:spLocks/>
              </p:cNvSpPr>
              <p:nvPr/>
            </p:nvSpPr>
            <p:spPr bwMode="auto">
              <a:xfrm>
                <a:off x="3137" y="2565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1 w 13"/>
                  <a:gd name="T3" fmla="*/ 15 h 63"/>
                  <a:gd name="T4" fmla="*/ 7 w 13"/>
                  <a:gd name="T5" fmla="*/ 33 h 63"/>
                  <a:gd name="T6" fmla="*/ 10 w 13"/>
                  <a:gd name="T7" fmla="*/ 42 h 63"/>
                  <a:gd name="T8" fmla="*/ 4 w 1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3"/>
                  <a:gd name="T17" fmla="*/ 13 w 1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3">
                    <a:moveTo>
                      <a:pt x="13" y="0"/>
                    </a:moveTo>
                    <a:cubicBezTo>
                      <a:pt x="7" y="4"/>
                      <a:pt x="0" y="6"/>
                      <a:pt x="1" y="15"/>
                    </a:cubicBezTo>
                    <a:cubicBezTo>
                      <a:pt x="2" y="21"/>
                      <a:pt x="5" y="27"/>
                      <a:pt x="7" y="33"/>
                    </a:cubicBezTo>
                    <a:cubicBezTo>
                      <a:pt x="8" y="36"/>
                      <a:pt x="10" y="42"/>
                      <a:pt x="10" y="42"/>
                    </a:cubicBezTo>
                    <a:cubicBezTo>
                      <a:pt x="7" y="59"/>
                      <a:pt x="9" y="52"/>
                      <a:pt x="4" y="6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4" name="Freeform 37"/>
              <p:cNvSpPr>
                <a:spLocks/>
              </p:cNvSpPr>
              <p:nvPr/>
            </p:nvSpPr>
            <p:spPr bwMode="auto">
              <a:xfrm>
                <a:off x="3095" y="2316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1 w 13"/>
                  <a:gd name="T3" fmla="*/ 15 h 63"/>
                  <a:gd name="T4" fmla="*/ 7 w 13"/>
                  <a:gd name="T5" fmla="*/ 33 h 63"/>
                  <a:gd name="T6" fmla="*/ 10 w 13"/>
                  <a:gd name="T7" fmla="*/ 42 h 63"/>
                  <a:gd name="T8" fmla="*/ 4 w 1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3"/>
                  <a:gd name="T17" fmla="*/ 13 w 1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3">
                    <a:moveTo>
                      <a:pt x="13" y="0"/>
                    </a:moveTo>
                    <a:cubicBezTo>
                      <a:pt x="7" y="4"/>
                      <a:pt x="0" y="6"/>
                      <a:pt x="1" y="15"/>
                    </a:cubicBezTo>
                    <a:cubicBezTo>
                      <a:pt x="2" y="21"/>
                      <a:pt x="5" y="27"/>
                      <a:pt x="7" y="33"/>
                    </a:cubicBezTo>
                    <a:cubicBezTo>
                      <a:pt x="8" y="36"/>
                      <a:pt x="10" y="42"/>
                      <a:pt x="10" y="42"/>
                    </a:cubicBezTo>
                    <a:cubicBezTo>
                      <a:pt x="7" y="59"/>
                      <a:pt x="9" y="52"/>
                      <a:pt x="4" y="6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5" name="Freeform 38"/>
              <p:cNvSpPr>
                <a:spLocks/>
              </p:cNvSpPr>
              <p:nvPr/>
            </p:nvSpPr>
            <p:spPr bwMode="auto">
              <a:xfrm>
                <a:off x="3113" y="2322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1 w 13"/>
                  <a:gd name="T3" fmla="*/ 15 h 63"/>
                  <a:gd name="T4" fmla="*/ 7 w 13"/>
                  <a:gd name="T5" fmla="*/ 33 h 63"/>
                  <a:gd name="T6" fmla="*/ 10 w 13"/>
                  <a:gd name="T7" fmla="*/ 42 h 63"/>
                  <a:gd name="T8" fmla="*/ 4 w 1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3"/>
                  <a:gd name="T17" fmla="*/ 13 w 1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3">
                    <a:moveTo>
                      <a:pt x="13" y="0"/>
                    </a:moveTo>
                    <a:cubicBezTo>
                      <a:pt x="7" y="4"/>
                      <a:pt x="0" y="6"/>
                      <a:pt x="1" y="15"/>
                    </a:cubicBezTo>
                    <a:cubicBezTo>
                      <a:pt x="2" y="21"/>
                      <a:pt x="5" y="27"/>
                      <a:pt x="7" y="33"/>
                    </a:cubicBezTo>
                    <a:cubicBezTo>
                      <a:pt x="8" y="36"/>
                      <a:pt x="10" y="42"/>
                      <a:pt x="10" y="42"/>
                    </a:cubicBezTo>
                    <a:cubicBezTo>
                      <a:pt x="7" y="59"/>
                      <a:pt x="9" y="52"/>
                      <a:pt x="4" y="6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6" name="Freeform 39"/>
              <p:cNvSpPr>
                <a:spLocks/>
              </p:cNvSpPr>
              <p:nvPr/>
            </p:nvSpPr>
            <p:spPr bwMode="auto">
              <a:xfrm>
                <a:off x="2807" y="2337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1 w 13"/>
                  <a:gd name="T3" fmla="*/ 15 h 63"/>
                  <a:gd name="T4" fmla="*/ 7 w 13"/>
                  <a:gd name="T5" fmla="*/ 33 h 63"/>
                  <a:gd name="T6" fmla="*/ 10 w 13"/>
                  <a:gd name="T7" fmla="*/ 42 h 63"/>
                  <a:gd name="T8" fmla="*/ 4 w 1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3"/>
                  <a:gd name="T17" fmla="*/ 13 w 1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3">
                    <a:moveTo>
                      <a:pt x="13" y="0"/>
                    </a:moveTo>
                    <a:cubicBezTo>
                      <a:pt x="7" y="4"/>
                      <a:pt x="0" y="6"/>
                      <a:pt x="1" y="15"/>
                    </a:cubicBezTo>
                    <a:cubicBezTo>
                      <a:pt x="2" y="21"/>
                      <a:pt x="5" y="27"/>
                      <a:pt x="7" y="33"/>
                    </a:cubicBezTo>
                    <a:cubicBezTo>
                      <a:pt x="8" y="36"/>
                      <a:pt x="10" y="42"/>
                      <a:pt x="10" y="42"/>
                    </a:cubicBezTo>
                    <a:cubicBezTo>
                      <a:pt x="7" y="59"/>
                      <a:pt x="9" y="52"/>
                      <a:pt x="4" y="6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  <p:sp>
            <p:nvSpPr>
              <p:cNvPr id="1067" name="Freeform 40"/>
              <p:cNvSpPr>
                <a:spLocks/>
              </p:cNvSpPr>
              <p:nvPr/>
            </p:nvSpPr>
            <p:spPr bwMode="auto">
              <a:xfrm>
                <a:off x="2825" y="2343"/>
                <a:ext cx="13" cy="63"/>
              </a:xfrm>
              <a:custGeom>
                <a:avLst/>
                <a:gdLst>
                  <a:gd name="T0" fmla="*/ 13 w 13"/>
                  <a:gd name="T1" fmla="*/ 0 h 63"/>
                  <a:gd name="T2" fmla="*/ 1 w 13"/>
                  <a:gd name="T3" fmla="*/ 15 h 63"/>
                  <a:gd name="T4" fmla="*/ 7 w 13"/>
                  <a:gd name="T5" fmla="*/ 33 h 63"/>
                  <a:gd name="T6" fmla="*/ 10 w 13"/>
                  <a:gd name="T7" fmla="*/ 42 h 63"/>
                  <a:gd name="T8" fmla="*/ 4 w 1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3"/>
                  <a:gd name="T17" fmla="*/ 13 w 1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3">
                    <a:moveTo>
                      <a:pt x="13" y="0"/>
                    </a:moveTo>
                    <a:cubicBezTo>
                      <a:pt x="7" y="4"/>
                      <a:pt x="0" y="6"/>
                      <a:pt x="1" y="15"/>
                    </a:cubicBezTo>
                    <a:cubicBezTo>
                      <a:pt x="2" y="21"/>
                      <a:pt x="5" y="27"/>
                      <a:pt x="7" y="33"/>
                    </a:cubicBezTo>
                    <a:cubicBezTo>
                      <a:pt x="8" y="36"/>
                      <a:pt x="10" y="42"/>
                      <a:pt x="10" y="42"/>
                    </a:cubicBezTo>
                    <a:cubicBezTo>
                      <a:pt x="7" y="59"/>
                      <a:pt x="9" y="52"/>
                      <a:pt x="4" y="63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73639" tIns="36819" rIns="73639" bIns="36819" anchor="ctr"/>
              <a:lstStyle/>
              <a:p>
                <a:endParaRPr lang="es-ES"/>
              </a:p>
            </p:txBody>
          </p:sp>
        </p:grpSp>
        <p:grpSp>
          <p:nvGrpSpPr>
            <p:cNvPr id="1037" name="Group 41"/>
            <p:cNvGrpSpPr>
              <a:grpSpLocks noChangeAspect="1"/>
            </p:cNvGrpSpPr>
            <p:nvPr/>
          </p:nvGrpSpPr>
          <p:grpSpPr bwMode="auto">
            <a:xfrm>
              <a:off x="4943484" y="4263414"/>
              <a:ext cx="1411290" cy="338232"/>
              <a:chOff x="2493" y="2531"/>
              <a:chExt cx="1129" cy="255"/>
            </a:xfrm>
          </p:grpSpPr>
          <p:sp>
            <p:nvSpPr>
              <p:cNvPr id="1039" name="AutoShape 42"/>
              <p:cNvSpPr>
                <a:spLocks noChangeAspect="1" noChangeArrowheads="1"/>
              </p:cNvSpPr>
              <p:nvPr/>
            </p:nvSpPr>
            <p:spPr bwMode="auto">
              <a:xfrm rot="842937">
                <a:off x="2890" y="2531"/>
                <a:ext cx="173" cy="115"/>
              </a:xfrm>
              <a:prstGeom prst="cube">
                <a:avLst>
                  <a:gd name="adj" fmla="val 25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0" name="AutoShape 43"/>
              <p:cNvSpPr>
                <a:spLocks noChangeAspect="1" noChangeArrowheads="1"/>
              </p:cNvSpPr>
              <p:nvPr/>
            </p:nvSpPr>
            <p:spPr bwMode="auto">
              <a:xfrm rot="842937">
                <a:off x="3030" y="2566"/>
                <a:ext cx="173" cy="115"/>
              </a:xfrm>
              <a:prstGeom prst="cube">
                <a:avLst>
                  <a:gd name="adj" fmla="val 25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1" name="AutoShape 44"/>
              <p:cNvSpPr>
                <a:spLocks noChangeAspect="1" noChangeArrowheads="1"/>
              </p:cNvSpPr>
              <p:nvPr/>
            </p:nvSpPr>
            <p:spPr bwMode="auto">
              <a:xfrm rot="842937">
                <a:off x="3188" y="2606"/>
                <a:ext cx="173" cy="115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2" name="AutoShape 45"/>
              <p:cNvSpPr>
                <a:spLocks noChangeAspect="1" noChangeArrowheads="1"/>
              </p:cNvSpPr>
              <p:nvPr/>
            </p:nvSpPr>
            <p:spPr bwMode="auto">
              <a:xfrm rot="842937">
                <a:off x="3328" y="2641"/>
                <a:ext cx="173" cy="115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3" name="AutoShape 46"/>
              <p:cNvSpPr>
                <a:spLocks noChangeAspect="1" noChangeArrowheads="1"/>
              </p:cNvSpPr>
              <p:nvPr/>
            </p:nvSpPr>
            <p:spPr bwMode="auto">
              <a:xfrm rot="842937">
                <a:off x="3449" y="2671"/>
                <a:ext cx="173" cy="115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044" name="Line 47"/>
              <p:cNvSpPr>
                <a:spLocks noChangeAspect="1" noChangeShapeType="1"/>
              </p:cNvSpPr>
              <p:nvPr/>
            </p:nvSpPr>
            <p:spPr bwMode="auto">
              <a:xfrm rot="842937">
                <a:off x="2493" y="2705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371" name="370 CuadroTexto"/>
            <p:cNvSpPr txBox="1"/>
            <p:nvPr/>
          </p:nvSpPr>
          <p:spPr>
            <a:xfrm>
              <a:off x="142875" y="3788442"/>
              <a:ext cx="2495550" cy="8306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Flujo de materiales</a:t>
              </a:r>
            </a:p>
            <a:p>
              <a:pPr algn="ctr"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(u otros elementos)</a:t>
              </a:r>
            </a:p>
            <a:p>
              <a:pPr algn="ctr"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lotes grandes</a:t>
              </a:r>
              <a:endParaRPr lang="es-ES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1" name="Group 5"/>
          <p:cNvGrpSpPr>
            <a:grpSpLocks/>
          </p:cNvGrpSpPr>
          <p:nvPr/>
        </p:nvGrpSpPr>
        <p:grpSpPr bwMode="auto">
          <a:xfrm>
            <a:off x="0" y="214290"/>
            <a:ext cx="9144000" cy="357188"/>
            <a:chOff x="0" y="75"/>
            <a:chExt cx="5760" cy="225"/>
          </a:xfrm>
        </p:grpSpPr>
        <p:sp>
          <p:nvSpPr>
            <p:cNvPr id="382" name="Text Box 6"/>
            <p:cNvSpPr txBox="1">
              <a:spLocks noChangeArrowheads="1"/>
            </p:cNvSpPr>
            <p:nvPr/>
          </p:nvSpPr>
          <p:spPr bwMode="auto">
            <a:xfrm>
              <a:off x="469" y="75"/>
              <a:ext cx="51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Comparación</a:t>
              </a: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entre la empresa tradicional y la empresa Lean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83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107 Grupo"/>
          <p:cNvGrpSpPr>
            <a:grpSpLocks/>
          </p:cNvGrpSpPr>
          <p:nvPr/>
        </p:nvGrpSpPr>
        <p:grpSpPr bwMode="auto">
          <a:xfrm>
            <a:off x="431800" y="2520950"/>
            <a:ext cx="7929563" cy="1055688"/>
            <a:chOff x="500063" y="2966078"/>
            <a:chExt cx="7929562" cy="1055988"/>
          </a:xfrm>
        </p:grpSpPr>
        <p:sp>
          <p:nvSpPr>
            <p:cNvPr id="2184" name="AutoShape 48"/>
            <p:cNvSpPr>
              <a:spLocks noChangeArrowheads="1"/>
            </p:cNvSpPr>
            <p:nvPr/>
          </p:nvSpPr>
          <p:spPr bwMode="auto">
            <a:xfrm>
              <a:off x="4094163" y="3128049"/>
              <a:ext cx="798512" cy="468446"/>
            </a:xfrm>
            <a:prstGeom prst="notchedRightArrow">
              <a:avLst>
                <a:gd name="adj1" fmla="val 50000"/>
                <a:gd name="adj2" fmla="val 4263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825" name="Rectangle 49"/>
            <p:cNvSpPr>
              <a:spLocks noChangeArrowheads="1"/>
            </p:cNvSpPr>
            <p:nvPr/>
          </p:nvSpPr>
          <p:spPr bwMode="auto">
            <a:xfrm>
              <a:off x="500063" y="3001013"/>
              <a:ext cx="2452688" cy="4398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Recursos técnicos complejos, costosos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 injustificados</a:t>
              </a:r>
              <a:endParaRPr lang="es-ES_tradnl" sz="1600" b="1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826" name="Rectangle 50"/>
            <p:cNvSpPr>
              <a:spLocks noChangeAspect="1" noChangeArrowheads="1"/>
            </p:cNvSpPr>
            <p:nvPr/>
          </p:nvSpPr>
          <p:spPr bwMode="auto">
            <a:xfrm>
              <a:off x="5929312" y="3072471"/>
              <a:ext cx="2500313" cy="82891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Equipamientos </a:t>
              </a: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simples,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pequeños </a:t>
              </a: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</a:t>
              </a: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justificados</a:t>
              </a:r>
            </a:p>
            <a:p>
              <a:pPr marL="717550" lvl="1" indent="-276225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5300663" y="3010540"/>
            <a:ext cx="685800" cy="978178"/>
          </p:xfrm>
          <a:graphic>
            <a:graphicData uri="http://schemas.openxmlformats.org/presentationml/2006/ole">
              <p:oleObj spid="_x0000_s2050" name="Imagen" r:id="rId3" imgW="2530080" imgH="3604680" progId="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408238" y="2966078"/>
            <a:ext cx="1520825" cy="1055988"/>
          </p:xfrm>
          <a:graphic>
            <a:graphicData uri="http://schemas.openxmlformats.org/presentationml/2006/ole">
              <p:oleObj spid="_x0000_s2051" name="Imagen" r:id="rId4" imgW="4487760" imgH="3115800" progId="">
                <p:embed/>
              </p:oleObj>
            </a:graphicData>
          </a:graphic>
        </p:graphicFrame>
      </p:grpSp>
      <p:grpSp>
        <p:nvGrpSpPr>
          <p:cNvPr id="2053" name="128 Grupo"/>
          <p:cNvGrpSpPr>
            <a:grpSpLocks/>
          </p:cNvGrpSpPr>
          <p:nvPr/>
        </p:nvGrpSpPr>
        <p:grpSpPr bwMode="auto">
          <a:xfrm>
            <a:off x="392113" y="4643438"/>
            <a:ext cx="7608887" cy="1558925"/>
            <a:chOff x="392079" y="4781106"/>
            <a:chExt cx="7608921" cy="1559369"/>
          </a:xfrm>
        </p:grpSpPr>
        <p:sp>
          <p:nvSpPr>
            <p:cNvPr id="2139" name="AutoShape 53"/>
            <p:cNvSpPr>
              <a:spLocks noChangeArrowheads="1"/>
            </p:cNvSpPr>
            <p:nvPr/>
          </p:nvSpPr>
          <p:spPr bwMode="auto">
            <a:xfrm>
              <a:off x="4071934" y="5278135"/>
              <a:ext cx="798512" cy="468446"/>
            </a:xfrm>
            <a:prstGeom prst="notchedRightArrow">
              <a:avLst>
                <a:gd name="adj1" fmla="val 50000"/>
                <a:gd name="adj2" fmla="val 42631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830" name="Rectangle 54"/>
            <p:cNvSpPr>
              <a:spLocks noChangeArrowheads="1"/>
            </p:cNvSpPr>
            <p:nvPr/>
          </p:nvSpPr>
          <p:spPr bwMode="auto">
            <a:xfrm>
              <a:off x="392079" y="5376588"/>
              <a:ext cx="2392373" cy="7622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Falta de involucramiento del personal. Directivos no se hallan en ellos</a:t>
              </a:r>
            </a:p>
            <a:p>
              <a:pPr marL="331788" indent="-331788" algn="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Char char="Ø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5831" name="Rectangle 55"/>
            <p:cNvSpPr>
              <a:spLocks noChangeArrowheads="1"/>
            </p:cNvSpPr>
            <p:nvPr/>
          </p:nvSpPr>
          <p:spPr bwMode="auto">
            <a:xfrm>
              <a:off x="5754678" y="5362296"/>
              <a:ext cx="2246322" cy="781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Involucramiento </a:t>
              </a: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 </a:t>
              </a: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comunicación </a:t>
              </a: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total.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Directivos en procesos</a:t>
              </a: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</a:t>
              </a: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liderando con apoyo</a:t>
              </a:r>
            </a:p>
            <a:p>
              <a:pPr marL="717550" lvl="1" indent="-276225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142" name="Group 56"/>
            <p:cNvGrpSpPr>
              <a:grpSpLocks noChangeAspect="1"/>
            </p:cNvGrpSpPr>
            <p:nvPr/>
          </p:nvGrpSpPr>
          <p:grpSpPr bwMode="auto">
            <a:xfrm>
              <a:off x="5240338" y="4781106"/>
              <a:ext cx="392112" cy="1559369"/>
              <a:chOff x="5351" y="1065"/>
              <a:chExt cx="793" cy="3243"/>
            </a:xfrm>
          </p:grpSpPr>
          <p:grpSp>
            <p:nvGrpSpPr>
              <p:cNvPr id="2162" name="Group 57"/>
              <p:cNvGrpSpPr>
                <a:grpSpLocks noChangeAspect="1"/>
              </p:cNvGrpSpPr>
              <p:nvPr/>
            </p:nvGrpSpPr>
            <p:grpSpPr bwMode="auto">
              <a:xfrm>
                <a:off x="5461" y="2253"/>
                <a:ext cx="683" cy="1449"/>
                <a:chOff x="5461" y="2253"/>
                <a:chExt cx="683" cy="1449"/>
              </a:xfrm>
            </p:grpSpPr>
            <p:sp>
              <p:nvSpPr>
                <p:cNvPr id="2177" name="Freeform 58"/>
                <p:cNvSpPr>
                  <a:spLocks noChangeAspect="1"/>
                </p:cNvSpPr>
                <p:nvPr/>
              </p:nvSpPr>
              <p:spPr bwMode="auto">
                <a:xfrm>
                  <a:off x="5626" y="2253"/>
                  <a:ext cx="257" cy="295"/>
                </a:xfrm>
                <a:custGeom>
                  <a:avLst/>
                  <a:gdLst>
                    <a:gd name="T0" fmla="*/ 0 w 257"/>
                    <a:gd name="T1" fmla="*/ 8 h 295"/>
                    <a:gd name="T2" fmla="*/ 32 w 257"/>
                    <a:gd name="T3" fmla="*/ 0 h 295"/>
                    <a:gd name="T4" fmla="*/ 99 w 257"/>
                    <a:gd name="T5" fmla="*/ 79 h 295"/>
                    <a:gd name="T6" fmla="*/ 115 w 257"/>
                    <a:gd name="T7" fmla="*/ 63 h 295"/>
                    <a:gd name="T8" fmla="*/ 143 w 257"/>
                    <a:gd name="T9" fmla="*/ 40 h 295"/>
                    <a:gd name="T10" fmla="*/ 182 w 257"/>
                    <a:gd name="T11" fmla="*/ 28 h 295"/>
                    <a:gd name="T12" fmla="*/ 222 w 257"/>
                    <a:gd name="T13" fmla="*/ 36 h 295"/>
                    <a:gd name="T14" fmla="*/ 246 w 257"/>
                    <a:gd name="T15" fmla="*/ 67 h 295"/>
                    <a:gd name="T16" fmla="*/ 257 w 257"/>
                    <a:gd name="T17" fmla="*/ 122 h 295"/>
                    <a:gd name="T18" fmla="*/ 257 w 257"/>
                    <a:gd name="T19" fmla="*/ 170 h 295"/>
                    <a:gd name="T20" fmla="*/ 250 w 257"/>
                    <a:gd name="T21" fmla="*/ 229 h 295"/>
                    <a:gd name="T22" fmla="*/ 218 w 257"/>
                    <a:gd name="T23" fmla="*/ 276 h 295"/>
                    <a:gd name="T24" fmla="*/ 182 w 257"/>
                    <a:gd name="T25" fmla="*/ 295 h 295"/>
                    <a:gd name="T26" fmla="*/ 127 w 257"/>
                    <a:gd name="T27" fmla="*/ 288 h 295"/>
                    <a:gd name="T28" fmla="*/ 95 w 257"/>
                    <a:gd name="T29" fmla="*/ 252 h 295"/>
                    <a:gd name="T30" fmla="*/ 76 w 257"/>
                    <a:gd name="T31" fmla="*/ 185 h 295"/>
                    <a:gd name="T32" fmla="*/ 76 w 257"/>
                    <a:gd name="T33" fmla="*/ 138 h 295"/>
                    <a:gd name="T34" fmla="*/ 84 w 257"/>
                    <a:gd name="T35" fmla="*/ 107 h 295"/>
                    <a:gd name="T36" fmla="*/ 0 w 257"/>
                    <a:gd name="T37" fmla="*/ 8 h 29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7"/>
                    <a:gd name="T58" fmla="*/ 0 h 295"/>
                    <a:gd name="T59" fmla="*/ 257 w 257"/>
                    <a:gd name="T60" fmla="*/ 295 h 29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7" h="295">
                      <a:moveTo>
                        <a:pt x="0" y="8"/>
                      </a:moveTo>
                      <a:lnTo>
                        <a:pt x="32" y="0"/>
                      </a:lnTo>
                      <a:lnTo>
                        <a:pt x="99" y="79"/>
                      </a:lnTo>
                      <a:lnTo>
                        <a:pt x="115" y="63"/>
                      </a:lnTo>
                      <a:lnTo>
                        <a:pt x="143" y="40"/>
                      </a:lnTo>
                      <a:lnTo>
                        <a:pt x="182" y="28"/>
                      </a:lnTo>
                      <a:lnTo>
                        <a:pt x="222" y="36"/>
                      </a:lnTo>
                      <a:lnTo>
                        <a:pt x="246" y="67"/>
                      </a:lnTo>
                      <a:lnTo>
                        <a:pt x="257" y="122"/>
                      </a:lnTo>
                      <a:lnTo>
                        <a:pt x="257" y="170"/>
                      </a:lnTo>
                      <a:lnTo>
                        <a:pt x="250" y="229"/>
                      </a:lnTo>
                      <a:lnTo>
                        <a:pt x="218" y="276"/>
                      </a:lnTo>
                      <a:lnTo>
                        <a:pt x="182" y="295"/>
                      </a:lnTo>
                      <a:lnTo>
                        <a:pt x="127" y="288"/>
                      </a:lnTo>
                      <a:lnTo>
                        <a:pt x="95" y="252"/>
                      </a:lnTo>
                      <a:lnTo>
                        <a:pt x="76" y="185"/>
                      </a:lnTo>
                      <a:lnTo>
                        <a:pt x="76" y="138"/>
                      </a:lnTo>
                      <a:lnTo>
                        <a:pt x="84" y="107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8" name="Freeform 59"/>
                <p:cNvSpPr>
                  <a:spLocks noChangeAspect="1"/>
                </p:cNvSpPr>
                <p:nvPr/>
              </p:nvSpPr>
              <p:spPr bwMode="auto">
                <a:xfrm>
                  <a:off x="5706" y="2585"/>
                  <a:ext cx="217" cy="513"/>
                </a:xfrm>
                <a:custGeom>
                  <a:avLst/>
                  <a:gdLst>
                    <a:gd name="T0" fmla="*/ 7 w 217"/>
                    <a:gd name="T1" fmla="*/ 63 h 513"/>
                    <a:gd name="T2" fmla="*/ 39 w 217"/>
                    <a:gd name="T3" fmla="*/ 15 h 513"/>
                    <a:gd name="T4" fmla="*/ 67 w 217"/>
                    <a:gd name="T5" fmla="*/ 0 h 513"/>
                    <a:gd name="T6" fmla="*/ 106 w 217"/>
                    <a:gd name="T7" fmla="*/ 0 h 513"/>
                    <a:gd name="T8" fmla="*/ 153 w 217"/>
                    <a:gd name="T9" fmla="*/ 31 h 513"/>
                    <a:gd name="T10" fmla="*/ 181 w 217"/>
                    <a:gd name="T11" fmla="*/ 94 h 513"/>
                    <a:gd name="T12" fmla="*/ 197 w 217"/>
                    <a:gd name="T13" fmla="*/ 189 h 513"/>
                    <a:gd name="T14" fmla="*/ 213 w 217"/>
                    <a:gd name="T15" fmla="*/ 288 h 513"/>
                    <a:gd name="T16" fmla="*/ 217 w 217"/>
                    <a:gd name="T17" fmla="*/ 366 h 513"/>
                    <a:gd name="T18" fmla="*/ 213 w 217"/>
                    <a:gd name="T19" fmla="*/ 438 h 513"/>
                    <a:gd name="T20" fmla="*/ 189 w 217"/>
                    <a:gd name="T21" fmla="*/ 485 h 513"/>
                    <a:gd name="T22" fmla="*/ 142 w 217"/>
                    <a:gd name="T23" fmla="*/ 509 h 513"/>
                    <a:gd name="T24" fmla="*/ 78 w 217"/>
                    <a:gd name="T25" fmla="*/ 513 h 513"/>
                    <a:gd name="T26" fmla="*/ 39 w 217"/>
                    <a:gd name="T27" fmla="*/ 493 h 513"/>
                    <a:gd name="T28" fmla="*/ 15 w 217"/>
                    <a:gd name="T29" fmla="*/ 457 h 513"/>
                    <a:gd name="T30" fmla="*/ 11 w 217"/>
                    <a:gd name="T31" fmla="*/ 347 h 513"/>
                    <a:gd name="T32" fmla="*/ 0 w 217"/>
                    <a:gd name="T33" fmla="*/ 193 h 513"/>
                    <a:gd name="T34" fmla="*/ 3 w 217"/>
                    <a:gd name="T35" fmla="*/ 106 h 513"/>
                    <a:gd name="T36" fmla="*/ 7 w 217"/>
                    <a:gd name="T37" fmla="*/ 63 h 5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7"/>
                    <a:gd name="T58" fmla="*/ 0 h 513"/>
                    <a:gd name="T59" fmla="*/ 217 w 217"/>
                    <a:gd name="T60" fmla="*/ 513 h 5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7" h="513">
                      <a:moveTo>
                        <a:pt x="7" y="63"/>
                      </a:moveTo>
                      <a:lnTo>
                        <a:pt x="39" y="15"/>
                      </a:lnTo>
                      <a:lnTo>
                        <a:pt x="67" y="0"/>
                      </a:lnTo>
                      <a:lnTo>
                        <a:pt x="106" y="0"/>
                      </a:lnTo>
                      <a:lnTo>
                        <a:pt x="153" y="31"/>
                      </a:lnTo>
                      <a:lnTo>
                        <a:pt x="181" y="94"/>
                      </a:lnTo>
                      <a:lnTo>
                        <a:pt x="197" y="189"/>
                      </a:lnTo>
                      <a:lnTo>
                        <a:pt x="213" y="288"/>
                      </a:lnTo>
                      <a:lnTo>
                        <a:pt x="217" y="366"/>
                      </a:lnTo>
                      <a:lnTo>
                        <a:pt x="213" y="438"/>
                      </a:lnTo>
                      <a:lnTo>
                        <a:pt x="189" y="485"/>
                      </a:lnTo>
                      <a:lnTo>
                        <a:pt x="142" y="509"/>
                      </a:lnTo>
                      <a:lnTo>
                        <a:pt x="78" y="513"/>
                      </a:lnTo>
                      <a:lnTo>
                        <a:pt x="39" y="493"/>
                      </a:lnTo>
                      <a:lnTo>
                        <a:pt x="15" y="457"/>
                      </a:lnTo>
                      <a:lnTo>
                        <a:pt x="11" y="347"/>
                      </a:lnTo>
                      <a:lnTo>
                        <a:pt x="0" y="193"/>
                      </a:lnTo>
                      <a:lnTo>
                        <a:pt x="3" y="106"/>
                      </a:lnTo>
                      <a:lnTo>
                        <a:pt x="7" y="63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9" name="Freeform 60"/>
                <p:cNvSpPr>
                  <a:spLocks noChangeAspect="1"/>
                </p:cNvSpPr>
                <p:nvPr/>
              </p:nvSpPr>
              <p:spPr bwMode="auto">
                <a:xfrm>
                  <a:off x="5836" y="2277"/>
                  <a:ext cx="308" cy="418"/>
                </a:xfrm>
                <a:custGeom>
                  <a:avLst/>
                  <a:gdLst>
                    <a:gd name="T0" fmla="*/ 197 w 308"/>
                    <a:gd name="T1" fmla="*/ 20 h 418"/>
                    <a:gd name="T2" fmla="*/ 162 w 308"/>
                    <a:gd name="T3" fmla="*/ 4 h 418"/>
                    <a:gd name="T4" fmla="*/ 138 w 308"/>
                    <a:gd name="T5" fmla="*/ 4 h 418"/>
                    <a:gd name="T6" fmla="*/ 115 w 308"/>
                    <a:gd name="T7" fmla="*/ 32 h 418"/>
                    <a:gd name="T8" fmla="*/ 130 w 308"/>
                    <a:gd name="T9" fmla="*/ 95 h 418"/>
                    <a:gd name="T10" fmla="*/ 130 w 308"/>
                    <a:gd name="T11" fmla="*/ 110 h 418"/>
                    <a:gd name="T12" fmla="*/ 197 w 308"/>
                    <a:gd name="T13" fmla="*/ 118 h 418"/>
                    <a:gd name="T14" fmla="*/ 229 w 308"/>
                    <a:gd name="T15" fmla="*/ 162 h 418"/>
                    <a:gd name="T16" fmla="*/ 272 w 308"/>
                    <a:gd name="T17" fmla="*/ 217 h 418"/>
                    <a:gd name="T18" fmla="*/ 284 w 308"/>
                    <a:gd name="T19" fmla="*/ 276 h 418"/>
                    <a:gd name="T20" fmla="*/ 265 w 308"/>
                    <a:gd name="T21" fmla="*/ 319 h 418"/>
                    <a:gd name="T22" fmla="*/ 217 w 308"/>
                    <a:gd name="T23" fmla="*/ 339 h 418"/>
                    <a:gd name="T24" fmla="*/ 150 w 308"/>
                    <a:gd name="T25" fmla="*/ 347 h 418"/>
                    <a:gd name="T26" fmla="*/ 75 w 308"/>
                    <a:gd name="T27" fmla="*/ 347 h 418"/>
                    <a:gd name="T28" fmla="*/ 43 w 308"/>
                    <a:gd name="T29" fmla="*/ 331 h 418"/>
                    <a:gd name="T30" fmla="*/ 20 w 308"/>
                    <a:gd name="T31" fmla="*/ 339 h 418"/>
                    <a:gd name="T32" fmla="*/ 0 w 308"/>
                    <a:gd name="T33" fmla="*/ 363 h 418"/>
                    <a:gd name="T34" fmla="*/ 36 w 308"/>
                    <a:gd name="T35" fmla="*/ 410 h 418"/>
                    <a:gd name="T36" fmla="*/ 71 w 308"/>
                    <a:gd name="T37" fmla="*/ 418 h 418"/>
                    <a:gd name="T38" fmla="*/ 209 w 308"/>
                    <a:gd name="T39" fmla="*/ 390 h 418"/>
                    <a:gd name="T40" fmla="*/ 292 w 308"/>
                    <a:gd name="T41" fmla="*/ 335 h 418"/>
                    <a:gd name="T42" fmla="*/ 308 w 308"/>
                    <a:gd name="T43" fmla="*/ 300 h 418"/>
                    <a:gd name="T44" fmla="*/ 308 w 308"/>
                    <a:gd name="T45" fmla="*/ 241 h 418"/>
                    <a:gd name="T46" fmla="*/ 272 w 308"/>
                    <a:gd name="T47" fmla="*/ 174 h 418"/>
                    <a:gd name="T48" fmla="*/ 221 w 308"/>
                    <a:gd name="T49" fmla="*/ 110 h 418"/>
                    <a:gd name="T50" fmla="*/ 205 w 308"/>
                    <a:gd name="T51" fmla="*/ 79 h 418"/>
                    <a:gd name="T52" fmla="*/ 186 w 308"/>
                    <a:gd name="T53" fmla="*/ 43 h 418"/>
                    <a:gd name="T54" fmla="*/ 182 w 308"/>
                    <a:gd name="T55" fmla="*/ 8 h 418"/>
                    <a:gd name="T56" fmla="*/ 170 w 308"/>
                    <a:gd name="T57" fmla="*/ 0 h 418"/>
                    <a:gd name="T58" fmla="*/ 158 w 308"/>
                    <a:gd name="T59" fmla="*/ 4 h 418"/>
                    <a:gd name="T60" fmla="*/ 197 w 308"/>
                    <a:gd name="T61" fmla="*/ 20 h 41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08"/>
                    <a:gd name="T94" fmla="*/ 0 h 418"/>
                    <a:gd name="T95" fmla="*/ 308 w 308"/>
                    <a:gd name="T96" fmla="*/ 418 h 418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08" h="418">
                      <a:moveTo>
                        <a:pt x="197" y="20"/>
                      </a:moveTo>
                      <a:lnTo>
                        <a:pt x="162" y="4"/>
                      </a:lnTo>
                      <a:lnTo>
                        <a:pt x="138" y="4"/>
                      </a:lnTo>
                      <a:lnTo>
                        <a:pt x="115" y="32"/>
                      </a:lnTo>
                      <a:lnTo>
                        <a:pt x="130" y="95"/>
                      </a:lnTo>
                      <a:lnTo>
                        <a:pt x="130" y="110"/>
                      </a:lnTo>
                      <a:lnTo>
                        <a:pt x="197" y="118"/>
                      </a:lnTo>
                      <a:lnTo>
                        <a:pt x="229" y="162"/>
                      </a:lnTo>
                      <a:lnTo>
                        <a:pt x="272" y="217"/>
                      </a:lnTo>
                      <a:lnTo>
                        <a:pt x="284" y="276"/>
                      </a:lnTo>
                      <a:lnTo>
                        <a:pt x="265" y="319"/>
                      </a:lnTo>
                      <a:lnTo>
                        <a:pt x="217" y="339"/>
                      </a:lnTo>
                      <a:lnTo>
                        <a:pt x="150" y="347"/>
                      </a:lnTo>
                      <a:lnTo>
                        <a:pt x="75" y="347"/>
                      </a:lnTo>
                      <a:lnTo>
                        <a:pt x="43" y="331"/>
                      </a:lnTo>
                      <a:lnTo>
                        <a:pt x="20" y="339"/>
                      </a:lnTo>
                      <a:lnTo>
                        <a:pt x="0" y="363"/>
                      </a:lnTo>
                      <a:lnTo>
                        <a:pt x="36" y="410"/>
                      </a:lnTo>
                      <a:lnTo>
                        <a:pt x="71" y="418"/>
                      </a:lnTo>
                      <a:lnTo>
                        <a:pt x="209" y="390"/>
                      </a:lnTo>
                      <a:lnTo>
                        <a:pt x="292" y="335"/>
                      </a:lnTo>
                      <a:lnTo>
                        <a:pt x="308" y="300"/>
                      </a:lnTo>
                      <a:lnTo>
                        <a:pt x="308" y="241"/>
                      </a:lnTo>
                      <a:lnTo>
                        <a:pt x="272" y="174"/>
                      </a:lnTo>
                      <a:lnTo>
                        <a:pt x="221" y="110"/>
                      </a:lnTo>
                      <a:lnTo>
                        <a:pt x="205" y="79"/>
                      </a:lnTo>
                      <a:lnTo>
                        <a:pt x="186" y="43"/>
                      </a:lnTo>
                      <a:lnTo>
                        <a:pt x="182" y="8"/>
                      </a:lnTo>
                      <a:lnTo>
                        <a:pt x="170" y="0"/>
                      </a:lnTo>
                      <a:lnTo>
                        <a:pt x="158" y="4"/>
                      </a:lnTo>
                      <a:lnTo>
                        <a:pt x="197" y="2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80" name="Freeform 61"/>
                <p:cNvSpPr>
                  <a:spLocks noChangeAspect="1"/>
                </p:cNvSpPr>
                <p:nvPr/>
              </p:nvSpPr>
              <p:spPr bwMode="auto">
                <a:xfrm>
                  <a:off x="5461" y="2320"/>
                  <a:ext cx="332" cy="384"/>
                </a:xfrm>
                <a:custGeom>
                  <a:avLst/>
                  <a:gdLst>
                    <a:gd name="T0" fmla="*/ 20 w 332"/>
                    <a:gd name="T1" fmla="*/ 35 h 384"/>
                    <a:gd name="T2" fmla="*/ 45 w 332"/>
                    <a:gd name="T3" fmla="*/ 8 h 384"/>
                    <a:gd name="T4" fmla="*/ 67 w 332"/>
                    <a:gd name="T5" fmla="*/ 0 h 384"/>
                    <a:gd name="T6" fmla="*/ 101 w 332"/>
                    <a:gd name="T7" fmla="*/ 16 h 384"/>
                    <a:gd name="T8" fmla="*/ 109 w 332"/>
                    <a:gd name="T9" fmla="*/ 81 h 384"/>
                    <a:gd name="T10" fmla="*/ 115 w 332"/>
                    <a:gd name="T11" fmla="*/ 95 h 384"/>
                    <a:gd name="T12" fmla="*/ 55 w 332"/>
                    <a:gd name="T13" fmla="*/ 128 h 384"/>
                    <a:gd name="T14" fmla="*/ 43 w 332"/>
                    <a:gd name="T15" fmla="*/ 179 h 384"/>
                    <a:gd name="T16" fmla="*/ 24 w 332"/>
                    <a:gd name="T17" fmla="*/ 246 h 384"/>
                    <a:gd name="T18" fmla="*/ 36 w 332"/>
                    <a:gd name="T19" fmla="*/ 305 h 384"/>
                    <a:gd name="T20" fmla="*/ 69 w 332"/>
                    <a:gd name="T21" fmla="*/ 339 h 384"/>
                    <a:gd name="T22" fmla="*/ 121 w 332"/>
                    <a:gd name="T23" fmla="*/ 339 h 384"/>
                    <a:gd name="T24" fmla="*/ 186 w 332"/>
                    <a:gd name="T25" fmla="*/ 321 h 384"/>
                    <a:gd name="T26" fmla="*/ 255 w 332"/>
                    <a:gd name="T27" fmla="*/ 293 h 384"/>
                    <a:gd name="T28" fmla="*/ 279 w 332"/>
                    <a:gd name="T29" fmla="*/ 268 h 384"/>
                    <a:gd name="T30" fmla="*/ 304 w 332"/>
                    <a:gd name="T31" fmla="*/ 266 h 384"/>
                    <a:gd name="T32" fmla="*/ 332 w 332"/>
                    <a:gd name="T33" fmla="*/ 280 h 384"/>
                    <a:gd name="T34" fmla="*/ 316 w 332"/>
                    <a:gd name="T35" fmla="*/ 337 h 384"/>
                    <a:gd name="T36" fmla="*/ 287 w 332"/>
                    <a:gd name="T37" fmla="*/ 358 h 384"/>
                    <a:gd name="T38" fmla="*/ 146 w 332"/>
                    <a:gd name="T39" fmla="*/ 384 h 384"/>
                    <a:gd name="T40" fmla="*/ 49 w 332"/>
                    <a:gd name="T41" fmla="*/ 364 h 384"/>
                    <a:gd name="T42" fmla="*/ 22 w 332"/>
                    <a:gd name="T43" fmla="*/ 337 h 384"/>
                    <a:gd name="T44" fmla="*/ 0 w 332"/>
                    <a:gd name="T45" fmla="*/ 282 h 384"/>
                    <a:gd name="T46" fmla="*/ 8 w 332"/>
                    <a:gd name="T47" fmla="*/ 207 h 384"/>
                    <a:gd name="T48" fmla="*/ 32 w 332"/>
                    <a:gd name="T49" fmla="*/ 128 h 384"/>
                    <a:gd name="T50" fmla="*/ 34 w 332"/>
                    <a:gd name="T51" fmla="*/ 95 h 384"/>
                    <a:gd name="T52" fmla="*/ 40 w 332"/>
                    <a:gd name="T53" fmla="*/ 53 h 384"/>
                    <a:gd name="T54" fmla="*/ 30 w 332"/>
                    <a:gd name="T55" fmla="*/ 20 h 384"/>
                    <a:gd name="T56" fmla="*/ 38 w 332"/>
                    <a:gd name="T57" fmla="*/ 8 h 384"/>
                    <a:gd name="T58" fmla="*/ 49 w 332"/>
                    <a:gd name="T59" fmla="*/ 6 h 384"/>
                    <a:gd name="T60" fmla="*/ 20 w 332"/>
                    <a:gd name="T61" fmla="*/ 35 h 38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32"/>
                    <a:gd name="T94" fmla="*/ 0 h 384"/>
                    <a:gd name="T95" fmla="*/ 332 w 332"/>
                    <a:gd name="T96" fmla="*/ 384 h 38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32" h="384">
                      <a:moveTo>
                        <a:pt x="20" y="35"/>
                      </a:moveTo>
                      <a:lnTo>
                        <a:pt x="45" y="8"/>
                      </a:lnTo>
                      <a:lnTo>
                        <a:pt x="67" y="0"/>
                      </a:lnTo>
                      <a:lnTo>
                        <a:pt x="101" y="16"/>
                      </a:lnTo>
                      <a:lnTo>
                        <a:pt x="109" y="81"/>
                      </a:lnTo>
                      <a:lnTo>
                        <a:pt x="115" y="95"/>
                      </a:lnTo>
                      <a:lnTo>
                        <a:pt x="55" y="128"/>
                      </a:lnTo>
                      <a:lnTo>
                        <a:pt x="43" y="179"/>
                      </a:lnTo>
                      <a:lnTo>
                        <a:pt x="24" y="246"/>
                      </a:lnTo>
                      <a:lnTo>
                        <a:pt x="36" y="305"/>
                      </a:lnTo>
                      <a:lnTo>
                        <a:pt x="69" y="339"/>
                      </a:lnTo>
                      <a:lnTo>
                        <a:pt x="121" y="339"/>
                      </a:lnTo>
                      <a:lnTo>
                        <a:pt x="186" y="321"/>
                      </a:lnTo>
                      <a:lnTo>
                        <a:pt x="255" y="293"/>
                      </a:lnTo>
                      <a:lnTo>
                        <a:pt x="279" y="268"/>
                      </a:lnTo>
                      <a:lnTo>
                        <a:pt x="304" y="266"/>
                      </a:lnTo>
                      <a:lnTo>
                        <a:pt x="332" y="280"/>
                      </a:lnTo>
                      <a:lnTo>
                        <a:pt x="316" y="337"/>
                      </a:lnTo>
                      <a:lnTo>
                        <a:pt x="287" y="358"/>
                      </a:lnTo>
                      <a:lnTo>
                        <a:pt x="146" y="384"/>
                      </a:lnTo>
                      <a:lnTo>
                        <a:pt x="49" y="364"/>
                      </a:lnTo>
                      <a:lnTo>
                        <a:pt x="22" y="337"/>
                      </a:lnTo>
                      <a:lnTo>
                        <a:pt x="0" y="282"/>
                      </a:lnTo>
                      <a:lnTo>
                        <a:pt x="8" y="207"/>
                      </a:lnTo>
                      <a:lnTo>
                        <a:pt x="32" y="128"/>
                      </a:lnTo>
                      <a:lnTo>
                        <a:pt x="34" y="95"/>
                      </a:lnTo>
                      <a:lnTo>
                        <a:pt x="40" y="53"/>
                      </a:lnTo>
                      <a:lnTo>
                        <a:pt x="30" y="20"/>
                      </a:lnTo>
                      <a:lnTo>
                        <a:pt x="38" y="8"/>
                      </a:lnTo>
                      <a:lnTo>
                        <a:pt x="49" y="6"/>
                      </a:lnTo>
                      <a:lnTo>
                        <a:pt x="20" y="35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218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5536" y="2958"/>
                  <a:ext cx="509" cy="744"/>
                  <a:chOff x="5536" y="2958"/>
                  <a:chExt cx="509" cy="744"/>
                </a:xfrm>
              </p:grpSpPr>
              <p:sp>
                <p:nvSpPr>
                  <p:cNvPr id="2182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5858" y="3002"/>
                    <a:ext cx="187" cy="700"/>
                  </a:xfrm>
                  <a:custGeom>
                    <a:avLst/>
                    <a:gdLst>
                      <a:gd name="T0" fmla="*/ 67 w 187"/>
                      <a:gd name="T1" fmla="*/ 14 h 700"/>
                      <a:gd name="T2" fmla="*/ 42 w 187"/>
                      <a:gd name="T3" fmla="*/ 0 h 700"/>
                      <a:gd name="T4" fmla="*/ 10 w 187"/>
                      <a:gd name="T5" fmla="*/ 10 h 700"/>
                      <a:gd name="T6" fmla="*/ 0 w 187"/>
                      <a:gd name="T7" fmla="*/ 39 h 700"/>
                      <a:gd name="T8" fmla="*/ 2 w 187"/>
                      <a:gd name="T9" fmla="*/ 67 h 700"/>
                      <a:gd name="T10" fmla="*/ 20 w 187"/>
                      <a:gd name="T11" fmla="*/ 97 h 700"/>
                      <a:gd name="T12" fmla="*/ 83 w 187"/>
                      <a:gd name="T13" fmla="*/ 177 h 700"/>
                      <a:gd name="T14" fmla="*/ 111 w 187"/>
                      <a:gd name="T15" fmla="*/ 237 h 700"/>
                      <a:gd name="T16" fmla="*/ 146 w 187"/>
                      <a:gd name="T17" fmla="*/ 300 h 700"/>
                      <a:gd name="T18" fmla="*/ 150 w 187"/>
                      <a:gd name="T19" fmla="*/ 337 h 700"/>
                      <a:gd name="T20" fmla="*/ 146 w 187"/>
                      <a:gd name="T21" fmla="*/ 392 h 700"/>
                      <a:gd name="T22" fmla="*/ 134 w 187"/>
                      <a:gd name="T23" fmla="*/ 434 h 700"/>
                      <a:gd name="T24" fmla="*/ 101 w 187"/>
                      <a:gd name="T25" fmla="*/ 471 h 700"/>
                      <a:gd name="T26" fmla="*/ 67 w 187"/>
                      <a:gd name="T27" fmla="*/ 524 h 700"/>
                      <a:gd name="T28" fmla="*/ 28 w 187"/>
                      <a:gd name="T29" fmla="*/ 578 h 700"/>
                      <a:gd name="T30" fmla="*/ 8 w 187"/>
                      <a:gd name="T31" fmla="*/ 629 h 700"/>
                      <a:gd name="T32" fmla="*/ 0 w 187"/>
                      <a:gd name="T33" fmla="*/ 664 h 700"/>
                      <a:gd name="T34" fmla="*/ 22 w 187"/>
                      <a:gd name="T35" fmla="*/ 676 h 700"/>
                      <a:gd name="T36" fmla="*/ 42 w 187"/>
                      <a:gd name="T37" fmla="*/ 661 h 700"/>
                      <a:gd name="T38" fmla="*/ 73 w 187"/>
                      <a:gd name="T39" fmla="*/ 664 h 700"/>
                      <a:gd name="T40" fmla="*/ 126 w 187"/>
                      <a:gd name="T41" fmla="*/ 696 h 700"/>
                      <a:gd name="T42" fmla="*/ 150 w 187"/>
                      <a:gd name="T43" fmla="*/ 700 h 700"/>
                      <a:gd name="T44" fmla="*/ 158 w 187"/>
                      <a:gd name="T45" fmla="*/ 678 h 700"/>
                      <a:gd name="T46" fmla="*/ 138 w 187"/>
                      <a:gd name="T47" fmla="*/ 661 h 700"/>
                      <a:gd name="T48" fmla="*/ 111 w 187"/>
                      <a:gd name="T49" fmla="*/ 643 h 700"/>
                      <a:gd name="T50" fmla="*/ 56 w 187"/>
                      <a:gd name="T51" fmla="*/ 631 h 700"/>
                      <a:gd name="T52" fmla="*/ 36 w 187"/>
                      <a:gd name="T53" fmla="*/ 631 h 700"/>
                      <a:gd name="T54" fmla="*/ 52 w 187"/>
                      <a:gd name="T55" fmla="*/ 597 h 700"/>
                      <a:gd name="T56" fmla="*/ 79 w 187"/>
                      <a:gd name="T57" fmla="*/ 544 h 700"/>
                      <a:gd name="T58" fmla="*/ 124 w 187"/>
                      <a:gd name="T59" fmla="*/ 501 h 700"/>
                      <a:gd name="T60" fmla="*/ 154 w 187"/>
                      <a:gd name="T61" fmla="*/ 452 h 700"/>
                      <a:gd name="T62" fmla="*/ 182 w 187"/>
                      <a:gd name="T63" fmla="*/ 381 h 700"/>
                      <a:gd name="T64" fmla="*/ 187 w 187"/>
                      <a:gd name="T65" fmla="*/ 314 h 700"/>
                      <a:gd name="T66" fmla="*/ 176 w 187"/>
                      <a:gd name="T67" fmla="*/ 239 h 700"/>
                      <a:gd name="T68" fmla="*/ 144 w 187"/>
                      <a:gd name="T69" fmla="*/ 154 h 700"/>
                      <a:gd name="T70" fmla="*/ 99 w 187"/>
                      <a:gd name="T71" fmla="*/ 69 h 700"/>
                      <a:gd name="T72" fmla="*/ 67 w 187"/>
                      <a:gd name="T73" fmla="*/ 14 h 7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87"/>
                      <a:gd name="T112" fmla="*/ 0 h 700"/>
                      <a:gd name="T113" fmla="*/ 187 w 187"/>
                      <a:gd name="T114" fmla="*/ 700 h 7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87" h="700">
                        <a:moveTo>
                          <a:pt x="67" y="14"/>
                        </a:moveTo>
                        <a:lnTo>
                          <a:pt x="42" y="0"/>
                        </a:lnTo>
                        <a:lnTo>
                          <a:pt x="10" y="10"/>
                        </a:lnTo>
                        <a:lnTo>
                          <a:pt x="0" y="39"/>
                        </a:lnTo>
                        <a:lnTo>
                          <a:pt x="2" y="67"/>
                        </a:lnTo>
                        <a:lnTo>
                          <a:pt x="20" y="97"/>
                        </a:lnTo>
                        <a:lnTo>
                          <a:pt x="83" y="177"/>
                        </a:lnTo>
                        <a:lnTo>
                          <a:pt x="111" y="237"/>
                        </a:lnTo>
                        <a:lnTo>
                          <a:pt x="146" y="300"/>
                        </a:lnTo>
                        <a:lnTo>
                          <a:pt x="150" y="337"/>
                        </a:lnTo>
                        <a:lnTo>
                          <a:pt x="146" y="392"/>
                        </a:lnTo>
                        <a:lnTo>
                          <a:pt x="134" y="434"/>
                        </a:lnTo>
                        <a:lnTo>
                          <a:pt x="101" y="471"/>
                        </a:lnTo>
                        <a:lnTo>
                          <a:pt x="67" y="524"/>
                        </a:lnTo>
                        <a:lnTo>
                          <a:pt x="28" y="578"/>
                        </a:lnTo>
                        <a:lnTo>
                          <a:pt x="8" y="629"/>
                        </a:lnTo>
                        <a:lnTo>
                          <a:pt x="0" y="664"/>
                        </a:lnTo>
                        <a:lnTo>
                          <a:pt x="22" y="676"/>
                        </a:lnTo>
                        <a:lnTo>
                          <a:pt x="42" y="661"/>
                        </a:lnTo>
                        <a:lnTo>
                          <a:pt x="73" y="664"/>
                        </a:lnTo>
                        <a:lnTo>
                          <a:pt x="126" y="696"/>
                        </a:lnTo>
                        <a:lnTo>
                          <a:pt x="150" y="700"/>
                        </a:lnTo>
                        <a:lnTo>
                          <a:pt x="158" y="678"/>
                        </a:lnTo>
                        <a:lnTo>
                          <a:pt x="138" y="661"/>
                        </a:lnTo>
                        <a:lnTo>
                          <a:pt x="111" y="643"/>
                        </a:lnTo>
                        <a:lnTo>
                          <a:pt x="56" y="631"/>
                        </a:lnTo>
                        <a:lnTo>
                          <a:pt x="36" y="631"/>
                        </a:lnTo>
                        <a:lnTo>
                          <a:pt x="52" y="597"/>
                        </a:lnTo>
                        <a:lnTo>
                          <a:pt x="79" y="544"/>
                        </a:lnTo>
                        <a:lnTo>
                          <a:pt x="124" y="501"/>
                        </a:lnTo>
                        <a:lnTo>
                          <a:pt x="154" y="452"/>
                        </a:lnTo>
                        <a:lnTo>
                          <a:pt x="182" y="381"/>
                        </a:lnTo>
                        <a:lnTo>
                          <a:pt x="187" y="314"/>
                        </a:lnTo>
                        <a:lnTo>
                          <a:pt x="176" y="239"/>
                        </a:lnTo>
                        <a:lnTo>
                          <a:pt x="144" y="154"/>
                        </a:lnTo>
                        <a:lnTo>
                          <a:pt x="99" y="69"/>
                        </a:lnTo>
                        <a:lnTo>
                          <a:pt x="67" y="14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2183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5536" y="2958"/>
                    <a:ext cx="257" cy="674"/>
                  </a:xfrm>
                  <a:custGeom>
                    <a:avLst/>
                    <a:gdLst>
                      <a:gd name="T0" fmla="*/ 197 w 257"/>
                      <a:gd name="T1" fmla="*/ 8 h 674"/>
                      <a:gd name="T2" fmla="*/ 223 w 257"/>
                      <a:gd name="T3" fmla="*/ 0 h 674"/>
                      <a:gd name="T4" fmla="*/ 253 w 257"/>
                      <a:gd name="T5" fmla="*/ 14 h 674"/>
                      <a:gd name="T6" fmla="*/ 257 w 257"/>
                      <a:gd name="T7" fmla="*/ 45 h 674"/>
                      <a:gd name="T8" fmla="*/ 251 w 257"/>
                      <a:gd name="T9" fmla="*/ 73 h 674"/>
                      <a:gd name="T10" fmla="*/ 227 w 257"/>
                      <a:gd name="T11" fmla="*/ 97 h 674"/>
                      <a:gd name="T12" fmla="*/ 152 w 257"/>
                      <a:gd name="T13" fmla="*/ 168 h 674"/>
                      <a:gd name="T14" fmla="*/ 116 w 257"/>
                      <a:gd name="T15" fmla="*/ 223 h 674"/>
                      <a:gd name="T16" fmla="*/ 71 w 257"/>
                      <a:gd name="T17" fmla="*/ 280 h 674"/>
                      <a:gd name="T18" fmla="*/ 63 w 257"/>
                      <a:gd name="T19" fmla="*/ 315 h 674"/>
                      <a:gd name="T20" fmla="*/ 57 w 257"/>
                      <a:gd name="T21" fmla="*/ 371 h 674"/>
                      <a:gd name="T22" fmla="*/ 63 w 257"/>
                      <a:gd name="T23" fmla="*/ 414 h 674"/>
                      <a:gd name="T24" fmla="*/ 88 w 257"/>
                      <a:gd name="T25" fmla="*/ 457 h 674"/>
                      <a:gd name="T26" fmla="*/ 114 w 257"/>
                      <a:gd name="T27" fmla="*/ 514 h 674"/>
                      <a:gd name="T28" fmla="*/ 148 w 257"/>
                      <a:gd name="T29" fmla="*/ 572 h 674"/>
                      <a:gd name="T30" fmla="*/ 158 w 257"/>
                      <a:gd name="T31" fmla="*/ 627 h 674"/>
                      <a:gd name="T32" fmla="*/ 158 w 257"/>
                      <a:gd name="T33" fmla="*/ 662 h 674"/>
                      <a:gd name="T34" fmla="*/ 136 w 257"/>
                      <a:gd name="T35" fmla="*/ 672 h 674"/>
                      <a:gd name="T36" fmla="*/ 120 w 257"/>
                      <a:gd name="T37" fmla="*/ 652 h 674"/>
                      <a:gd name="T38" fmla="*/ 88 w 257"/>
                      <a:gd name="T39" fmla="*/ 650 h 674"/>
                      <a:gd name="T40" fmla="*/ 27 w 257"/>
                      <a:gd name="T41" fmla="*/ 674 h 674"/>
                      <a:gd name="T42" fmla="*/ 5 w 257"/>
                      <a:gd name="T43" fmla="*/ 674 h 674"/>
                      <a:gd name="T44" fmla="*/ 0 w 257"/>
                      <a:gd name="T45" fmla="*/ 650 h 674"/>
                      <a:gd name="T46" fmla="*/ 23 w 257"/>
                      <a:gd name="T47" fmla="*/ 639 h 674"/>
                      <a:gd name="T48" fmla="*/ 55 w 257"/>
                      <a:gd name="T49" fmla="*/ 625 h 674"/>
                      <a:gd name="T50" fmla="*/ 110 w 257"/>
                      <a:gd name="T51" fmla="*/ 623 h 674"/>
                      <a:gd name="T52" fmla="*/ 130 w 257"/>
                      <a:gd name="T53" fmla="*/ 625 h 674"/>
                      <a:gd name="T54" fmla="*/ 118 w 257"/>
                      <a:gd name="T55" fmla="*/ 589 h 674"/>
                      <a:gd name="T56" fmla="*/ 100 w 257"/>
                      <a:gd name="T57" fmla="*/ 532 h 674"/>
                      <a:gd name="T58" fmla="*/ 63 w 257"/>
                      <a:gd name="T59" fmla="*/ 481 h 674"/>
                      <a:gd name="T60" fmla="*/ 39 w 257"/>
                      <a:gd name="T61" fmla="*/ 428 h 674"/>
                      <a:gd name="T62" fmla="*/ 23 w 257"/>
                      <a:gd name="T63" fmla="*/ 355 h 674"/>
                      <a:gd name="T64" fmla="*/ 27 w 257"/>
                      <a:gd name="T65" fmla="*/ 286 h 674"/>
                      <a:gd name="T66" fmla="*/ 51 w 257"/>
                      <a:gd name="T67" fmla="*/ 213 h 674"/>
                      <a:gd name="T68" fmla="*/ 96 w 257"/>
                      <a:gd name="T69" fmla="*/ 136 h 674"/>
                      <a:gd name="T70" fmla="*/ 156 w 257"/>
                      <a:gd name="T71" fmla="*/ 57 h 674"/>
                      <a:gd name="T72" fmla="*/ 197 w 257"/>
                      <a:gd name="T73" fmla="*/ 8 h 67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57"/>
                      <a:gd name="T112" fmla="*/ 0 h 674"/>
                      <a:gd name="T113" fmla="*/ 257 w 257"/>
                      <a:gd name="T114" fmla="*/ 674 h 67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57" h="674">
                        <a:moveTo>
                          <a:pt x="197" y="8"/>
                        </a:moveTo>
                        <a:lnTo>
                          <a:pt x="223" y="0"/>
                        </a:lnTo>
                        <a:lnTo>
                          <a:pt x="253" y="14"/>
                        </a:lnTo>
                        <a:lnTo>
                          <a:pt x="257" y="45"/>
                        </a:lnTo>
                        <a:lnTo>
                          <a:pt x="251" y="73"/>
                        </a:lnTo>
                        <a:lnTo>
                          <a:pt x="227" y="97"/>
                        </a:lnTo>
                        <a:lnTo>
                          <a:pt x="152" y="168"/>
                        </a:lnTo>
                        <a:lnTo>
                          <a:pt x="116" y="223"/>
                        </a:lnTo>
                        <a:lnTo>
                          <a:pt x="71" y="280"/>
                        </a:lnTo>
                        <a:lnTo>
                          <a:pt x="63" y="315"/>
                        </a:lnTo>
                        <a:lnTo>
                          <a:pt x="57" y="371"/>
                        </a:lnTo>
                        <a:lnTo>
                          <a:pt x="63" y="414"/>
                        </a:lnTo>
                        <a:lnTo>
                          <a:pt x="88" y="457"/>
                        </a:lnTo>
                        <a:lnTo>
                          <a:pt x="114" y="514"/>
                        </a:lnTo>
                        <a:lnTo>
                          <a:pt x="148" y="572"/>
                        </a:lnTo>
                        <a:lnTo>
                          <a:pt x="158" y="627"/>
                        </a:lnTo>
                        <a:lnTo>
                          <a:pt x="158" y="662"/>
                        </a:lnTo>
                        <a:lnTo>
                          <a:pt x="136" y="672"/>
                        </a:lnTo>
                        <a:lnTo>
                          <a:pt x="120" y="652"/>
                        </a:lnTo>
                        <a:lnTo>
                          <a:pt x="88" y="650"/>
                        </a:lnTo>
                        <a:lnTo>
                          <a:pt x="27" y="674"/>
                        </a:lnTo>
                        <a:lnTo>
                          <a:pt x="5" y="674"/>
                        </a:lnTo>
                        <a:lnTo>
                          <a:pt x="0" y="650"/>
                        </a:lnTo>
                        <a:lnTo>
                          <a:pt x="23" y="639"/>
                        </a:lnTo>
                        <a:lnTo>
                          <a:pt x="55" y="625"/>
                        </a:lnTo>
                        <a:lnTo>
                          <a:pt x="110" y="623"/>
                        </a:lnTo>
                        <a:lnTo>
                          <a:pt x="130" y="625"/>
                        </a:lnTo>
                        <a:lnTo>
                          <a:pt x="118" y="589"/>
                        </a:lnTo>
                        <a:lnTo>
                          <a:pt x="100" y="532"/>
                        </a:lnTo>
                        <a:lnTo>
                          <a:pt x="63" y="481"/>
                        </a:lnTo>
                        <a:lnTo>
                          <a:pt x="39" y="428"/>
                        </a:lnTo>
                        <a:lnTo>
                          <a:pt x="23" y="355"/>
                        </a:lnTo>
                        <a:lnTo>
                          <a:pt x="27" y="286"/>
                        </a:lnTo>
                        <a:lnTo>
                          <a:pt x="51" y="213"/>
                        </a:lnTo>
                        <a:lnTo>
                          <a:pt x="96" y="136"/>
                        </a:lnTo>
                        <a:lnTo>
                          <a:pt x="156" y="57"/>
                        </a:lnTo>
                        <a:lnTo>
                          <a:pt x="197" y="8"/>
                        </a:lnTo>
                        <a:close/>
                      </a:path>
                    </a:pathLst>
                  </a:custGeom>
                  <a:solidFill>
                    <a:srgbClr val="33339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2163" name="Group 65"/>
              <p:cNvGrpSpPr>
                <a:grpSpLocks noChangeAspect="1"/>
              </p:cNvGrpSpPr>
              <p:nvPr/>
            </p:nvGrpSpPr>
            <p:grpSpPr bwMode="auto">
              <a:xfrm>
                <a:off x="5390" y="3299"/>
                <a:ext cx="711" cy="1009"/>
                <a:chOff x="5390" y="3299"/>
                <a:chExt cx="711" cy="1009"/>
              </a:xfrm>
            </p:grpSpPr>
            <p:sp>
              <p:nvSpPr>
                <p:cNvPr id="2171" name="Freeform 66"/>
                <p:cNvSpPr>
                  <a:spLocks noChangeAspect="1"/>
                </p:cNvSpPr>
                <p:nvPr/>
              </p:nvSpPr>
              <p:spPr bwMode="auto">
                <a:xfrm>
                  <a:off x="5726" y="3299"/>
                  <a:ext cx="173" cy="324"/>
                </a:xfrm>
                <a:custGeom>
                  <a:avLst/>
                  <a:gdLst>
                    <a:gd name="T0" fmla="*/ 3 w 173"/>
                    <a:gd name="T1" fmla="*/ 190 h 324"/>
                    <a:gd name="T2" fmla="*/ 19 w 173"/>
                    <a:gd name="T3" fmla="*/ 138 h 324"/>
                    <a:gd name="T4" fmla="*/ 62 w 173"/>
                    <a:gd name="T5" fmla="*/ 103 h 324"/>
                    <a:gd name="T6" fmla="*/ 82 w 173"/>
                    <a:gd name="T7" fmla="*/ 103 h 324"/>
                    <a:gd name="T8" fmla="*/ 82 w 173"/>
                    <a:gd name="T9" fmla="*/ 0 h 324"/>
                    <a:gd name="T10" fmla="*/ 110 w 173"/>
                    <a:gd name="T11" fmla="*/ 4 h 324"/>
                    <a:gd name="T12" fmla="*/ 102 w 173"/>
                    <a:gd name="T13" fmla="*/ 107 h 324"/>
                    <a:gd name="T14" fmla="*/ 137 w 173"/>
                    <a:gd name="T15" fmla="*/ 119 h 324"/>
                    <a:gd name="T16" fmla="*/ 165 w 173"/>
                    <a:gd name="T17" fmla="*/ 154 h 324"/>
                    <a:gd name="T18" fmla="*/ 173 w 173"/>
                    <a:gd name="T19" fmla="*/ 205 h 324"/>
                    <a:gd name="T20" fmla="*/ 149 w 173"/>
                    <a:gd name="T21" fmla="*/ 277 h 324"/>
                    <a:gd name="T22" fmla="*/ 98 w 173"/>
                    <a:gd name="T23" fmla="*/ 320 h 324"/>
                    <a:gd name="T24" fmla="*/ 51 w 173"/>
                    <a:gd name="T25" fmla="*/ 324 h 324"/>
                    <a:gd name="T26" fmla="*/ 19 w 173"/>
                    <a:gd name="T27" fmla="*/ 304 h 324"/>
                    <a:gd name="T28" fmla="*/ 0 w 173"/>
                    <a:gd name="T29" fmla="*/ 253 h 324"/>
                    <a:gd name="T30" fmla="*/ 3 w 173"/>
                    <a:gd name="T31" fmla="*/ 205 h 324"/>
                    <a:gd name="T32" fmla="*/ 3 w 173"/>
                    <a:gd name="T33" fmla="*/ 190 h 3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3"/>
                    <a:gd name="T52" fmla="*/ 0 h 324"/>
                    <a:gd name="T53" fmla="*/ 173 w 173"/>
                    <a:gd name="T54" fmla="*/ 324 h 3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3" h="324">
                      <a:moveTo>
                        <a:pt x="3" y="190"/>
                      </a:moveTo>
                      <a:lnTo>
                        <a:pt x="19" y="138"/>
                      </a:lnTo>
                      <a:lnTo>
                        <a:pt x="62" y="103"/>
                      </a:lnTo>
                      <a:lnTo>
                        <a:pt x="82" y="103"/>
                      </a:lnTo>
                      <a:lnTo>
                        <a:pt x="82" y="0"/>
                      </a:lnTo>
                      <a:lnTo>
                        <a:pt x="110" y="4"/>
                      </a:lnTo>
                      <a:lnTo>
                        <a:pt x="102" y="107"/>
                      </a:lnTo>
                      <a:lnTo>
                        <a:pt x="137" y="119"/>
                      </a:lnTo>
                      <a:lnTo>
                        <a:pt x="165" y="154"/>
                      </a:lnTo>
                      <a:lnTo>
                        <a:pt x="173" y="205"/>
                      </a:lnTo>
                      <a:lnTo>
                        <a:pt x="149" y="277"/>
                      </a:lnTo>
                      <a:lnTo>
                        <a:pt x="98" y="320"/>
                      </a:lnTo>
                      <a:lnTo>
                        <a:pt x="51" y="324"/>
                      </a:lnTo>
                      <a:lnTo>
                        <a:pt x="19" y="304"/>
                      </a:lnTo>
                      <a:lnTo>
                        <a:pt x="0" y="253"/>
                      </a:lnTo>
                      <a:lnTo>
                        <a:pt x="3" y="205"/>
                      </a:lnTo>
                      <a:lnTo>
                        <a:pt x="3" y="19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2" name="Freeform 67"/>
                <p:cNvSpPr>
                  <a:spLocks noChangeAspect="1"/>
                </p:cNvSpPr>
                <p:nvPr/>
              </p:nvSpPr>
              <p:spPr bwMode="auto">
                <a:xfrm>
                  <a:off x="5584" y="3623"/>
                  <a:ext cx="308" cy="441"/>
                </a:xfrm>
                <a:custGeom>
                  <a:avLst/>
                  <a:gdLst>
                    <a:gd name="T0" fmla="*/ 24 w 308"/>
                    <a:gd name="T1" fmla="*/ 19 h 441"/>
                    <a:gd name="T2" fmla="*/ 67 w 308"/>
                    <a:gd name="T3" fmla="*/ 0 h 441"/>
                    <a:gd name="T4" fmla="*/ 115 w 308"/>
                    <a:gd name="T5" fmla="*/ 0 h 441"/>
                    <a:gd name="T6" fmla="*/ 174 w 308"/>
                    <a:gd name="T7" fmla="*/ 7 h 441"/>
                    <a:gd name="T8" fmla="*/ 213 w 308"/>
                    <a:gd name="T9" fmla="*/ 23 h 441"/>
                    <a:gd name="T10" fmla="*/ 257 w 308"/>
                    <a:gd name="T11" fmla="*/ 35 h 441"/>
                    <a:gd name="T12" fmla="*/ 296 w 308"/>
                    <a:gd name="T13" fmla="*/ 55 h 441"/>
                    <a:gd name="T14" fmla="*/ 308 w 308"/>
                    <a:gd name="T15" fmla="*/ 86 h 441"/>
                    <a:gd name="T16" fmla="*/ 308 w 308"/>
                    <a:gd name="T17" fmla="*/ 129 h 441"/>
                    <a:gd name="T18" fmla="*/ 288 w 308"/>
                    <a:gd name="T19" fmla="*/ 181 h 441"/>
                    <a:gd name="T20" fmla="*/ 245 w 308"/>
                    <a:gd name="T21" fmla="*/ 252 h 441"/>
                    <a:gd name="T22" fmla="*/ 233 w 308"/>
                    <a:gd name="T23" fmla="*/ 287 h 441"/>
                    <a:gd name="T24" fmla="*/ 237 w 308"/>
                    <a:gd name="T25" fmla="*/ 346 h 441"/>
                    <a:gd name="T26" fmla="*/ 245 w 308"/>
                    <a:gd name="T27" fmla="*/ 381 h 441"/>
                    <a:gd name="T28" fmla="*/ 217 w 308"/>
                    <a:gd name="T29" fmla="*/ 413 h 441"/>
                    <a:gd name="T30" fmla="*/ 170 w 308"/>
                    <a:gd name="T31" fmla="*/ 441 h 441"/>
                    <a:gd name="T32" fmla="*/ 130 w 308"/>
                    <a:gd name="T33" fmla="*/ 441 h 441"/>
                    <a:gd name="T34" fmla="*/ 87 w 308"/>
                    <a:gd name="T35" fmla="*/ 441 h 441"/>
                    <a:gd name="T36" fmla="*/ 39 w 308"/>
                    <a:gd name="T37" fmla="*/ 417 h 441"/>
                    <a:gd name="T38" fmla="*/ 16 w 308"/>
                    <a:gd name="T39" fmla="*/ 381 h 441"/>
                    <a:gd name="T40" fmla="*/ 0 w 308"/>
                    <a:gd name="T41" fmla="*/ 291 h 441"/>
                    <a:gd name="T42" fmla="*/ 8 w 308"/>
                    <a:gd name="T43" fmla="*/ 212 h 441"/>
                    <a:gd name="T44" fmla="*/ 16 w 308"/>
                    <a:gd name="T45" fmla="*/ 165 h 441"/>
                    <a:gd name="T46" fmla="*/ 16 w 308"/>
                    <a:gd name="T47" fmla="*/ 114 h 441"/>
                    <a:gd name="T48" fmla="*/ 8 w 308"/>
                    <a:gd name="T49" fmla="*/ 66 h 441"/>
                    <a:gd name="T50" fmla="*/ 24 w 308"/>
                    <a:gd name="T51" fmla="*/ 19 h 4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08"/>
                    <a:gd name="T79" fmla="*/ 0 h 441"/>
                    <a:gd name="T80" fmla="*/ 308 w 308"/>
                    <a:gd name="T81" fmla="*/ 441 h 4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08" h="441">
                      <a:moveTo>
                        <a:pt x="24" y="19"/>
                      </a:moveTo>
                      <a:lnTo>
                        <a:pt x="67" y="0"/>
                      </a:lnTo>
                      <a:lnTo>
                        <a:pt x="115" y="0"/>
                      </a:lnTo>
                      <a:lnTo>
                        <a:pt x="174" y="7"/>
                      </a:lnTo>
                      <a:lnTo>
                        <a:pt x="213" y="23"/>
                      </a:lnTo>
                      <a:lnTo>
                        <a:pt x="257" y="35"/>
                      </a:lnTo>
                      <a:lnTo>
                        <a:pt x="296" y="55"/>
                      </a:lnTo>
                      <a:lnTo>
                        <a:pt x="308" y="86"/>
                      </a:lnTo>
                      <a:lnTo>
                        <a:pt x="308" y="129"/>
                      </a:lnTo>
                      <a:lnTo>
                        <a:pt x="288" y="181"/>
                      </a:lnTo>
                      <a:lnTo>
                        <a:pt x="245" y="252"/>
                      </a:lnTo>
                      <a:lnTo>
                        <a:pt x="233" y="287"/>
                      </a:lnTo>
                      <a:lnTo>
                        <a:pt x="237" y="346"/>
                      </a:lnTo>
                      <a:lnTo>
                        <a:pt x="245" y="381"/>
                      </a:lnTo>
                      <a:lnTo>
                        <a:pt x="217" y="413"/>
                      </a:lnTo>
                      <a:lnTo>
                        <a:pt x="170" y="441"/>
                      </a:lnTo>
                      <a:lnTo>
                        <a:pt x="130" y="441"/>
                      </a:lnTo>
                      <a:lnTo>
                        <a:pt x="87" y="441"/>
                      </a:lnTo>
                      <a:lnTo>
                        <a:pt x="39" y="417"/>
                      </a:lnTo>
                      <a:lnTo>
                        <a:pt x="16" y="381"/>
                      </a:lnTo>
                      <a:lnTo>
                        <a:pt x="0" y="291"/>
                      </a:lnTo>
                      <a:lnTo>
                        <a:pt x="8" y="212"/>
                      </a:lnTo>
                      <a:lnTo>
                        <a:pt x="16" y="165"/>
                      </a:lnTo>
                      <a:lnTo>
                        <a:pt x="16" y="114"/>
                      </a:lnTo>
                      <a:lnTo>
                        <a:pt x="8" y="66"/>
                      </a:lnTo>
                      <a:lnTo>
                        <a:pt x="24" y="19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3" name="Freeform 68"/>
                <p:cNvSpPr>
                  <a:spLocks noChangeAspect="1"/>
                </p:cNvSpPr>
                <p:nvPr/>
              </p:nvSpPr>
              <p:spPr bwMode="auto">
                <a:xfrm>
                  <a:off x="5856" y="3682"/>
                  <a:ext cx="245" cy="390"/>
                </a:xfrm>
                <a:custGeom>
                  <a:avLst/>
                  <a:gdLst>
                    <a:gd name="T0" fmla="*/ 106 w 245"/>
                    <a:gd name="T1" fmla="*/ 20 h 390"/>
                    <a:gd name="T2" fmla="*/ 63 w 245"/>
                    <a:gd name="T3" fmla="*/ 0 h 390"/>
                    <a:gd name="T4" fmla="*/ 19 w 245"/>
                    <a:gd name="T5" fmla="*/ 4 h 390"/>
                    <a:gd name="T6" fmla="*/ 0 w 245"/>
                    <a:gd name="T7" fmla="*/ 32 h 390"/>
                    <a:gd name="T8" fmla="*/ 7 w 245"/>
                    <a:gd name="T9" fmla="*/ 59 h 390"/>
                    <a:gd name="T10" fmla="*/ 43 w 245"/>
                    <a:gd name="T11" fmla="*/ 67 h 390"/>
                    <a:gd name="T12" fmla="*/ 86 w 245"/>
                    <a:gd name="T13" fmla="*/ 63 h 390"/>
                    <a:gd name="T14" fmla="*/ 162 w 245"/>
                    <a:gd name="T15" fmla="*/ 75 h 390"/>
                    <a:gd name="T16" fmla="*/ 209 w 245"/>
                    <a:gd name="T17" fmla="*/ 95 h 390"/>
                    <a:gd name="T18" fmla="*/ 209 w 245"/>
                    <a:gd name="T19" fmla="*/ 114 h 390"/>
                    <a:gd name="T20" fmla="*/ 162 w 245"/>
                    <a:gd name="T21" fmla="*/ 165 h 390"/>
                    <a:gd name="T22" fmla="*/ 102 w 245"/>
                    <a:gd name="T23" fmla="*/ 209 h 390"/>
                    <a:gd name="T24" fmla="*/ 67 w 245"/>
                    <a:gd name="T25" fmla="*/ 248 h 390"/>
                    <a:gd name="T26" fmla="*/ 51 w 245"/>
                    <a:gd name="T27" fmla="*/ 284 h 390"/>
                    <a:gd name="T28" fmla="*/ 55 w 245"/>
                    <a:gd name="T29" fmla="*/ 299 h 390"/>
                    <a:gd name="T30" fmla="*/ 79 w 245"/>
                    <a:gd name="T31" fmla="*/ 299 h 390"/>
                    <a:gd name="T32" fmla="*/ 118 w 245"/>
                    <a:gd name="T33" fmla="*/ 315 h 390"/>
                    <a:gd name="T34" fmla="*/ 130 w 245"/>
                    <a:gd name="T35" fmla="*/ 355 h 390"/>
                    <a:gd name="T36" fmla="*/ 146 w 245"/>
                    <a:gd name="T37" fmla="*/ 390 h 390"/>
                    <a:gd name="T38" fmla="*/ 165 w 245"/>
                    <a:gd name="T39" fmla="*/ 390 h 390"/>
                    <a:gd name="T40" fmla="*/ 185 w 245"/>
                    <a:gd name="T41" fmla="*/ 355 h 390"/>
                    <a:gd name="T42" fmla="*/ 169 w 245"/>
                    <a:gd name="T43" fmla="*/ 327 h 390"/>
                    <a:gd name="T44" fmla="*/ 118 w 245"/>
                    <a:gd name="T45" fmla="*/ 292 h 390"/>
                    <a:gd name="T46" fmla="*/ 98 w 245"/>
                    <a:gd name="T47" fmla="*/ 284 h 390"/>
                    <a:gd name="T48" fmla="*/ 86 w 245"/>
                    <a:gd name="T49" fmla="*/ 276 h 390"/>
                    <a:gd name="T50" fmla="*/ 90 w 245"/>
                    <a:gd name="T51" fmla="*/ 256 h 390"/>
                    <a:gd name="T52" fmla="*/ 134 w 245"/>
                    <a:gd name="T53" fmla="*/ 217 h 390"/>
                    <a:gd name="T54" fmla="*/ 197 w 245"/>
                    <a:gd name="T55" fmla="*/ 169 h 390"/>
                    <a:gd name="T56" fmla="*/ 233 w 245"/>
                    <a:gd name="T57" fmla="*/ 130 h 390"/>
                    <a:gd name="T58" fmla="*/ 245 w 245"/>
                    <a:gd name="T59" fmla="*/ 102 h 390"/>
                    <a:gd name="T60" fmla="*/ 237 w 245"/>
                    <a:gd name="T61" fmla="*/ 83 h 390"/>
                    <a:gd name="T62" fmla="*/ 217 w 245"/>
                    <a:gd name="T63" fmla="*/ 59 h 390"/>
                    <a:gd name="T64" fmla="*/ 162 w 245"/>
                    <a:gd name="T65" fmla="*/ 35 h 390"/>
                    <a:gd name="T66" fmla="*/ 130 w 245"/>
                    <a:gd name="T67" fmla="*/ 24 h 390"/>
                    <a:gd name="T68" fmla="*/ 82 w 245"/>
                    <a:gd name="T69" fmla="*/ 12 h 390"/>
                    <a:gd name="T70" fmla="*/ 90 w 245"/>
                    <a:gd name="T71" fmla="*/ 16 h 390"/>
                    <a:gd name="T72" fmla="*/ 106 w 245"/>
                    <a:gd name="T73" fmla="*/ 20 h 39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45"/>
                    <a:gd name="T112" fmla="*/ 0 h 390"/>
                    <a:gd name="T113" fmla="*/ 245 w 245"/>
                    <a:gd name="T114" fmla="*/ 390 h 39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45" h="390">
                      <a:moveTo>
                        <a:pt x="106" y="20"/>
                      </a:moveTo>
                      <a:lnTo>
                        <a:pt x="63" y="0"/>
                      </a:lnTo>
                      <a:lnTo>
                        <a:pt x="19" y="4"/>
                      </a:lnTo>
                      <a:lnTo>
                        <a:pt x="0" y="32"/>
                      </a:lnTo>
                      <a:lnTo>
                        <a:pt x="7" y="59"/>
                      </a:lnTo>
                      <a:lnTo>
                        <a:pt x="43" y="67"/>
                      </a:lnTo>
                      <a:lnTo>
                        <a:pt x="86" y="63"/>
                      </a:lnTo>
                      <a:lnTo>
                        <a:pt x="162" y="75"/>
                      </a:lnTo>
                      <a:lnTo>
                        <a:pt x="209" y="95"/>
                      </a:lnTo>
                      <a:lnTo>
                        <a:pt x="209" y="114"/>
                      </a:lnTo>
                      <a:lnTo>
                        <a:pt x="162" y="165"/>
                      </a:lnTo>
                      <a:lnTo>
                        <a:pt x="102" y="209"/>
                      </a:lnTo>
                      <a:lnTo>
                        <a:pt x="67" y="248"/>
                      </a:lnTo>
                      <a:lnTo>
                        <a:pt x="51" y="284"/>
                      </a:lnTo>
                      <a:lnTo>
                        <a:pt x="55" y="299"/>
                      </a:lnTo>
                      <a:lnTo>
                        <a:pt x="79" y="299"/>
                      </a:lnTo>
                      <a:lnTo>
                        <a:pt x="118" y="315"/>
                      </a:lnTo>
                      <a:lnTo>
                        <a:pt x="130" y="355"/>
                      </a:lnTo>
                      <a:lnTo>
                        <a:pt x="146" y="390"/>
                      </a:lnTo>
                      <a:lnTo>
                        <a:pt x="165" y="390"/>
                      </a:lnTo>
                      <a:lnTo>
                        <a:pt x="185" y="355"/>
                      </a:lnTo>
                      <a:lnTo>
                        <a:pt x="169" y="327"/>
                      </a:lnTo>
                      <a:lnTo>
                        <a:pt x="118" y="292"/>
                      </a:lnTo>
                      <a:lnTo>
                        <a:pt x="98" y="284"/>
                      </a:lnTo>
                      <a:lnTo>
                        <a:pt x="86" y="276"/>
                      </a:lnTo>
                      <a:lnTo>
                        <a:pt x="90" y="256"/>
                      </a:lnTo>
                      <a:lnTo>
                        <a:pt x="134" y="217"/>
                      </a:lnTo>
                      <a:lnTo>
                        <a:pt x="197" y="169"/>
                      </a:lnTo>
                      <a:lnTo>
                        <a:pt x="233" y="130"/>
                      </a:lnTo>
                      <a:lnTo>
                        <a:pt x="245" y="102"/>
                      </a:lnTo>
                      <a:lnTo>
                        <a:pt x="237" y="83"/>
                      </a:lnTo>
                      <a:lnTo>
                        <a:pt x="217" y="59"/>
                      </a:lnTo>
                      <a:lnTo>
                        <a:pt x="162" y="35"/>
                      </a:lnTo>
                      <a:lnTo>
                        <a:pt x="130" y="24"/>
                      </a:lnTo>
                      <a:lnTo>
                        <a:pt x="82" y="12"/>
                      </a:lnTo>
                      <a:lnTo>
                        <a:pt x="90" y="16"/>
                      </a:lnTo>
                      <a:lnTo>
                        <a:pt x="106" y="2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4" name="Freeform 69"/>
                <p:cNvSpPr>
                  <a:spLocks noChangeAspect="1"/>
                </p:cNvSpPr>
                <p:nvPr/>
              </p:nvSpPr>
              <p:spPr bwMode="auto">
                <a:xfrm>
                  <a:off x="5390" y="3626"/>
                  <a:ext cx="281" cy="423"/>
                </a:xfrm>
                <a:custGeom>
                  <a:avLst/>
                  <a:gdLst>
                    <a:gd name="T0" fmla="*/ 59 w 281"/>
                    <a:gd name="T1" fmla="*/ 31 h 423"/>
                    <a:gd name="T2" fmla="*/ 118 w 281"/>
                    <a:gd name="T3" fmla="*/ 7 h 423"/>
                    <a:gd name="T4" fmla="*/ 170 w 281"/>
                    <a:gd name="T5" fmla="*/ 3 h 423"/>
                    <a:gd name="T6" fmla="*/ 257 w 281"/>
                    <a:gd name="T7" fmla="*/ 0 h 423"/>
                    <a:gd name="T8" fmla="*/ 281 w 281"/>
                    <a:gd name="T9" fmla="*/ 27 h 423"/>
                    <a:gd name="T10" fmla="*/ 249 w 281"/>
                    <a:gd name="T11" fmla="*/ 75 h 423"/>
                    <a:gd name="T12" fmla="*/ 201 w 281"/>
                    <a:gd name="T13" fmla="*/ 55 h 423"/>
                    <a:gd name="T14" fmla="*/ 170 w 281"/>
                    <a:gd name="T15" fmla="*/ 47 h 423"/>
                    <a:gd name="T16" fmla="*/ 118 w 281"/>
                    <a:gd name="T17" fmla="*/ 43 h 423"/>
                    <a:gd name="T18" fmla="*/ 75 w 281"/>
                    <a:gd name="T19" fmla="*/ 55 h 423"/>
                    <a:gd name="T20" fmla="*/ 43 w 281"/>
                    <a:gd name="T21" fmla="*/ 79 h 423"/>
                    <a:gd name="T22" fmla="*/ 43 w 281"/>
                    <a:gd name="T23" fmla="*/ 106 h 423"/>
                    <a:gd name="T24" fmla="*/ 67 w 281"/>
                    <a:gd name="T25" fmla="*/ 146 h 423"/>
                    <a:gd name="T26" fmla="*/ 102 w 281"/>
                    <a:gd name="T27" fmla="*/ 205 h 423"/>
                    <a:gd name="T28" fmla="*/ 122 w 281"/>
                    <a:gd name="T29" fmla="*/ 253 h 423"/>
                    <a:gd name="T30" fmla="*/ 126 w 281"/>
                    <a:gd name="T31" fmla="*/ 312 h 423"/>
                    <a:gd name="T32" fmla="*/ 126 w 281"/>
                    <a:gd name="T33" fmla="*/ 359 h 423"/>
                    <a:gd name="T34" fmla="*/ 110 w 281"/>
                    <a:gd name="T35" fmla="*/ 363 h 423"/>
                    <a:gd name="T36" fmla="*/ 63 w 281"/>
                    <a:gd name="T37" fmla="*/ 371 h 423"/>
                    <a:gd name="T38" fmla="*/ 35 w 281"/>
                    <a:gd name="T39" fmla="*/ 391 h 423"/>
                    <a:gd name="T40" fmla="*/ 19 w 281"/>
                    <a:gd name="T41" fmla="*/ 423 h 423"/>
                    <a:gd name="T42" fmla="*/ 3 w 281"/>
                    <a:gd name="T43" fmla="*/ 419 h 423"/>
                    <a:gd name="T44" fmla="*/ 0 w 281"/>
                    <a:gd name="T45" fmla="*/ 391 h 423"/>
                    <a:gd name="T46" fmla="*/ 23 w 281"/>
                    <a:gd name="T47" fmla="*/ 359 h 423"/>
                    <a:gd name="T48" fmla="*/ 63 w 281"/>
                    <a:gd name="T49" fmla="*/ 347 h 423"/>
                    <a:gd name="T50" fmla="*/ 98 w 281"/>
                    <a:gd name="T51" fmla="*/ 336 h 423"/>
                    <a:gd name="T52" fmla="*/ 102 w 281"/>
                    <a:gd name="T53" fmla="*/ 324 h 423"/>
                    <a:gd name="T54" fmla="*/ 102 w 281"/>
                    <a:gd name="T55" fmla="*/ 292 h 423"/>
                    <a:gd name="T56" fmla="*/ 87 w 281"/>
                    <a:gd name="T57" fmla="*/ 249 h 423"/>
                    <a:gd name="T58" fmla="*/ 71 w 281"/>
                    <a:gd name="T59" fmla="*/ 201 h 423"/>
                    <a:gd name="T60" fmla="*/ 43 w 281"/>
                    <a:gd name="T61" fmla="*/ 173 h 423"/>
                    <a:gd name="T62" fmla="*/ 19 w 281"/>
                    <a:gd name="T63" fmla="*/ 134 h 423"/>
                    <a:gd name="T64" fmla="*/ 11 w 281"/>
                    <a:gd name="T65" fmla="*/ 106 h 423"/>
                    <a:gd name="T66" fmla="*/ 11 w 281"/>
                    <a:gd name="T67" fmla="*/ 75 h 423"/>
                    <a:gd name="T68" fmla="*/ 31 w 281"/>
                    <a:gd name="T69" fmla="*/ 55 h 423"/>
                    <a:gd name="T70" fmla="*/ 59 w 281"/>
                    <a:gd name="T71" fmla="*/ 31 h 42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81"/>
                    <a:gd name="T109" fmla="*/ 0 h 423"/>
                    <a:gd name="T110" fmla="*/ 281 w 281"/>
                    <a:gd name="T111" fmla="*/ 423 h 42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81" h="423">
                      <a:moveTo>
                        <a:pt x="59" y="31"/>
                      </a:moveTo>
                      <a:lnTo>
                        <a:pt x="118" y="7"/>
                      </a:lnTo>
                      <a:lnTo>
                        <a:pt x="170" y="3"/>
                      </a:lnTo>
                      <a:lnTo>
                        <a:pt x="257" y="0"/>
                      </a:lnTo>
                      <a:lnTo>
                        <a:pt x="281" y="27"/>
                      </a:lnTo>
                      <a:lnTo>
                        <a:pt x="249" y="75"/>
                      </a:lnTo>
                      <a:lnTo>
                        <a:pt x="201" y="55"/>
                      </a:lnTo>
                      <a:lnTo>
                        <a:pt x="170" y="47"/>
                      </a:lnTo>
                      <a:lnTo>
                        <a:pt x="118" y="43"/>
                      </a:lnTo>
                      <a:lnTo>
                        <a:pt x="75" y="55"/>
                      </a:lnTo>
                      <a:lnTo>
                        <a:pt x="43" y="79"/>
                      </a:lnTo>
                      <a:lnTo>
                        <a:pt x="43" y="106"/>
                      </a:lnTo>
                      <a:lnTo>
                        <a:pt x="67" y="146"/>
                      </a:lnTo>
                      <a:lnTo>
                        <a:pt x="102" y="205"/>
                      </a:lnTo>
                      <a:lnTo>
                        <a:pt x="122" y="253"/>
                      </a:lnTo>
                      <a:lnTo>
                        <a:pt x="126" y="312"/>
                      </a:lnTo>
                      <a:lnTo>
                        <a:pt x="126" y="359"/>
                      </a:lnTo>
                      <a:lnTo>
                        <a:pt x="110" y="363"/>
                      </a:lnTo>
                      <a:lnTo>
                        <a:pt x="63" y="371"/>
                      </a:lnTo>
                      <a:lnTo>
                        <a:pt x="35" y="391"/>
                      </a:lnTo>
                      <a:lnTo>
                        <a:pt x="19" y="423"/>
                      </a:lnTo>
                      <a:lnTo>
                        <a:pt x="3" y="419"/>
                      </a:lnTo>
                      <a:lnTo>
                        <a:pt x="0" y="391"/>
                      </a:lnTo>
                      <a:lnTo>
                        <a:pt x="23" y="359"/>
                      </a:lnTo>
                      <a:lnTo>
                        <a:pt x="63" y="347"/>
                      </a:lnTo>
                      <a:lnTo>
                        <a:pt x="98" y="336"/>
                      </a:lnTo>
                      <a:lnTo>
                        <a:pt x="102" y="324"/>
                      </a:lnTo>
                      <a:lnTo>
                        <a:pt x="102" y="292"/>
                      </a:lnTo>
                      <a:lnTo>
                        <a:pt x="87" y="249"/>
                      </a:lnTo>
                      <a:lnTo>
                        <a:pt x="71" y="201"/>
                      </a:lnTo>
                      <a:lnTo>
                        <a:pt x="43" y="173"/>
                      </a:lnTo>
                      <a:lnTo>
                        <a:pt x="19" y="134"/>
                      </a:lnTo>
                      <a:lnTo>
                        <a:pt x="11" y="106"/>
                      </a:lnTo>
                      <a:lnTo>
                        <a:pt x="11" y="75"/>
                      </a:lnTo>
                      <a:lnTo>
                        <a:pt x="31" y="55"/>
                      </a:lnTo>
                      <a:lnTo>
                        <a:pt x="59" y="31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5" name="Freeform 70"/>
                <p:cNvSpPr>
                  <a:spLocks noChangeAspect="1"/>
                </p:cNvSpPr>
                <p:nvPr/>
              </p:nvSpPr>
              <p:spPr bwMode="auto">
                <a:xfrm>
                  <a:off x="5733" y="3969"/>
                  <a:ext cx="307" cy="339"/>
                </a:xfrm>
                <a:custGeom>
                  <a:avLst/>
                  <a:gdLst>
                    <a:gd name="T0" fmla="*/ 20 w 307"/>
                    <a:gd name="T1" fmla="*/ 0 h 339"/>
                    <a:gd name="T2" fmla="*/ 0 w 307"/>
                    <a:gd name="T3" fmla="*/ 20 h 339"/>
                    <a:gd name="T4" fmla="*/ 0 w 307"/>
                    <a:gd name="T5" fmla="*/ 87 h 339"/>
                    <a:gd name="T6" fmla="*/ 24 w 307"/>
                    <a:gd name="T7" fmla="*/ 95 h 339"/>
                    <a:gd name="T8" fmla="*/ 67 w 307"/>
                    <a:gd name="T9" fmla="*/ 91 h 339"/>
                    <a:gd name="T10" fmla="*/ 111 w 307"/>
                    <a:gd name="T11" fmla="*/ 68 h 339"/>
                    <a:gd name="T12" fmla="*/ 182 w 307"/>
                    <a:gd name="T13" fmla="*/ 60 h 339"/>
                    <a:gd name="T14" fmla="*/ 209 w 307"/>
                    <a:gd name="T15" fmla="*/ 60 h 339"/>
                    <a:gd name="T16" fmla="*/ 221 w 307"/>
                    <a:gd name="T17" fmla="*/ 79 h 339"/>
                    <a:gd name="T18" fmla="*/ 209 w 307"/>
                    <a:gd name="T19" fmla="*/ 115 h 339"/>
                    <a:gd name="T20" fmla="*/ 158 w 307"/>
                    <a:gd name="T21" fmla="*/ 174 h 339"/>
                    <a:gd name="T22" fmla="*/ 103 w 307"/>
                    <a:gd name="T23" fmla="*/ 237 h 339"/>
                    <a:gd name="T24" fmla="*/ 79 w 307"/>
                    <a:gd name="T25" fmla="*/ 272 h 339"/>
                    <a:gd name="T26" fmla="*/ 71 w 307"/>
                    <a:gd name="T27" fmla="*/ 300 h 339"/>
                    <a:gd name="T28" fmla="*/ 71 w 307"/>
                    <a:gd name="T29" fmla="*/ 324 h 339"/>
                    <a:gd name="T30" fmla="*/ 87 w 307"/>
                    <a:gd name="T31" fmla="*/ 339 h 339"/>
                    <a:gd name="T32" fmla="*/ 111 w 307"/>
                    <a:gd name="T33" fmla="*/ 332 h 339"/>
                    <a:gd name="T34" fmla="*/ 158 w 307"/>
                    <a:gd name="T35" fmla="*/ 316 h 339"/>
                    <a:gd name="T36" fmla="*/ 217 w 307"/>
                    <a:gd name="T37" fmla="*/ 312 h 339"/>
                    <a:gd name="T38" fmla="*/ 276 w 307"/>
                    <a:gd name="T39" fmla="*/ 332 h 339"/>
                    <a:gd name="T40" fmla="*/ 292 w 307"/>
                    <a:gd name="T41" fmla="*/ 332 h 339"/>
                    <a:gd name="T42" fmla="*/ 307 w 307"/>
                    <a:gd name="T43" fmla="*/ 308 h 339"/>
                    <a:gd name="T44" fmla="*/ 292 w 307"/>
                    <a:gd name="T45" fmla="*/ 284 h 339"/>
                    <a:gd name="T46" fmla="*/ 260 w 307"/>
                    <a:gd name="T47" fmla="*/ 280 h 339"/>
                    <a:gd name="T48" fmla="*/ 205 w 307"/>
                    <a:gd name="T49" fmla="*/ 280 h 339"/>
                    <a:gd name="T50" fmla="*/ 142 w 307"/>
                    <a:gd name="T51" fmla="*/ 296 h 339"/>
                    <a:gd name="T52" fmla="*/ 111 w 307"/>
                    <a:gd name="T53" fmla="*/ 312 h 339"/>
                    <a:gd name="T54" fmla="*/ 99 w 307"/>
                    <a:gd name="T55" fmla="*/ 312 h 339"/>
                    <a:gd name="T56" fmla="*/ 99 w 307"/>
                    <a:gd name="T57" fmla="*/ 284 h 339"/>
                    <a:gd name="T58" fmla="*/ 134 w 307"/>
                    <a:gd name="T59" fmla="*/ 241 h 339"/>
                    <a:gd name="T60" fmla="*/ 185 w 307"/>
                    <a:gd name="T61" fmla="*/ 190 h 339"/>
                    <a:gd name="T62" fmla="*/ 245 w 307"/>
                    <a:gd name="T63" fmla="*/ 131 h 339"/>
                    <a:gd name="T64" fmla="*/ 256 w 307"/>
                    <a:gd name="T65" fmla="*/ 87 h 339"/>
                    <a:gd name="T66" fmla="*/ 252 w 307"/>
                    <a:gd name="T67" fmla="*/ 44 h 339"/>
                    <a:gd name="T68" fmla="*/ 245 w 307"/>
                    <a:gd name="T69" fmla="*/ 20 h 339"/>
                    <a:gd name="T70" fmla="*/ 213 w 307"/>
                    <a:gd name="T71" fmla="*/ 4 h 339"/>
                    <a:gd name="T72" fmla="*/ 182 w 307"/>
                    <a:gd name="T73" fmla="*/ 8 h 339"/>
                    <a:gd name="T74" fmla="*/ 56 w 307"/>
                    <a:gd name="T75" fmla="*/ 8 h 339"/>
                    <a:gd name="T76" fmla="*/ 20 w 307"/>
                    <a:gd name="T77" fmla="*/ 0 h 33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07"/>
                    <a:gd name="T118" fmla="*/ 0 h 339"/>
                    <a:gd name="T119" fmla="*/ 307 w 307"/>
                    <a:gd name="T120" fmla="*/ 339 h 33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07" h="339">
                      <a:moveTo>
                        <a:pt x="20" y="0"/>
                      </a:moveTo>
                      <a:lnTo>
                        <a:pt x="0" y="20"/>
                      </a:lnTo>
                      <a:lnTo>
                        <a:pt x="0" y="87"/>
                      </a:lnTo>
                      <a:lnTo>
                        <a:pt x="24" y="95"/>
                      </a:lnTo>
                      <a:lnTo>
                        <a:pt x="67" y="91"/>
                      </a:lnTo>
                      <a:lnTo>
                        <a:pt x="111" y="68"/>
                      </a:lnTo>
                      <a:lnTo>
                        <a:pt x="182" y="60"/>
                      </a:lnTo>
                      <a:lnTo>
                        <a:pt x="209" y="60"/>
                      </a:lnTo>
                      <a:lnTo>
                        <a:pt x="221" y="79"/>
                      </a:lnTo>
                      <a:lnTo>
                        <a:pt x="209" y="115"/>
                      </a:lnTo>
                      <a:lnTo>
                        <a:pt x="158" y="174"/>
                      </a:lnTo>
                      <a:lnTo>
                        <a:pt x="103" y="237"/>
                      </a:lnTo>
                      <a:lnTo>
                        <a:pt x="79" y="272"/>
                      </a:lnTo>
                      <a:lnTo>
                        <a:pt x="71" y="300"/>
                      </a:lnTo>
                      <a:lnTo>
                        <a:pt x="71" y="324"/>
                      </a:lnTo>
                      <a:lnTo>
                        <a:pt x="87" y="339"/>
                      </a:lnTo>
                      <a:lnTo>
                        <a:pt x="111" y="332"/>
                      </a:lnTo>
                      <a:lnTo>
                        <a:pt x="158" y="316"/>
                      </a:lnTo>
                      <a:lnTo>
                        <a:pt x="217" y="312"/>
                      </a:lnTo>
                      <a:lnTo>
                        <a:pt x="276" y="332"/>
                      </a:lnTo>
                      <a:lnTo>
                        <a:pt x="292" y="332"/>
                      </a:lnTo>
                      <a:lnTo>
                        <a:pt x="307" y="308"/>
                      </a:lnTo>
                      <a:lnTo>
                        <a:pt x="292" y="284"/>
                      </a:lnTo>
                      <a:lnTo>
                        <a:pt x="260" y="280"/>
                      </a:lnTo>
                      <a:lnTo>
                        <a:pt x="205" y="280"/>
                      </a:lnTo>
                      <a:lnTo>
                        <a:pt x="142" y="296"/>
                      </a:lnTo>
                      <a:lnTo>
                        <a:pt x="111" y="312"/>
                      </a:lnTo>
                      <a:lnTo>
                        <a:pt x="99" y="312"/>
                      </a:lnTo>
                      <a:lnTo>
                        <a:pt x="99" y="284"/>
                      </a:lnTo>
                      <a:lnTo>
                        <a:pt x="134" y="241"/>
                      </a:lnTo>
                      <a:lnTo>
                        <a:pt x="185" y="190"/>
                      </a:lnTo>
                      <a:lnTo>
                        <a:pt x="245" y="131"/>
                      </a:lnTo>
                      <a:lnTo>
                        <a:pt x="256" y="87"/>
                      </a:lnTo>
                      <a:lnTo>
                        <a:pt x="252" y="44"/>
                      </a:lnTo>
                      <a:lnTo>
                        <a:pt x="245" y="20"/>
                      </a:lnTo>
                      <a:lnTo>
                        <a:pt x="213" y="4"/>
                      </a:lnTo>
                      <a:lnTo>
                        <a:pt x="182" y="8"/>
                      </a:lnTo>
                      <a:lnTo>
                        <a:pt x="56" y="8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6" name="Freeform 71"/>
                <p:cNvSpPr>
                  <a:spLocks noChangeAspect="1"/>
                </p:cNvSpPr>
                <p:nvPr/>
              </p:nvSpPr>
              <p:spPr bwMode="auto">
                <a:xfrm>
                  <a:off x="5393" y="3982"/>
                  <a:ext cx="281" cy="311"/>
                </a:xfrm>
                <a:custGeom>
                  <a:avLst/>
                  <a:gdLst>
                    <a:gd name="T0" fmla="*/ 242 w 281"/>
                    <a:gd name="T1" fmla="*/ 7 h 311"/>
                    <a:gd name="T2" fmla="*/ 270 w 281"/>
                    <a:gd name="T3" fmla="*/ 23 h 311"/>
                    <a:gd name="T4" fmla="*/ 281 w 281"/>
                    <a:gd name="T5" fmla="*/ 59 h 311"/>
                    <a:gd name="T6" fmla="*/ 270 w 281"/>
                    <a:gd name="T7" fmla="*/ 74 h 311"/>
                    <a:gd name="T8" fmla="*/ 198 w 281"/>
                    <a:gd name="T9" fmla="*/ 62 h 311"/>
                    <a:gd name="T10" fmla="*/ 131 w 281"/>
                    <a:gd name="T11" fmla="*/ 47 h 311"/>
                    <a:gd name="T12" fmla="*/ 111 w 281"/>
                    <a:gd name="T13" fmla="*/ 43 h 311"/>
                    <a:gd name="T14" fmla="*/ 111 w 281"/>
                    <a:gd name="T15" fmla="*/ 62 h 311"/>
                    <a:gd name="T16" fmla="*/ 159 w 281"/>
                    <a:gd name="T17" fmla="*/ 122 h 311"/>
                    <a:gd name="T18" fmla="*/ 214 w 281"/>
                    <a:gd name="T19" fmla="*/ 208 h 311"/>
                    <a:gd name="T20" fmla="*/ 230 w 281"/>
                    <a:gd name="T21" fmla="*/ 275 h 311"/>
                    <a:gd name="T22" fmla="*/ 226 w 281"/>
                    <a:gd name="T23" fmla="*/ 311 h 311"/>
                    <a:gd name="T24" fmla="*/ 175 w 281"/>
                    <a:gd name="T25" fmla="*/ 311 h 311"/>
                    <a:gd name="T26" fmla="*/ 115 w 281"/>
                    <a:gd name="T27" fmla="*/ 287 h 311"/>
                    <a:gd name="T28" fmla="*/ 60 w 281"/>
                    <a:gd name="T29" fmla="*/ 295 h 311"/>
                    <a:gd name="T30" fmla="*/ 28 w 281"/>
                    <a:gd name="T31" fmla="*/ 299 h 311"/>
                    <a:gd name="T32" fmla="*/ 8 w 281"/>
                    <a:gd name="T33" fmla="*/ 291 h 311"/>
                    <a:gd name="T34" fmla="*/ 0 w 281"/>
                    <a:gd name="T35" fmla="*/ 267 h 311"/>
                    <a:gd name="T36" fmla="*/ 40 w 281"/>
                    <a:gd name="T37" fmla="*/ 255 h 311"/>
                    <a:gd name="T38" fmla="*/ 107 w 281"/>
                    <a:gd name="T39" fmla="*/ 255 h 311"/>
                    <a:gd name="T40" fmla="*/ 143 w 281"/>
                    <a:gd name="T41" fmla="*/ 267 h 311"/>
                    <a:gd name="T42" fmla="*/ 190 w 281"/>
                    <a:gd name="T43" fmla="*/ 291 h 311"/>
                    <a:gd name="T44" fmla="*/ 206 w 281"/>
                    <a:gd name="T45" fmla="*/ 287 h 311"/>
                    <a:gd name="T46" fmla="*/ 198 w 281"/>
                    <a:gd name="T47" fmla="*/ 263 h 311"/>
                    <a:gd name="T48" fmla="*/ 187 w 281"/>
                    <a:gd name="T49" fmla="*/ 228 h 311"/>
                    <a:gd name="T50" fmla="*/ 167 w 281"/>
                    <a:gd name="T51" fmla="*/ 188 h 311"/>
                    <a:gd name="T52" fmla="*/ 139 w 281"/>
                    <a:gd name="T53" fmla="*/ 157 h 311"/>
                    <a:gd name="T54" fmla="*/ 103 w 281"/>
                    <a:gd name="T55" fmla="*/ 102 h 311"/>
                    <a:gd name="T56" fmla="*/ 56 w 281"/>
                    <a:gd name="T57" fmla="*/ 62 h 311"/>
                    <a:gd name="T58" fmla="*/ 52 w 281"/>
                    <a:gd name="T59" fmla="*/ 35 h 311"/>
                    <a:gd name="T60" fmla="*/ 68 w 281"/>
                    <a:gd name="T61" fmla="*/ 11 h 311"/>
                    <a:gd name="T62" fmla="*/ 119 w 281"/>
                    <a:gd name="T63" fmla="*/ 0 h 311"/>
                    <a:gd name="T64" fmla="*/ 183 w 281"/>
                    <a:gd name="T65" fmla="*/ 0 h 311"/>
                    <a:gd name="T66" fmla="*/ 242 w 281"/>
                    <a:gd name="T67" fmla="*/ 7 h 31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311"/>
                    <a:gd name="T104" fmla="*/ 281 w 281"/>
                    <a:gd name="T105" fmla="*/ 311 h 31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311">
                      <a:moveTo>
                        <a:pt x="242" y="7"/>
                      </a:moveTo>
                      <a:lnTo>
                        <a:pt x="270" y="23"/>
                      </a:lnTo>
                      <a:lnTo>
                        <a:pt x="281" y="59"/>
                      </a:lnTo>
                      <a:lnTo>
                        <a:pt x="270" y="74"/>
                      </a:lnTo>
                      <a:lnTo>
                        <a:pt x="198" y="62"/>
                      </a:lnTo>
                      <a:lnTo>
                        <a:pt x="131" y="47"/>
                      </a:lnTo>
                      <a:lnTo>
                        <a:pt x="111" y="43"/>
                      </a:lnTo>
                      <a:lnTo>
                        <a:pt x="111" y="62"/>
                      </a:lnTo>
                      <a:lnTo>
                        <a:pt x="159" y="122"/>
                      </a:lnTo>
                      <a:lnTo>
                        <a:pt x="214" y="208"/>
                      </a:lnTo>
                      <a:lnTo>
                        <a:pt x="230" y="275"/>
                      </a:lnTo>
                      <a:lnTo>
                        <a:pt x="226" y="311"/>
                      </a:lnTo>
                      <a:lnTo>
                        <a:pt x="175" y="311"/>
                      </a:lnTo>
                      <a:lnTo>
                        <a:pt x="115" y="287"/>
                      </a:lnTo>
                      <a:lnTo>
                        <a:pt x="60" y="295"/>
                      </a:lnTo>
                      <a:lnTo>
                        <a:pt x="28" y="299"/>
                      </a:lnTo>
                      <a:lnTo>
                        <a:pt x="8" y="291"/>
                      </a:lnTo>
                      <a:lnTo>
                        <a:pt x="0" y="267"/>
                      </a:lnTo>
                      <a:lnTo>
                        <a:pt x="40" y="255"/>
                      </a:lnTo>
                      <a:lnTo>
                        <a:pt x="107" y="255"/>
                      </a:lnTo>
                      <a:lnTo>
                        <a:pt x="143" y="267"/>
                      </a:lnTo>
                      <a:lnTo>
                        <a:pt x="190" y="291"/>
                      </a:lnTo>
                      <a:lnTo>
                        <a:pt x="206" y="287"/>
                      </a:lnTo>
                      <a:lnTo>
                        <a:pt x="198" y="263"/>
                      </a:lnTo>
                      <a:lnTo>
                        <a:pt x="187" y="228"/>
                      </a:lnTo>
                      <a:lnTo>
                        <a:pt x="167" y="188"/>
                      </a:lnTo>
                      <a:lnTo>
                        <a:pt x="139" y="157"/>
                      </a:lnTo>
                      <a:lnTo>
                        <a:pt x="103" y="102"/>
                      </a:lnTo>
                      <a:lnTo>
                        <a:pt x="56" y="62"/>
                      </a:lnTo>
                      <a:lnTo>
                        <a:pt x="52" y="35"/>
                      </a:lnTo>
                      <a:lnTo>
                        <a:pt x="68" y="11"/>
                      </a:lnTo>
                      <a:lnTo>
                        <a:pt x="119" y="0"/>
                      </a:lnTo>
                      <a:lnTo>
                        <a:pt x="183" y="0"/>
                      </a:lnTo>
                      <a:lnTo>
                        <a:pt x="242" y="7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164" name="Group 72"/>
              <p:cNvGrpSpPr>
                <a:grpSpLocks noChangeAspect="1"/>
              </p:cNvGrpSpPr>
              <p:nvPr/>
            </p:nvGrpSpPr>
            <p:grpSpPr bwMode="auto">
              <a:xfrm>
                <a:off x="5351" y="1065"/>
                <a:ext cx="710" cy="1589"/>
                <a:chOff x="5351" y="1065"/>
                <a:chExt cx="710" cy="1589"/>
              </a:xfrm>
            </p:grpSpPr>
            <p:sp>
              <p:nvSpPr>
                <p:cNvPr id="2165" name="Freeform 73"/>
                <p:cNvSpPr>
                  <a:spLocks noChangeAspect="1"/>
                </p:cNvSpPr>
                <p:nvPr/>
              </p:nvSpPr>
              <p:spPr bwMode="auto">
                <a:xfrm>
                  <a:off x="5761" y="1962"/>
                  <a:ext cx="288" cy="666"/>
                </a:xfrm>
                <a:custGeom>
                  <a:avLst/>
                  <a:gdLst>
                    <a:gd name="T0" fmla="*/ 59 w 288"/>
                    <a:gd name="T1" fmla="*/ 8 h 666"/>
                    <a:gd name="T2" fmla="*/ 32 w 288"/>
                    <a:gd name="T3" fmla="*/ 0 h 666"/>
                    <a:gd name="T4" fmla="*/ 4 w 288"/>
                    <a:gd name="T5" fmla="*/ 16 h 666"/>
                    <a:gd name="T6" fmla="*/ 0 w 288"/>
                    <a:gd name="T7" fmla="*/ 47 h 666"/>
                    <a:gd name="T8" fmla="*/ 8 w 288"/>
                    <a:gd name="T9" fmla="*/ 75 h 666"/>
                    <a:gd name="T10" fmla="*/ 32 w 288"/>
                    <a:gd name="T11" fmla="*/ 99 h 666"/>
                    <a:gd name="T12" fmla="*/ 110 w 288"/>
                    <a:gd name="T13" fmla="*/ 166 h 666"/>
                    <a:gd name="T14" fmla="*/ 150 w 288"/>
                    <a:gd name="T15" fmla="*/ 217 h 666"/>
                    <a:gd name="T16" fmla="*/ 197 w 288"/>
                    <a:gd name="T17" fmla="*/ 272 h 666"/>
                    <a:gd name="T18" fmla="*/ 209 w 288"/>
                    <a:gd name="T19" fmla="*/ 307 h 666"/>
                    <a:gd name="T20" fmla="*/ 217 w 288"/>
                    <a:gd name="T21" fmla="*/ 363 h 666"/>
                    <a:gd name="T22" fmla="*/ 213 w 288"/>
                    <a:gd name="T23" fmla="*/ 406 h 666"/>
                    <a:gd name="T24" fmla="*/ 189 w 288"/>
                    <a:gd name="T25" fmla="*/ 449 h 666"/>
                    <a:gd name="T26" fmla="*/ 166 w 288"/>
                    <a:gd name="T27" fmla="*/ 508 h 666"/>
                    <a:gd name="T28" fmla="*/ 138 w 288"/>
                    <a:gd name="T29" fmla="*/ 567 h 666"/>
                    <a:gd name="T30" fmla="*/ 130 w 288"/>
                    <a:gd name="T31" fmla="*/ 623 h 666"/>
                    <a:gd name="T32" fmla="*/ 130 w 288"/>
                    <a:gd name="T33" fmla="*/ 658 h 666"/>
                    <a:gd name="T34" fmla="*/ 154 w 288"/>
                    <a:gd name="T35" fmla="*/ 666 h 666"/>
                    <a:gd name="T36" fmla="*/ 170 w 288"/>
                    <a:gd name="T37" fmla="*/ 646 h 666"/>
                    <a:gd name="T38" fmla="*/ 201 w 288"/>
                    <a:gd name="T39" fmla="*/ 642 h 666"/>
                    <a:gd name="T40" fmla="*/ 260 w 288"/>
                    <a:gd name="T41" fmla="*/ 662 h 666"/>
                    <a:gd name="T42" fmla="*/ 284 w 288"/>
                    <a:gd name="T43" fmla="*/ 662 h 666"/>
                    <a:gd name="T44" fmla="*/ 288 w 288"/>
                    <a:gd name="T45" fmla="*/ 638 h 666"/>
                    <a:gd name="T46" fmla="*/ 264 w 288"/>
                    <a:gd name="T47" fmla="*/ 627 h 666"/>
                    <a:gd name="T48" fmla="*/ 233 w 288"/>
                    <a:gd name="T49" fmla="*/ 615 h 666"/>
                    <a:gd name="T50" fmla="*/ 178 w 288"/>
                    <a:gd name="T51" fmla="*/ 615 h 666"/>
                    <a:gd name="T52" fmla="*/ 158 w 288"/>
                    <a:gd name="T53" fmla="*/ 619 h 666"/>
                    <a:gd name="T54" fmla="*/ 166 w 288"/>
                    <a:gd name="T55" fmla="*/ 583 h 666"/>
                    <a:gd name="T56" fmla="*/ 181 w 288"/>
                    <a:gd name="T57" fmla="*/ 524 h 666"/>
                    <a:gd name="T58" fmla="*/ 217 w 288"/>
                    <a:gd name="T59" fmla="*/ 473 h 666"/>
                    <a:gd name="T60" fmla="*/ 237 w 288"/>
                    <a:gd name="T61" fmla="*/ 418 h 666"/>
                    <a:gd name="T62" fmla="*/ 249 w 288"/>
                    <a:gd name="T63" fmla="*/ 343 h 666"/>
                    <a:gd name="T64" fmla="*/ 241 w 288"/>
                    <a:gd name="T65" fmla="*/ 276 h 666"/>
                    <a:gd name="T66" fmla="*/ 213 w 288"/>
                    <a:gd name="T67" fmla="*/ 205 h 666"/>
                    <a:gd name="T68" fmla="*/ 166 w 288"/>
                    <a:gd name="T69" fmla="*/ 130 h 666"/>
                    <a:gd name="T70" fmla="*/ 103 w 288"/>
                    <a:gd name="T71" fmla="*/ 55 h 666"/>
                    <a:gd name="T72" fmla="*/ 59 w 288"/>
                    <a:gd name="T73" fmla="*/ 8 h 66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8"/>
                    <a:gd name="T112" fmla="*/ 0 h 666"/>
                    <a:gd name="T113" fmla="*/ 288 w 288"/>
                    <a:gd name="T114" fmla="*/ 666 h 66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8" h="666">
                      <a:moveTo>
                        <a:pt x="59" y="8"/>
                      </a:moveTo>
                      <a:lnTo>
                        <a:pt x="32" y="0"/>
                      </a:lnTo>
                      <a:lnTo>
                        <a:pt x="4" y="16"/>
                      </a:lnTo>
                      <a:lnTo>
                        <a:pt x="0" y="47"/>
                      </a:lnTo>
                      <a:lnTo>
                        <a:pt x="8" y="75"/>
                      </a:lnTo>
                      <a:lnTo>
                        <a:pt x="32" y="99"/>
                      </a:lnTo>
                      <a:lnTo>
                        <a:pt x="110" y="166"/>
                      </a:lnTo>
                      <a:lnTo>
                        <a:pt x="150" y="217"/>
                      </a:lnTo>
                      <a:lnTo>
                        <a:pt x="197" y="272"/>
                      </a:lnTo>
                      <a:lnTo>
                        <a:pt x="209" y="307"/>
                      </a:lnTo>
                      <a:lnTo>
                        <a:pt x="217" y="363"/>
                      </a:lnTo>
                      <a:lnTo>
                        <a:pt x="213" y="406"/>
                      </a:lnTo>
                      <a:lnTo>
                        <a:pt x="189" y="449"/>
                      </a:lnTo>
                      <a:lnTo>
                        <a:pt x="166" y="508"/>
                      </a:lnTo>
                      <a:lnTo>
                        <a:pt x="138" y="567"/>
                      </a:lnTo>
                      <a:lnTo>
                        <a:pt x="130" y="623"/>
                      </a:lnTo>
                      <a:lnTo>
                        <a:pt x="130" y="658"/>
                      </a:lnTo>
                      <a:lnTo>
                        <a:pt x="154" y="666"/>
                      </a:lnTo>
                      <a:lnTo>
                        <a:pt x="170" y="646"/>
                      </a:lnTo>
                      <a:lnTo>
                        <a:pt x="201" y="642"/>
                      </a:lnTo>
                      <a:lnTo>
                        <a:pt x="260" y="662"/>
                      </a:lnTo>
                      <a:lnTo>
                        <a:pt x="284" y="662"/>
                      </a:lnTo>
                      <a:lnTo>
                        <a:pt x="288" y="638"/>
                      </a:lnTo>
                      <a:lnTo>
                        <a:pt x="264" y="627"/>
                      </a:lnTo>
                      <a:lnTo>
                        <a:pt x="233" y="615"/>
                      </a:lnTo>
                      <a:lnTo>
                        <a:pt x="178" y="615"/>
                      </a:lnTo>
                      <a:lnTo>
                        <a:pt x="158" y="619"/>
                      </a:lnTo>
                      <a:lnTo>
                        <a:pt x="166" y="583"/>
                      </a:lnTo>
                      <a:lnTo>
                        <a:pt x="181" y="524"/>
                      </a:lnTo>
                      <a:lnTo>
                        <a:pt x="217" y="473"/>
                      </a:lnTo>
                      <a:lnTo>
                        <a:pt x="237" y="418"/>
                      </a:lnTo>
                      <a:lnTo>
                        <a:pt x="249" y="343"/>
                      </a:lnTo>
                      <a:lnTo>
                        <a:pt x="241" y="276"/>
                      </a:lnTo>
                      <a:lnTo>
                        <a:pt x="213" y="205"/>
                      </a:lnTo>
                      <a:lnTo>
                        <a:pt x="166" y="130"/>
                      </a:lnTo>
                      <a:lnTo>
                        <a:pt x="103" y="55"/>
                      </a:lnTo>
                      <a:lnTo>
                        <a:pt x="59" y="8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66" name="Freeform 74"/>
                <p:cNvSpPr>
                  <a:spLocks noChangeAspect="1"/>
                </p:cNvSpPr>
                <p:nvPr/>
              </p:nvSpPr>
              <p:spPr bwMode="auto">
                <a:xfrm>
                  <a:off x="5516" y="1948"/>
                  <a:ext cx="205" cy="706"/>
                </a:xfrm>
                <a:custGeom>
                  <a:avLst/>
                  <a:gdLst>
                    <a:gd name="T0" fmla="*/ 107 w 205"/>
                    <a:gd name="T1" fmla="*/ 14 h 706"/>
                    <a:gd name="T2" fmla="*/ 131 w 205"/>
                    <a:gd name="T3" fmla="*/ 0 h 706"/>
                    <a:gd name="T4" fmla="*/ 162 w 205"/>
                    <a:gd name="T5" fmla="*/ 8 h 706"/>
                    <a:gd name="T6" fmla="*/ 174 w 205"/>
                    <a:gd name="T7" fmla="*/ 37 h 706"/>
                    <a:gd name="T8" fmla="*/ 174 w 205"/>
                    <a:gd name="T9" fmla="*/ 67 h 706"/>
                    <a:gd name="T10" fmla="*/ 156 w 205"/>
                    <a:gd name="T11" fmla="*/ 95 h 706"/>
                    <a:gd name="T12" fmla="*/ 97 w 205"/>
                    <a:gd name="T13" fmla="*/ 179 h 706"/>
                    <a:gd name="T14" fmla="*/ 73 w 205"/>
                    <a:gd name="T15" fmla="*/ 241 h 706"/>
                    <a:gd name="T16" fmla="*/ 42 w 205"/>
                    <a:gd name="T17" fmla="*/ 306 h 706"/>
                    <a:gd name="T18" fmla="*/ 40 w 205"/>
                    <a:gd name="T19" fmla="*/ 343 h 706"/>
                    <a:gd name="T20" fmla="*/ 46 w 205"/>
                    <a:gd name="T21" fmla="*/ 398 h 706"/>
                    <a:gd name="T22" fmla="*/ 62 w 205"/>
                    <a:gd name="T23" fmla="*/ 440 h 706"/>
                    <a:gd name="T24" fmla="*/ 95 w 205"/>
                    <a:gd name="T25" fmla="*/ 475 h 706"/>
                    <a:gd name="T26" fmla="*/ 133 w 205"/>
                    <a:gd name="T27" fmla="*/ 527 h 706"/>
                    <a:gd name="T28" fmla="*/ 176 w 205"/>
                    <a:gd name="T29" fmla="*/ 576 h 706"/>
                    <a:gd name="T30" fmla="*/ 198 w 205"/>
                    <a:gd name="T31" fmla="*/ 627 h 706"/>
                    <a:gd name="T32" fmla="*/ 205 w 205"/>
                    <a:gd name="T33" fmla="*/ 663 h 706"/>
                    <a:gd name="T34" fmla="*/ 186 w 205"/>
                    <a:gd name="T35" fmla="*/ 676 h 706"/>
                    <a:gd name="T36" fmla="*/ 166 w 205"/>
                    <a:gd name="T37" fmla="*/ 661 h 706"/>
                    <a:gd name="T38" fmla="*/ 135 w 205"/>
                    <a:gd name="T39" fmla="*/ 665 h 706"/>
                    <a:gd name="T40" fmla="*/ 81 w 205"/>
                    <a:gd name="T41" fmla="*/ 700 h 706"/>
                    <a:gd name="T42" fmla="*/ 60 w 205"/>
                    <a:gd name="T43" fmla="*/ 706 h 706"/>
                    <a:gd name="T44" fmla="*/ 50 w 205"/>
                    <a:gd name="T45" fmla="*/ 684 h 706"/>
                    <a:gd name="T46" fmla="*/ 69 w 205"/>
                    <a:gd name="T47" fmla="*/ 667 h 706"/>
                    <a:gd name="T48" fmla="*/ 97 w 205"/>
                    <a:gd name="T49" fmla="*/ 647 h 706"/>
                    <a:gd name="T50" fmla="*/ 150 w 205"/>
                    <a:gd name="T51" fmla="*/ 633 h 706"/>
                    <a:gd name="T52" fmla="*/ 170 w 205"/>
                    <a:gd name="T53" fmla="*/ 631 h 706"/>
                    <a:gd name="T54" fmla="*/ 152 w 205"/>
                    <a:gd name="T55" fmla="*/ 600 h 706"/>
                    <a:gd name="T56" fmla="*/ 123 w 205"/>
                    <a:gd name="T57" fmla="*/ 546 h 706"/>
                    <a:gd name="T58" fmla="*/ 75 w 205"/>
                    <a:gd name="T59" fmla="*/ 505 h 706"/>
                    <a:gd name="T60" fmla="*/ 42 w 205"/>
                    <a:gd name="T61" fmla="*/ 458 h 706"/>
                    <a:gd name="T62" fmla="*/ 10 w 205"/>
                    <a:gd name="T63" fmla="*/ 388 h 706"/>
                    <a:gd name="T64" fmla="*/ 0 w 205"/>
                    <a:gd name="T65" fmla="*/ 321 h 706"/>
                    <a:gd name="T66" fmla="*/ 8 w 205"/>
                    <a:gd name="T67" fmla="*/ 245 h 706"/>
                    <a:gd name="T68" fmla="*/ 36 w 205"/>
                    <a:gd name="T69" fmla="*/ 160 h 706"/>
                    <a:gd name="T70" fmla="*/ 77 w 205"/>
                    <a:gd name="T71" fmla="*/ 71 h 706"/>
                    <a:gd name="T72" fmla="*/ 107 w 205"/>
                    <a:gd name="T73" fmla="*/ 14 h 70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05"/>
                    <a:gd name="T112" fmla="*/ 0 h 706"/>
                    <a:gd name="T113" fmla="*/ 205 w 205"/>
                    <a:gd name="T114" fmla="*/ 706 h 70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05" h="706">
                      <a:moveTo>
                        <a:pt x="107" y="14"/>
                      </a:moveTo>
                      <a:lnTo>
                        <a:pt x="131" y="0"/>
                      </a:lnTo>
                      <a:lnTo>
                        <a:pt x="162" y="8"/>
                      </a:lnTo>
                      <a:lnTo>
                        <a:pt x="174" y="37"/>
                      </a:lnTo>
                      <a:lnTo>
                        <a:pt x="174" y="67"/>
                      </a:lnTo>
                      <a:lnTo>
                        <a:pt x="156" y="95"/>
                      </a:lnTo>
                      <a:lnTo>
                        <a:pt x="97" y="179"/>
                      </a:lnTo>
                      <a:lnTo>
                        <a:pt x="73" y="241"/>
                      </a:lnTo>
                      <a:lnTo>
                        <a:pt x="42" y="306"/>
                      </a:lnTo>
                      <a:lnTo>
                        <a:pt x="40" y="343"/>
                      </a:lnTo>
                      <a:lnTo>
                        <a:pt x="46" y="398"/>
                      </a:lnTo>
                      <a:lnTo>
                        <a:pt x="62" y="440"/>
                      </a:lnTo>
                      <a:lnTo>
                        <a:pt x="95" y="475"/>
                      </a:lnTo>
                      <a:lnTo>
                        <a:pt x="133" y="527"/>
                      </a:lnTo>
                      <a:lnTo>
                        <a:pt x="176" y="576"/>
                      </a:lnTo>
                      <a:lnTo>
                        <a:pt x="198" y="627"/>
                      </a:lnTo>
                      <a:lnTo>
                        <a:pt x="205" y="663"/>
                      </a:lnTo>
                      <a:lnTo>
                        <a:pt x="186" y="676"/>
                      </a:lnTo>
                      <a:lnTo>
                        <a:pt x="166" y="661"/>
                      </a:lnTo>
                      <a:lnTo>
                        <a:pt x="135" y="665"/>
                      </a:lnTo>
                      <a:lnTo>
                        <a:pt x="81" y="700"/>
                      </a:lnTo>
                      <a:lnTo>
                        <a:pt x="60" y="706"/>
                      </a:lnTo>
                      <a:lnTo>
                        <a:pt x="50" y="684"/>
                      </a:lnTo>
                      <a:lnTo>
                        <a:pt x="69" y="667"/>
                      </a:lnTo>
                      <a:lnTo>
                        <a:pt x="97" y="647"/>
                      </a:lnTo>
                      <a:lnTo>
                        <a:pt x="150" y="633"/>
                      </a:lnTo>
                      <a:lnTo>
                        <a:pt x="170" y="631"/>
                      </a:lnTo>
                      <a:lnTo>
                        <a:pt x="152" y="600"/>
                      </a:lnTo>
                      <a:lnTo>
                        <a:pt x="123" y="546"/>
                      </a:lnTo>
                      <a:lnTo>
                        <a:pt x="75" y="505"/>
                      </a:lnTo>
                      <a:lnTo>
                        <a:pt x="42" y="458"/>
                      </a:lnTo>
                      <a:lnTo>
                        <a:pt x="10" y="388"/>
                      </a:lnTo>
                      <a:lnTo>
                        <a:pt x="0" y="321"/>
                      </a:lnTo>
                      <a:lnTo>
                        <a:pt x="8" y="245"/>
                      </a:lnTo>
                      <a:lnTo>
                        <a:pt x="36" y="160"/>
                      </a:lnTo>
                      <a:lnTo>
                        <a:pt x="77" y="71"/>
                      </a:lnTo>
                      <a:lnTo>
                        <a:pt x="107" y="14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67" name="Freeform 75"/>
                <p:cNvSpPr>
                  <a:spLocks noChangeAspect="1"/>
                </p:cNvSpPr>
                <p:nvPr/>
              </p:nvSpPr>
              <p:spPr bwMode="auto">
                <a:xfrm>
                  <a:off x="5662" y="1306"/>
                  <a:ext cx="209" cy="266"/>
                </a:xfrm>
                <a:custGeom>
                  <a:avLst/>
                  <a:gdLst>
                    <a:gd name="T0" fmla="*/ 209 w 209"/>
                    <a:gd name="T1" fmla="*/ 8 h 266"/>
                    <a:gd name="T2" fmla="*/ 184 w 209"/>
                    <a:gd name="T3" fmla="*/ 0 h 266"/>
                    <a:gd name="T4" fmla="*/ 129 w 209"/>
                    <a:gd name="T5" fmla="*/ 71 h 266"/>
                    <a:gd name="T6" fmla="*/ 117 w 209"/>
                    <a:gd name="T7" fmla="*/ 57 h 266"/>
                    <a:gd name="T8" fmla="*/ 93 w 209"/>
                    <a:gd name="T9" fmla="*/ 35 h 266"/>
                    <a:gd name="T10" fmla="*/ 62 w 209"/>
                    <a:gd name="T11" fmla="*/ 26 h 266"/>
                    <a:gd name="T12" fmla="*/ 30 w 209"/>
                    <a:gd name="T13" fmla="*/ 33 h 266"/>
                    <a:gd name="T14" fmla="*/ 10 w 209"/>
                    <a:gd name="T15" fmla="*/ 61 h 266"/>
                    <a:gd name="T16" fmla="*/ 0 w 209"/>
                    <a:gd name="T17" fmla="*/ 110 h 266"/>
                    <a:gd name="T18" fmla="*/ 0 w 209"/>
                    <a:gd name="T19" fmla="*/ 154 h 266"/>
                    <a:gd name="T20" fmla="*/ 6 w 209"/>
                    <a:gd name="T21" fmla="*/ 207 h 266"/>
                    <a:gd name="T22" fmla="*/ 32 w 209"/>
                    <a:gd name="T23" fmla="*/ 248 h 266"/>
                    <a:gd name="T24" fmla="*/ 62 w 209"/>
                    <a:gd name="T25" fmla="*/ 266 h 266"/>
                    <a:gd name="T26" fmla="*/ 107 w 209"/>
                    <a:gd name="T27" fmla="*/ 260 h 266"/>
                    <a:gd name="T28" fmla="*/ 133 w 209"/>
                    <a:gd name="T29" fmla="*/ 229 h 266"/>
                    <a:gd name="T30" fmla="*/ 148 w 209"/>
                    <a:gd name="T31" fmla="*/ 167 h 266"/>
                    <a:gd name="T32" fmla="*/ 148 w 209"/>
                    <a:gd name="T33" fmla="*/ 124 h 266"/>
                    <a:gd name="T34" fmla="*/ 142 w 209"/>
                    <a:gd name="T35" fmla="*/ 97 h 266"/>
                    <a:gd name="T36" fmla="*/ 209 w 209"/>
                    <a:gd name="T37" fmla="*/ 8 h 26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09"/>
                    <a:gd name="T58" fmla="*/ 0 h 266"/>
                    <a:gd name="T59" fmla="*/ 209 w 209"/>
                    <a:gd name="T60" fmla="*/ 266 h 26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09" h="266">
                      <a:moveTo>
                        <a:pt x="209" y="8"/>
                      </a:moveTo>
                      <a:lnTo>
                        <a:pt x="184" y="0"/>
                      </a:lnTo>
                      <a:lnTo>
                        <a:pt x="129" y="71"/>
                      </a:lnTo>
                      <a:lnTo>
                        <a:pt x="117" y="57"/>
                      </a:lnTo>
                      <a:lnTo>
                        <a:pt x="93" y="35"/>
                      </a:lnTo>
                      <a:lnTo>
                        <a:pt x="62" y="26"/>
                      </a:lnTo>
                      <a:lnTo>
                        <a:pt x="30" y="33"/>
                      </a:lnTo>
                      <a:lnTo>
                        <a:pt x="10" y="61"/>
                      </a:lnTo>
                      <a:lnTo>
                        <a:pt x="0" y="110"/>
                      </a:lnTo>
                      <a:lnTo>
                        <a:pt x="0" y="154"/>
                      </a:lnTo>
                      <a:lnTo>
                        <a:pt x="6" y="207"/>
                      </a:lnTo>
                      <a:lnTo>
                        <a:pt x="32" y="248"/>
                      </a:lnTo>
                      <a:lnTo>
                        <a:pt x="62" y="266"/>
                      </a:lnTo>
                      <a:lnTo>
                        <a:pt x="107" y="260"/>
                      </a:lnTo>
                      <a:lnTo>
                        <a:pt x="133" y="229"/>
                      </a:lnTo>
                      <a:lnTo>
                        <a:pt x="148" y="167"/>
                      </a:lnTo>
                      <a:lnTo>
                        <a:pt x="148" y="124"/>
                      </a:lnTo>
                      <a:lnTo>
                        <a:pt x="142" y="97"/>
                      </a:lnTo>
                      <a:lnTo>
                        <a:pt x="209" y="8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68" name="Freeform 76"/>
                <p:cNvSpPr>
                  <a:spLocks noChangeAspect="1"/>
                </p:cNvSpPr>
                <p:nvPr/>
              </p:nvSpPr>
              <p:spPr bwMode="auto">
                <a:xfrm>
                  <a:off x="5642" y="1580"/>
                  <a:ext cx="211" cy="461"/>
                </a:xfrm>
                <a:custGeom>
                  <a:avLst/>
                  <a:gdLst>
                    <a:gd name="T0" fmla="*/ 4 w 211"/>
                    <a:gd name="T1" fmla="*/ 402 h 461"/>
                    <a:gd name="T2" fmla="*/ 34 w 211"/>
                    <a:gd name="T3" fmla="*/ 446 h 461"/>
                    <a:gd name="T4" fmla="*/ 56 w 211"/>
                    <a:gd name="T5" fmla="*/ 460 h 461"/>
                    <a:gd name="T6" fmla="*/ 95 w 211"/>
                    <a:gd name="T7" fmla="*/ 461 h 461"/>
                    <a:gd name="T8" fmla="*/ 140 w 211"/>
                    <a:gd name="T9" fmla="*/ 436 h 461"/>
                    <a:gd name="T10" fmla="*/ 170 w 211"/>
                    <a:gd name="T11" fmla="*/ 379 h 461"/>
                    <a:gd name="T12" fmla="*/ 188 w 211"/>
                    <a:gd name="T13" fmla="*/ 294 h 461"/>
                    <a:gd name="T14" fmla="*/ 206 w 211"/>
                    <a:gd name="T15" fmla="*/ 205 h 461"/>
                    <a:gd name="T16" fmla="*/ 211 w 211"/>
                    <a:gd name="T17" fmla="*/ 134 h 461"/>
                    <a:gd name="T18" fmla="*/ 211 w 211"/>
                    <a:gd name="T19" fmla="*/ 71 h 461"/>
                    <a:gd name="T20" fmla="*/ 188 w 211"/>
                    <a:gd name="T21" fmla="*/ 30 h 461"/>
                    <a:gd name="T22" fmla="*/ 147 w 211"/>
                    <a:gd name="T23" fmla="*/ 6 h 461"/>
                    <a:gd name="T24" fmla="*/ 88 w 211"/>
                    <a:gd name="T25" fmla="*/ 0 h 461"/>
                    <a:gd name="T26" fmla="*/ 50 w 211"/>
                    <a:gd name="T27" fmla="*/ 18 h 461"/>
                    <a:gd name="T28" fmla="*/ 27 w 211"/>
                    <a:gd name="T29" fmla="*/ 48 h 461"/>
                    <a:gd name="T30" fmla="*/ 18 w 211"/>
                    <a:gd name="T31" fmla="*/ 146 h 461"/>
                    <a:gd name="T32" fmla="*/ 0 w 211"/>
                    <a:gd name="T33" fmla="*/ 284 h 461"/>
                    <a:gd name="T34" fmla="*/ 2 w 211"/>
                    <a:gd name="T35" fmla="*/ 363 h 461"/>
                    <a:gd name="T36" fmla="*/ 4 w 211"/>
                    <a:gd name="T37" fmla="*/ 402 h 4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1"/>
                    <a:gd name="T58" fmla="*/ 0 h 461"/>
                    <a:gd name="T59" fmla="*/ 211 w 211"/>
                    <a:gd name="T60" fmla="*/ 461 h 4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1" h="461">
                      <a:moveTo>
                        <a:pt x="4" y="402"/>
                      </a:moveTo>
                      <a:lnTo>
                        <a:pt x="34" y="446"/>
                      </a:lnTo>
                      <a:lnTo>
                        <a:pt x="56" y="460"/>
                      </a:lnTo>
                      <a:lnTo>
                        <a:pt x="95" y="461"/>
                      </a:lnTo>
                      <a:lnTo>
                        <a:pt x="140" y="436"/>
                      </a:lnTo>
                      <a:lnTo>
                        <a:pt x="170" y="379"/>
                      </a:lnTo>
                      <a:lnTo>
                        <a:pt x="188" y="294"/>
                      </a:lnTo>
                      <a:lnTo>
                        <a:pt x="206" y="205"/>
                      </a:lnTo>
                      <a:lnTo>
                        <a:pt x="211" y="134"/>
                      </a:lnTo>
                      <a:lnTo>
                        <a:pt x="211" y="71"/>
                      </a:lnTo>
                      <a:lnTo>
                        <a:pt x="188" y="30"/>
                      </a:lnTo>
                      <a:lnTo>
                        <a:pt x="147" y="6"/>
                      </a:lnTo>
                      <a:lnTo>
                        <a:pt x="88" y="0"/>
                      </a:lnTo>
                      <a:lnTo>
                        <a:pt x="50" y="18"/>
                      </a:lnTo>
                      <a:lnTo>
                        <a:pt x="27" y="48"/>
                      </a:lnTo>
                      <a:lnTo>
                        <a:pt x="18" y="146"/>
                      </a:lnTo>
                      <a:lnTo>
                        <a:pt x="0" y="284"/>
                      </a:lnTo>
                      <a:lnTo>
                        <a:pt x="2" y="363"/>
                      </a:lnTo>
                      <a:lnTo>
                        <a:pt x="4" y="402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69" name="Freeform 77"/>
                <p:cNvSpPr>
                  <a:spLocks noChangeAspect="1"/>
                </p:cNvSpPr>
                <p:nvPr/>
              </p:nvSpPr>
              <p:spPr bwMode="auto">
                <a:xfrm>
                  <a:off x="5351" y="1065"/>
                  <a:ext cx="347" cy="627"/>
                </a:xfrm>
                <a:custGeom>
                  <a:avLst/>
                  <a:gdLst>
                    <a:gd name="T0" fmla="*/ 283 w 347"/>
                    <a:gd name="T1" fmla="*/ 509 h 627"/>
                    <a:gd name="T2" fmla="*/ 335 w 347"/>
                    <a:gd name="T3" fmla="*/ 533 h 627"/>
                    <a:gd name="T4" fmla="*/ 347 w 347"/>
                    <a:gd name="T5" fmla="*/ 560 h 627"/>
                    <a:gd name="T6" fmla="*/ 327 w 347"/>
                    <a:gd name="T7" fmla="*/ 627 h 627"/>
                    <a:gd name="T8" fmla="*/ 268 w 347"/>
                    <a:gd name="T9" fmla="*/ 576 h 627"/>
                    <a:gd name="T10" fmla="*/ 173 w 347"/>
                    <a:gd name="T11" fmla="*/ 482 h 627"/>
                    <a:gd name="T12" fmla="*/ 98 w 347"/>
                    <a:gd name="T13" fmla="*/ 375 h 627"/>
                    <a:gd name="T14" fmla="*/ 63 w 347"/>
                    <a:gd name="T15" fmla="*/ 261 h 627"/>
                    <a:gd name="T16" fmla="*/ 63 w 347"/>
                    <a:gd name="T17" fmla="*/ 146 h 627"/>
                    <a:gd name="T18" fmla="*/ 63 w 347"/>
                    <a:gd name="T19" fmla="*/ 103 h 627"/>
                    <a:gd name="T20" fmla="*/ 0 w 347"/>
                    <a:gd name="T21" fmla="*/ 68 h 627"/>
                    <a:gd name="T22" fmla="*/ 0 w 347"/>
                    <a:gd name="T23" fmla="*/ 56 h 627"/>
                    <a:gd name="T24" fmla="*/ 51 w 347"/>
                    <a:gd name="T25" fmla="*/ 71 h 627"/>
                    <a:gd name="T26" fmla="*/ 55 w 347"/>
                    <a:gd name="T27" fmla="*/ 60 h 627"/>
                    <a:gd name="T28" fmla="*/ 31 w 347"/>
                    <a:gd name="T29" fmla="*/ 8 h 627"/>
                    <a:gd name="T30" fmla="*/ 43 w 347"/>
                    <a:gd name="T31" fmla="*/ 0 h 627"/>
                    <a:gd name="T32" fmla="*/ 63 w 347"/>
                    <a:gd name="T33" fmla="*/ 48 h 627"/>
                    <a:gd name="T34" fmla="*/ 74 w 347"/>
                    <a:gd name="T35" fmla="*/ 56 h 627"/>
                    <a:gd name="T36" fmla="*/ 102 w 347"/>
                    <a:gd name="T37" fmla="*/ 0 h 627"/>
                    <a:gd name="T38" fmla="*/ 114 w 347"/>
                    <a:gd name="T39" fmla="*/ 4 h 627"/>
                    <a:gd name="T40" fmla="*/ 94 w 347"/>
                    <a:gd name="T41" fmla="*/ 52 h 627"/>
                    <a:gd name="T42" fmla="*/ 94 w 347"/>
                    <a:gd name="T43" fmla="*/ 64 h 627"/>
                    <a:gd name="T44" fmla="*/ 157 w 347"/>
                    <a:gd name="T45" fmla="*/ 44 h 627"/>
                    <a:gd name="T46" fmla="*/ 161 w 347"/>
                    <a:gd name="T47" fmla="*/ 56 h 627"/>
                    <a:gd name="T48" fmla="*/ 98 w 347"/>
                    <a:gd name="T49" fmla="*/ 79 h 627"/>
                    <a:gd name="T50" fmla="*/ 90 w 347"/>
                    <a:gd name="T51" fmla="*/ 119 h 627"/>
                    <a:gd name="T52" fmla="*/ 90 w 347"/>
                    <a:gd name="T53" fmla="*/ 178 h 627"/>
                    <a:gd name="T54" fmla="*/ 90 w 347"/>
                    <a:gd name="T55" fmla="*/ 241 h 627"/>
                    <a:gd name="T56" fmla="*/ 94 w 347"/>
                    <a:gd name="T57" fmla="*/ 280 h 627"/>
                    <a:gd name="T58" fmla="*/ 110 w 347"/>
                    <a:gd name="T59" fmla="*/ 336 h 627"/>
                    <a:gd name="T60" fmla="*/ 141 w 347"/>
                    <a:gd name="T61" fmla="*/ 391 h 627"/>
                    <a:gd name="T62" fmla="*/ 197 w 347"/>
                    <a:gd name="T63" fmla="*/ 450 h 627"/>
                    <a:gd name="T64" fmla="*/ 248 w 347"/>
                    <a:gd name="T65" fmla="*/ 489 h 627"/>
                    <a:gd name="T66" fmla="*/ 283 w 347"/>
                    <a:gd name="T67" fmla="*/ 509 h 62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7"/>
                    <a:gd name="T103" fmla="*/ 0 h 627"/>
                    <a:gd name="T104" fmla="*/ 347 w 347"/>
                    <a:gd name="T105" fmla="*/ 627 h 62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7" h="627">
                      <a:moveTo>
                        <a:pt x="283" y="509"/>
                      </a:moveTo>
                      <a:lnTo>
                        <a:pt x="335" y="533"/>
                      </a:lnTo>
                      <a:lnTo>
                        <a:pt x="347" y="560"/>
                      </a:lnTo>
                      <a:lnTo>
                        <a:pt x="327" y="627"/>
                      </a:lnTo>
                      <a:lnTo>
                        <a:pt x="268" y="576"/>
                      </a:lnTo>
                      <a:lnTo>
                        <a:pt x="173" y="482"/>
                      </a:lnTo>
                      <a:lnTo>
                        <a:pt x="98" y="375"/>
                      </a:lnTo>
                      <a:lnTo>
                        <a:pt x="63" y="261"/>
                      </a:lnTo>
                      <a:lnTo>
                        <a:pt x="63" y="146"/>
                      </a:lnTo>
                      <a:lnTo>
                        <a:pt x="63" y="103"/>
                      </a:lnTo>
                      <a:lnTo>
                        <a:pt x="0" y="68"/>
                      </a:lnTo>
                      <a:lnTo>
                        <a:pt x="0" y="56"/>
                      </a:lnTo>
                      <a:lnTo>
                        <a:pt x="51" y="71"/>
                      </a:lnTo>
                      <a:lnTo>
                        <a:pt x="55" y="60"/>
                      </a:lnTo>
                      <a:lnTo>
                        <a:pt x="31" y="8"/>
                      </a:lnTo>
                      <a:lnTo>
                        <a:pt x="43" y="0"/>
                      </a:lnTo>
                      <a:lnTo>
                        <a:pt x="63" y="48"/>
                      </a:lnTo>
                      <a:lnTo>
                        <a:pt x="74" y="56"/>
                      </a:lnTo>
                      <a:lnTo>
                        <a:pt x="102" y="0"/>
                      </a:lnTo>
                      <a:lnTo>
                        <a:pt x="114" y="4"/>
                      </a:lnTo>
                      <a:lnTo>
                        <a:pt x="94" y="52"/>
                      </a:lnTo>
                      <a:lnTo>
                        <a:pt x="94" y="64"/>
                      </a:lnTo>
                      <a:lnTo>
                        <a:pt x="157" y="44"/>
                      </a:lnTo>
                      <a:lnTo>
                        <a:pt x="161" y="56"/>
                      </a:lnTo>
                      <a:lnTo>
                        <a:pt x="98" y="79"/>
                      </a:lnTo>
                      <a:lnTo>
                        <a:pt x="90" y="119"/>
                      </a:lnTo>
                      <a:lnTo>
                        <a:pt x="90" y="178"/>
                      </a:lnTo>
                      <a:lnTo>
                        <a:pt x="90" y="241"/>
                      </a:lnTo>
                      <a:lnTo>
                        <a:pt x="94" y="280"/>
                      </a:lnTo>
                      <a:lnTo>
                        <a:pt x="110" y="336"/>
                      </a:lnTo>
                      <a:lnTo>
                        <a:pt x="141" y="391"/>
                      </a:lnTo>
                      <a:lnTo>
                        <a:pt x="197" y="450"/>
                      </a:lnTo>
                      <a:lnTo>
                        <a:pt x="248" y="489"/>
                      </a:lnTo>
                      <a:lnTo>
                        <a:pt x="283" y="509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70" name="Freeform 78"/>
                <p:cNvSpPr>
                  <a:spLocks noChangeAspect="1"/>
                </p:cNvSpPr>
                <p:nvPr/>
              </p:nvSpPr>
              <p:spPr bwMode="auto">
                <a:xfrm>
                  <a:off x="5801" y="1172"/>
                  <a:ext cx="260" cy="497"/>
                </a:xfrm>
                <a:custGeom>
                  <a:avLst/>
                  <a:gdLst>
                    <a:gd name="T0" fmla="*/ 177 w 260"/>
                    <a:gd name="T1" fmla="*/ 383 h 497"/>
                    <a:gd name="T2" fmla="*/ 122 w 260"/>
                    <a:gd name="T3" fmla="*/ 411 h 497"/>
                    <a:gd name="T4" fmla="*/ 67 w 260"/>
                    <a:gd name="T5" fmla="*/ 423 h 497"/>
                    <a:gd name="T6" fmla="*/ 12 w 260"/>
                    <a:gd name="T7" fmla="*/ 426 h 497"/>
                    <a:gd name="T8" fmla="*/ 0 w 260"/>
                    <a:gd name="T9" fmla="*/ 438 h 497"/>
                    <a:gd name="T10" fmla="*/ 0 w 260"/>
                    <a:gd name="T11" fmla="*/ 482 h 497"/>
                    <a:gd name="T12" fmla="*/ 32 w 260"/>
                    <a:gd name="T13" fmla="*/ 497 h 497"/>
                    <a:gd name="T14" fmla="*/ 95 w 260"/>
                    <a:gd name="T15" fmla="*/ 474 h 497"/>
                    <a:gd name="T16" fmla="*/ 177 w 260"/>
                    <a:gd name="T17" fmla="*/ 438 h 497"/>
                    <a:gd name="T18" fmla="*/ 228 w 260"/>
                    <a:gd name="T19" fmla="*/ 403 h 497"/>
                    <a:gd name="T20" fmla="*/ 260 w 260"/>
                    <a:gd name="T21" fmla="*/ 375 h 497"/>
                    <a:gd name="T22" fmla="*/ 252 w 260"/>
                    <a:gd name="T23" fmla="*/ 288 h 497"/>
                    <a:gd name="T24" fmla="*/ 217 w 260"/>
                    <a:gd name="T25" fmla="*/ 182 h 497"/>
                    <a:gd name="T26" fmla="*/ 193 w 260"/>
                    <a:gd name="T27" fmla="*/ 123 h 497"/>
                    <a:gd name="T28" fmla="*/ 189 w 260"/>
                    <a:gd name="T29" fmla="*/ 91 h 497"/>
                    <a:gd name="T30" fmla="*/ 236 w 260"/>
                    <a:gd name="T31" fmla="*/ 52 h 497"/>
                    <a:gd name="T32" fmla="*/ 232 w 260"/>
                    <a:gd name="T33" fmla="*/ 40 h 497"/>
                    <a:gd name="T34" fmla="*/ 197 w 260"/>
                    <a:gd name="T35" fmla="*/ 68 h 497"/>
                    <a:gd name="T36" fmla="*/ 189 w 260"/>
                    <a:gd name="T37" fmla="*/ 60 h 497"/>
                    <a:gd name="T38" fmla="*/ 205 w 260"/>
                    <a:gd name="T39" fmla="*/ 4 h 497"/>
                    <a:gd name="T40" fmla="*/ 193 w 260"/>
                    <a:gd name="T41" fmla="*/ 4 h 497"/>
                    <a:gd name="T42" fmla="*/ 177 w 260"/>
                    <a:gd name="T43" fmla="*/ 56 h 497"/>
                    <a:gd name="T44" fmla="*/ 169 w 260"/>
                    <a:gd name="T45" fmla="*/ 52 h 497"/>
                    <a:gd name="T46" fmla="*/ 162 w 260"/>
                    <a:gd name="T47" fmla="*/ 0 h 497"/>
                    <a:gd name="T48" fmla="*/ 146 w 260"/>
                    <a:gd name="T49" fmla="*/ 4 h 497"/>
                    <a:gd name="T50" fmla="*/ 158 w 260"/>
                    <a:gd name="T51" fmla="*/ 64 h 497"/>
                    <a:gd name="T52" fmla="*/ 150 w 260"/>
                    <a:gd name="T53" fmla="*/ 64 h 497"/>
                    <a:gd name="T54" fmla="*/ 106 w 260"/>
                    <a:gd name="T55" fmla="*/ 28 h 497"/>
                    <a:gd name="T56" fmla="*/ 102 w 260"/>
                    <a:gd name="T57" fmla="*/ 40 h 497"/>
                    <a:gd name="T58" fmla="*/ 142 w 260"/>
                    <a:gd name="T59" fmla="*/ 79 h 497"/>
                    <a:gd name="T60" fmla="*/ 158 w 260"/>
                    <a:gd name="T61" fmla="*/ 103 h 497"/>
                    <a:gd name="T62" fmla="*/ 169 w 260"/>
                    <a:gd name="T63" fmla="*/ 146 h 497"/>
                    <a:gd name="T64" fmla="*/ 193 w 260"/>
                    <a:gd name="T65" fmla="*/ 213 h 497"/>
                    <a:gd name="T66" fmla="*/ 213 w 260"/>
                    <a:gd name="T67" fmla="*/ 284 h 497"/>
                    <a:gd name="T68" fmla="*/ 213 w 260"/>
                    <a:gd name="T69" fmla="*/ 344 h 497"/>
                    <a:gd name="T70" fmla="*/ 213 w 260"/>
                    <a:gd name="T71" fmla="*/ 367 h 497"/>
                    <a:gd name="T72" fmla="*/ 177 w 260"/>
                    <a:gd name="T73" fmla="*/ 383 h 49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60"/>
                    <a:gd name="T112" fmla="*/ 0 h 497"/>
                    <a:gd name="T113" fmla="*/ 260 w 260"/>
                    <a:gd name="T114" fmla="*/ 497 h 49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60" h="497">
                      <a:moveTo>
                        <a:pt x="177" y="383"/>
                      </a:moveTo>
                      <a:lnTo>
                        <a:pt x="122" y="411"/>
                      </a:lnTo>
                      <a:lnTo>
                        <a:pt x="67" y="423"/>
                      </a:lnTo>
                      <a:lnTo>
                        <a:pt x="12" y="426"/>
                      </a:lnTo>
                      <a:lnTo>
                        <a:pt x="0" y="438"/>
                      </a:lnTo>
                      <a:lnTo>
                        <a:pt x="0" y="482"/>
                      </a:lnTo>
                      <a:lnTo>
                        <a:pt x="32" y="497"/>
                      </a:lnTo>
                      <a:lnTo>
                        <a:pt x="95" y="474"/>
                      </a:lnTo>
                      <a:lnTo>
                        <a:pt x="177" y="438"/>
                      </a:lnTo>
                      <a:lnTo>
                        <a:pt x="228" y="403"/>
                      </a:lnTo>
                      <a:lnTo>
                        <a:pt x="260" y="375"/>
                      </a:lnTo>
                      <a:lnTo>
                        <a:pt x="252" y="288"/>
                      </a:lnTo>
                      <a:lnTo>
                        <a:pt x="217" y="182"/>
                      </a:lnTo>
                      <a:lnTo>
                        <a:pt x="193" y="123"/>
                      </a:lnTo>
                      <a:lnTo>
                        <a:pt x="189" y="91"/>
                      </a:lnTo>
                      <a:lnTo>
                        <a:pt x="236" y="52"/>
                      </a:lnTo>
                      <a:lnTo>
                        <a:pt x="232" y="40"/>
                      </a:lnTo>
                      <a:lnTo>
                        <a:pt x="197" y="68"/>
                      </a:lnTo>
                      <a:lnTo>
                        <a:pt x="189" y="60"/>
                      </a:lnTo>
                      <a:lnTo>
                        <a:pt x="205" y="4"/>
                      </a:lnTo>
                      <a:lnTo>
                        <a:pt x="193" y="4"/>
                      </a:lnTo>
                      <a:lnTo>
                        <a:pt x="177" y="56"/>
                      </a:lnTo>
                      <a:lnTo>
                        <a:pt x="169" y="52"/>
                      </a:lnTo>
                      <a:lnTo>
                        <a:pt x="162" y="0"/>
                      </a:lnTo>
                      <a:lnTo>
                        <a:pt x="146" y="4"/>
                      </a:lnTo>
                      <a:lnTo>
                        <a:pt x="158" y="64"/>
                      </a:lnTo>
                      <a:lnTo>
                        <a:pt x="150" y="64"/>
                      </a:lnTo>
                      <a:lnTo>
                        <a:pt x="106" y="28"/>
                      </a:lnTo>
                      <a:lnTo>
                        <a:pt x="102" y="40"/>
                      </a:lnTo>
                      <a:lnTo>
                        <a:pt x="142" y="79"/>
                      </a:lnTo>
                      <a:lnTo>
                        <a:pt x="158" y="103"/>
                      </a:lnTo>
                      <a:lnTo>
                        <a:pt x="169" y="146"/>
                      </a:lnTo>
                      <a:lnTo>
                        <a:pt x="193" y="213"/>
                      </a:lnTo>
                      <a:lnTo>
                        <a:pt x="213" y="284"/>
                      </a:lnTo>
                      <a:lnTo>
                        <a:pt x="213" y="344"/>
                      </a:lnTo>
                      <a:lnTo>
                        <a:pt x="213" y="367"/>
                      </a:lnTo>
                      <a:lnTo>
                        <a:pt x="177" y="383"/>
                      </a:lnTo>
                      <a:close/>
                    </a:path>
                  </a:pathLst>
                </a:custGeom>
                <a:solidFill>
                  <a:srgbClr val="33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2143" name="Group 79"/>
            <p:cNvGrpSpPr>
              <a:grpSpLocks/>
            </p:cNvGrpSpPr>
            <p:nvPr/>
          </p:nvGrpSpPr>
          <p:grpSpPr bwMode="auto">
            <a:xfrm>
              <a:off x="2724116" y="4998656"/>
              <a:ext cx="1042987" cy="1157617"/>
              <a:chOff x="1636" y="3243"/>
              <a:chExt cx="657" cy="729"/>
            </a:xfrm>
          </p:grpSpPr>
          <p:grpSp>
            <p:nvGrpSpPr>
              <p:cNvPr id="2144" name="Group 80"/>
              <p:cNvGrpSpPr>
                <a:grpSpLocks/>
              </p:cNvGrpSpPr>
              <p:nvPr/>
            </p:nvGrpSpPr>
            <p:grpSpPr bwMode="auto">
              <a:xfrm>
                <a:off x="1636" y="3243"/>
                <a:ext cx="356" cy="439"/>
                <a:chOff x="1636" y="3243"/>
                <a:chExt cx="356" cy="439"/>
              </a:xfrm>
            </p:grpSpPr>
            <p:sp>
              <p:nvSpPr>
                <p:cNvPr id="2155" name="Freeform 81"/>
                <p:cNvSpPr>
                  <a:spLocks/>
                </p:cNvSpPr>
                <p:nvPr/>
              </p:nvSpPr>
              <p:spPr bwMode="auto">
                <a:xfrm>
                  <a:off x="1646" y="3363"/>
                  <a:ext cx="346" cy="319"/>
                </a:xfrm>
                <a:custGeom>
                  <a:avLst/>
                  <a:gdLst>
                    <a:gd name="T0" fmla="*/ 0 w 1039"/>
                    <a:gd name="T1" fmla="*/ 0 h 956"/>
                    <a:gd name="T2" fmla="*/ 0 w 1039"/>
                    <a:gd name="T3" fmla="*/ 0 h 956"/>
                    <a:gd name="T4" fmla="*/ 0 w 1039"/>
                    <a:gd name="T5" fmla="*/ 0 h 956"/>
                    <a:gd name="T6" fmla="*/ 0 w 1039"/>
                    <a:gd name="T7" fmla="*/ 0 h 956"/>
                    <a:gd name="T8" fmla="*/ 0 w 1039"/>
                    <a:gd name="T9" fmla="*/ 0 h 956"/>
                    <a:gd name="T10" fmla="*/ 0 w 1039"/>
                    <a:gd name="T11" fmla="*/ 0 h 956"/>
                    <a:gd name="T12" fmla="*/ 0 w 1039"/>
                    <a:gd name="T13" fmla="*/ 0 h 956"/>
                    <a:gd name="T14" fmla="*/ 0 w 1039"/>
                    <a:gd name="T15" fmla="*/ 0 h 956"/>
                    <a:gd name="T16" fmla="*/ 0 w 1039"/>
                    <a:gd name="T17" fmla="*/ 0 h 956"/>
                    <a:gd name="T18" fmla="*/ 0 w 1039"/>
                    <a:gd name="T19" fmla="*/ 0 h 956"/>
                    <a:gd name="T20" fmla="*/ 0 w 1039"/>
                    <a:gd name="T21" fmla="*/ 0 h 956"/>
                    <a:gd name="T22" fmla="*/ 0 w 1039"/>
                    <a:gd name="T23" fmla="*/ 0 h 956"/>
                    <a:gd name="T24" fmla="*/ 0 w 1039"/>
                    <a:gd name="T25" fmla="*/ 0 h 956"/>
                    <a:gd name="T26" fmla="*/ 0 w 1039"/>
                    <a:gd name="T27" fmla="*/ 0 h 956"/>
                    <a:gd name="T28" fmla="*/ 0 w 1039"/>
                    <a:gd name="T29" fmla="*/ 0 h 956"/>
                    <a:gd name="T30" fmla="*/ 0 w 1039"/>
                    <a:gd name="T31" fmla="*/ 0 h 956"/>
                    <a:gd name="T32" fmla="*/ 0 w 1039"/>
                    <a:gd name="T33" fmla="*/ 0 h 956"/>
                    <a:gd name="T34" fmla="*/ 0 w 1039"/>
                    <a:gd name="T35" fmla="*/ 0 h 956"/>
                    <a:gd name="T36" fmla="*/ 0 w 1039"/>
                    <a:gd name="T37" fmla="*/ 0 h 956"/>
                    <a:gd name="T38" fmla="*/ 0 w 1039"/>
                    <a:gd name="T39" fmla="*/ 0 h 956"/>
                    <a:gd name="T40" fmla="*/ 0 w 1039"/>
                    <a:gd name="T41" fmla="*/ 0 h 956"/>
                    <a:gd name="T42" fmla="*/ 0 w 1039"/>
                    <a:gd name="T43" fmla="*/ 0 h 956"/>
                    <a:gd name="T44" fmla="*/ 0 w 1039"/>
                    <a:gd name="T45" fmla="*/ 0 h 956"/>
                    <a:gd name="T46" fmla="*/ 0 w 1039"/>
                    <a:gd name="T47" fmla="*/ 0 h 956"/>
                    <a:gd name="T48" fmla="*/ 0 w 1039"/>
                    <a:gd name="T49" fmla="*/ 0 h 956"/>
                    <a:gd name="T50" fmla="*/ 0 w 1039"/>
                    <a:gd name="T51" fmla="*/ 0 h 956"/>
                    <a:gd name="T52" fmla="*/ 0 w 1039"/>
                    <a:gd name="T53" fmla="*/ 0 h 956"/>
                    <a:gd name="T54" fmla="*/ 0 w 1039"/>
                    <a:gd name="T55" fmla="*/ 0 h 956"/>
                    <a:gd name="T56" fmla="*/ 0 w 1039"/>
                    <a:gd name="T57" fmla="*/ 0 h 956"/>
                    <a:gd name="T58" fmla="*/ 0 w 1039"/>
                    <a:gd name="T59" fmla="*/ 0 h 956"/>
                    <a:gd name="T60" fmla="*/ 0 w 1039"/>
                    <a:gd name="T61" fmla="*/ 0 h 956"/>
                    <a:gd name="T62" fmla="*/ 0 w 1039"/>
                    <a:gd name="T63" fmla="*/ 0 h 956"/>
                    <a:gd name="T64" fmla="*/ 0 w 1039"/>
                    <a:gd name="T65" fmla="*/ 0 h 956"/>
                    <a:gd name="T66" fmla="*/ 0 w 1039"/>
                    <a:gd name="T67" fmla="*/ 0 h 95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039"/>
                    <a:gd name="T103" fmla="*/ 0 h 956"/>
                    <a:gd name="T104" fmla="*/ 1039 w 1039"/>
                    <a:gd name="T105" fmla="*/ 956 h 95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039" h="956">
                      <a:moveTo>
                        <a:pt x="974" y="645"/>
                      </a:moveTo>
                      <a:lnTo>
                        <a:pt x="909" y="458"/>
                      </a:lnTo>
                      <a:lnTo>
                        <a:pt x="862" y="341"/>
                      </a:lnTo>
                      <a:lnTo>
                        <a:pt x="769" y="182"/>
                      </a:lnTo>
                      <a:lnTo>
                        <a:pt x="752" y="159"/>
                      </a:lnTo>
                      <a:lnTo>
                        <a:pt x="633" y="112"/>
                      </a:lnTo>
                      <a:lnTo>
                        <a:pt x="511" y="65"/>
                      </a:lnTo>
                      <a:lnTo>
                        <a:pt x="446" y="53"/>
                      </a:lnTo>
                      <a:lnTo>
                        <a:pt x="399" y="65"/>
                      </a:lnTo>
                      <a:lnTo>
                        <a:pt x="311" y="94"/>
                      </a:lnTo>
                      <a:lnTo>
                        <a:pt x="182" y="147"/>
                      </a:lnTo>
                      <a:lnTo>
                        <a:pt x="135" y="159"/>
                      </a:lnTo>
                      <a:lnTo>
                        <a:pt x="100" y="241"/>
                      </a:lnTo>
                      <a:lnTo>
                        <a:pt x="53" y="381"/>
                      </a:lnTo>
                      <a:lnTo>
                        <a:pt x="41" y="416"/>
                      </a:lnTo>
                      <a:lnTo>
                        <a:pt x="112" y="463"/>
                      </a:lnTo>
                      <a:lnTo>
                        <a:pt x="153" y="498"/>
                      </a:lnTo>
                      <a:lnTo>
                        <a:pt x="170" y="545"/>
                      </a:lnTo>
                      <a:lnTo>
                        <a:pt x="194" y="622"/>
                      </a:lnTo>
                      <a:lnTo>
                        <a:pt x="205" y="710"/>
                      </a:lnTo>
                      <a:lnTo>
                        <a:pt x="235" y="774"/>
                      </a:lnTo>
                      <a:lnTo>
                        <a:pt x="282" y="786"/>
                      </a:lnTo>
                      <a:lnTo>
                        <a:pt x="347" y="792"/>
                      </a:lnTo>
                      <a:lnTo>
                        <a:pt x="469" y="821"/>
                      </a:lnTo>
                      <a:lnTo>
                        <a:pt x="546" y="851"/>
                      </a:lnTo>
                      <a:lnTo>
                        <a:pt x="670" y="874"/>
                      </a:lnTo>
                      <a:lnTo>
                        <a:pt x="804" y="891"/>
                      </a:lnTo>
                      <a:lnTo>
                        <a:pt x="845" y="903"/>
                      </a:lnTo>
                      <a:lnTo>
                        <a:pt x="845" y="938"/>
                      </a:lnTo>
                      <a:lnTo>
                        <a:pt x="798" y="956"/>
                      </a:lnTo>
                      <a:lnTo>
                        <a:pt x="705" y="926"/>
                      </a:lnTo>
                      <a:lnTo>
                        <a:pt x="581" y="891"/>
                      </a:lnTo>
                      <a:lnTo>
                        <a:pt x="441" y="856"/>
                      </a:lnTo>
                      <a:lnTo>
                        <a:pt x="329" y="839"/>
                      </a:lnTo>
                      <a:lnTo>
                        <a:pt x="276" y="827"/>
                      </a:lnTo>
                      <a:lnTo>
                        <a:pt x="200" y="827"/>
                      </a:lnTo>
                      <a:lnTo>
                        <a:pt x="188" y="809"/>
                      </a:lnTo>
                      <a:lnTo>
                        <a:pt x="165" y="727"/>
                      </a:lnTo>
                      <a:lnTo>
                        <a:pt x="153" y="639"/>
                      </a:lnTo>
                      <a:lnTo>
                        <a:pt x="147" y="575"/>
                      </a:lnTo>
                      <a:lnTo>
                        <a:pt x="112" y="516"/>
                      </a:lnTo>
                      <a:lnTo>
                        <a:pt x="70" y="481"/>
                      </a:lnTo>
                      <a:lnTo>
                        <a:pt x="0" y="440"/>
                      </a:lnTo>
                      <a:lnTo>
                        <a:pt x="6" y="399"/>
                      </a:lnTo>
                      <a:lnTo>
                        <a:pt x="23" y="334"/>
                      </a:lnTo>
                      <a:lnTo>
                        <a:pt x="70" y="229"/>
                      </a:lnTo>
                      <a:lnTo>
                        <a:pt x="100" y="135"/>
                      </a:lnTo>
                      <a:lnTo>
                        <a:pt x="118" y="117"/>
                      </a:lnTo>
                      <a:lnTo>
                        <a:pt x="212" y="100"/>
                      </a:lnTo>
                      <a:lnTo>
                        <a:pt x="294" y="70"/>
                      </a:lnTo>
                      <a:lnTo>
                        <a:pt x="364" y="23"/>
                      </a:lnTo>
                      <a:lnTo>
                        <a:pt x="399" y="0"/>
                      </a:lnTo>
                      <a:lnTo>
                        <a:pt x="446" y="0"/>
                      </a:lnTo>
                      <a:lnTo>
                        <a:pt x="476" y="0"/>
                      </a:lnTo>
                      <a:lnTo>
                        <a:pt x="528" y="41"/>
                      </a:lnTo>
                      <a:lnTo>
                        <a:pt x="587" y="59"/>
                      </a:lnTo>
                      <a:lnTo>
                        <a:pt x="670" y="88"/>
                      </a:lnTo>
                      <a:lnTo>
                        <a:pt x="775" y="117"/>
                      </a:lnTo>
                      <a:lnTo>
                        <a:pt x="804" y="135"/>
                      </a:lnTo>
                      <a:lnTo>
                        <a:pt x="827" y="176"/>
                      </a:lnTo>
                      <a:lnTo>
                        <a:pt x="839" y="229"/>
                      </a:lnTo>
                      <a:lnTo>
                        <a:pt x="880" y="299"/>
                      </a:lnTo>
                      <a:lnTo>
                        <a:pt x="927" y="399"/>
                      </a:lnTo>
                      <a:lnTo>
                        <a:pt x="962" y="463"/>
                      </a:lnTo>
                      <a:lnTo>
                        <a:pt x="986" y="540"/>
                      </a:lnTo>
                      <a:lnTo>
                        <a:pt x="1021" y="610"/>
                      </a:lnTo>
                      <a:lnTo>
                        <a:pt x="1039" y="650"/>
                      </a:lnTo>
                      <a:lnTo>
                        <a:pt x="1009" y="680"/>
                      </a:lnTo>
                      <a:lnTo>
                        <a:pt x="974" y="6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6" name="Freeform 82"/>
                <p:cNvSpPr>
                  <a:spLocks/>
                </p:cNvSpPr>
                <p:nvPr/>
              </p:nvSpPr>
              <p:spPr bwMode="auto">
                <a:xfrm>
                  <a:off x="1687" y="3406"/>
                  <a:ext cx="301" cy="264"/>
                </a:xfrm>
                <a:custGeom>
                  <a:avLst/>
                  <a:gdLst>
                    <a:gd name="T0" fmla="*/ 0 w 905"/>
                    <a:gd name="T1" fmla="*/ 0 h 793"/>
                    <a:gd name="T2" fmla="*/ 0 w 905"/>
                    <a:gd name="T3" fmla="*/ 0 h 793"/>
                    <a:gd name="T4" fmla="*/ 0 w 905"/>
                    <a:gd name="T5" fmla="*/ 0 h 793"/>
                    <a:gd name="T6" fmla="*/ 0 w 905"/>
                    <a:gd name="T7" fmla="*/ 0 h 793"/>
                    <a:gd name="T8" fmla="*/ 0 w 905"/>
                    <a:gd name="T9" fmla="*/ 0 h 793"/>
                    <a:gd name="T10" fmla="*/ 0 w 905"/>
                    <a:gd name="T11" fmla="*/ 0 h 793"/>
                    <a:gd name="T12" fmla="*/ 0 w 905"/>
                    <a:gd name="T13" fmla="*/ 0 h 793"/>
                    <a:gd name="T14" fmla="*/ 0 w 905"/>
                    <a:gd name="T15" fmla="*/ 0 h 793"/>
                    <a:gd name="T16" fmla="*/ 0 w 905"/>
                    <a:gd name="T17" fmla="*/ 0 h 793"/>
                    <a:gd name="T18" fmla="*/ 0 w 905"/>
                    <a:gd name="T19" fmla="*/ 0 h 793"/>
                    <a:gd name="T20" fmla="*/ 0 w 905"/>
                    <a:gd name="T21" fmla="*/ 0 h 793"/>
                    <a:gd name="T22" fmla="*/ 0 w 905"/>
                    <a:gd name="T23" fmla="*/ 0 h 793"/>
                    <a:gd name="T24" fmla="*/ 0 w 905"/>
                    <a:gd name="T25" fmla="*/ 0 h 793"/>
                    <a:gd name="T26" fmla="*/ 0 w 905"/>
                    <a:gd name="T27" fmla="*/ 0 h 793"/>
                    <a:gd name="T28" fmla="*/ 0 w 905"/>
                    <a:gd name="T29" fmla="*/ 0 h 793"/>
                    <a:gd name="T30" fmla="*/ 0 w 905"/>
                    <a:gd name="T31" fmla="*/ 0 h 793"/>
                    <a:gd name="T32" fmla="*/ 0 w 905"/>
                    <a:gd name="T33" fmla="*/ 0 h 793"/>
                    <a:gd name="T34" fmla="*/ 0 w 905"/>
                    <a:gd name="T35" fmla="*/ 0 h 793"/>
                    <a:gd name="T36" fmla="*/ 0 w 905"/>
                    <a:gd name="T37" fmla="*/ 0 h 793"/>
                    <a:gd name="T38" fmla="*/ 0 w 905"/>
                    <a:gd name="T39" fmla="*/ 0 h 793"/>
                    <a:gd name="T40" fmla="*/ 0 w 905"/>
                    <a:gd name="T41" fmla="*/ 0 h 793"/>
                    <a:gd name="T42" fmla="*/ 0 w 905"/>
                    <a:gd name="T43" fmla="*/ 0 h 793"/>
                    <a:gd name="T44" fmla="*/ 0 w 905"/>
                    <a:gd name="T45" fmla="*/ 0 h 793"/>
                    <a:gd name="T46" fmla="*/ 0 w 905"/>
                    <a:gd name="T47" fmla="*/ 0 h 793"/>
                    <a:gd name="T48" fmla="*/ 0 w 905"/>
                    <a:gd name="T49" fmla="*/ 0 h 793"/>
                    <a:gd name="T50" fmla="*/ 0 w 905"/>
                    <a:gd name="T51" fmla="*/ 0 h 793"/>
                    <a:gd name="T52" fmla="*/ 0 w 905"/>
                    <a:gd name="T53" fmla="*/ 0 h 793"/>
                    <a:gd name="T54" fmla="*/ 0 w 905"/>
                    <a:gd name="T55" fmla="*/ 0 h 793"/>
                    <a:gd name="T56" fmla="*/ 0 w 905"/>
                    <a:gd name="T57" fmla="*/ 0 h 793"/>
                    <a:gd name="T58" fmla="*/ 0 w 905"/>
                    <a:gd name="T59" fmla="*/ 0 h 793"/>
                    <a:gd name="T60" fmla="*/ 0 w 905"/>
                    <a:gd name="T61" fmla="*/ 0 h 793"/>
                    <a:gd name="T62" fmla="*/ 0 w 905"/>
                    <a:gd name="T63" fmla="*/ 0 h 793"/>
                    <a:gd name="T64" fmla="*/ 0 w 905"/>
                    <a:gd name="T65" fmla="*/ 0 h 793"/>
                    <a:gd name="T66" fmla="*/ 0 w 905"/>
                    <a:gd name="T67" fmla="*/ 0 h 793"/>
                    <a:gd name="T68" fmla="*/ 0 w 905"/>
                    <a:gd name="T69" fmla="*/ 0 h 793"/>
                    <a:gd name="T70" fmla="*/ 0 w 905"/>
                    <a:gd name="T71" fmla="*/ 0 h 793"/>
                    <a:gd name="T72" fmla="*/ 0 w 905"/>
                    <a:gd name="T73" fmla="*/ 0 h 793"/>
                    <a:gd name="T74" fmla="*/ 0 w 905"/>
                    <a:gd name="T75" fmla="*/ 0 h 793"/>
                    <a:gd name="T76" fmla="*/ 0 w 905"/>
                    <a:gd name="T77" fmla="*/ 0 h 793"/>
                    <a:gd name="T78" fmla="*/ 0 w 905"/>
                    <a:gd name="T79" fmla="*/ 0 h 793"/>
                    <a:gd name="T80" fmla="*/ 0 w 905"/>
                    <a:gd name="T81" fmla="*/ 0 h 793"/>
                    <a:gd name="T82" fmla="*/ 0 w 905"/>
                    <a:gd name="T83" fmla="*/ 0 h 793"/>
                    <a:gd name="T84" fmla="*/ 0 w 905"/>
                    <a:gd name="T85" fmla="*/ 0 h 793"/>
                    <a:gd name="T86" fmla="*/ 0 w 905"/>
                    <a:gd name="T87" fmla="*/ 0 h 793"/>
                    <a:gd name="T88" fmla="*/ 0 w 905"/>
                    <a:gd name="T89" fmla="*/ 0 h 793"/>
                    <a:gd name="T90" fmla="*/ 0 w 905"/>
                    <a:gd name="T91" fmla="*/ 0 h 793"/>
                    <a:gd name="T92" fmla="*/ 0 w 905"/>
                    <a:gd name="T93" fmla="*/ 0 h 793"/>
                    <a:gd name="T94" fmla="*/ 0 w 905"/>
                    <a:gd name="T95" fmla="*/ 0 h 793"/>
                    <a:gd name="T96" fmla="*/ 0 w 905"/>
                    <a:gd name="T97" fmla="*/ 0 h 793"/>
                    <a:gd name="T98" fmla="*/ 0 w 905"/>
                    <a:gd name="T99" fmla="*/ 0 h 793"/>
                    <a:gd name="T100" fmla="*/ 0 w 905"/>
                    <a:gd name="T101" fmla="*/ 0 h 793"/>
                    <a:gd name="T102" fmla="*/ 0 w 905"/>
                    <a:gd name="T103" fmla="*/ 0 h 793"/>
                    <a:gd name="T104" fmla="*/ 0 w 905"/>
                    <a:gd name="T105" fmla="*/ 0 h 793"/>
                    <a:gd name="T106" fmla="*/ 0 w 905"/>
                    <a:gd name="T107" fmla="*/ 0 h 793"/>
                    <a:gd name="T108" fmla="*/ 0 w 905"/>
                    <a:gd name="T109" fmla="*/ 0 h 79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905"/>
                    <a:gd name="T166" fmla="*/ 0 h 793"/>
                    <a:gd name="T167" fmla="*/ 905 w 905"/>
                    <a:gd name="T168" fmla="*/ 793 h 793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905" h="793">
                      <a:moveTo>
                        <a:pt x="271" y="475"/>
                      </a:moveTo>
                      <a:lnTo>
                        <a:pt x="276" y="417"/>
                      </a:lnTo>
                      <a:lnTo>
                        <a:pt x="258" y="353"/>
                      </a:lnTo>
                      <a:lnTo>
                        <a:pt x="229" y="288"/>
                      </a:lnTo>
                      <a:lnTo>
                        <a:pt x="211" y="241"/>
                      </a:lnTo>
                      <a:lnTo>
                        <a:pt x="194" y="194"/>
                      </a:lnTo>
                      <a:lnTo>
                        <a:pt x="129" y="147"/>
                      </a:lnTo>
                      <a:lnTo>
                        <a:pt x="70" y="106"/>
                      </a:lnTo>
                      <a:lnTo>
                        <a:pt x="23" y="65"/>
                      </a:lnTo>
                      <a:lnTo>
                        <a:pt x="0" y="23"/>
                      </a:lnTo>
                      <a:lnTo>
                        <a:pt x="23" y="0"/>
                      </a:lnTo>
                      <a:lnTo>
                        <a:pt x="47" y="35"/>
                      </a:lnTo>
                      <a:lnTo>
                        <a:pt x="88" y="77"/>
                      </a:lnTo>
                      <a:lnTo>
                        <a:pt x="135" y="117"/>
                      </a:lnTo>
                      <a:lnTo>
                        <a:pt x="188" y="141"/>
                      </a:lnTo>
                      <a:lnTo>
                        <a:pt x="241" y="171"/>
                      </a:lnTo>
                      <a:lnTo>
                        <a:pt x="253" y="199"/>
                      </a:lnTo>
                      <a:lnTo>
                        <a:pt x="258" y="246"/>
                      </a:lnTo>
                      <a:lnTo>
                        <a:pt x="276" y="294"/>
                      </a:lnTo>
                      <a:lnTo>
                        <a:pt x="300" y="346"/>
                      </a:lnTo>
                      <a:lnTo>
                        <a:pt x="311" y="400"/>
                      </a:lnTo>
                      <a:lnTo>
                        <a:pt x="329" y="447"/>
                      </a:lnTo>
                      <a:lnTo>
                        <a:pt x="417" y="458"/>
                      </a:lnTo>
                      <a:lnTo>
                        <a:pt x="564" y="464"/>
                      </a:lnTo>
                      <a:lnTo>
                        <a:pt x="629" y="464"/>
                      </a:lnTo>
                      <a:lnTo>
                        <a:pt x="734" y="482"/>
                      </a:lnTo>
                      <a:lnTo>
                        <a:pt x="817" y="511"/>
                      </a:lnTo>
                      <a:lnTo>
                        <a:pt x="905" y="529"/>
                      </a:lnTo>
                      <a:lnTo>
                        <a:pt x="899" y="557"/>
                      </a:lnTo>
                      <a:lnTo>
                        <a:pt x="858" y="605"/>
                      </a:lnTo>
                      <a:lnTo>
                        <a:pt x="781" y="622"/>
                      </a:lnTo>
                      <a:lnTo>
                        <a:pt x="746" y="629"/>
                      </a:lnTo>
                      <a:lnTo>
                        <a:pt x="723" y="676"/>
                      </a:lnTo>
                      <a:lnTo>
                        <a:pt x="711" y="711"/>
                      </a:lnTo>
                      <a:lnTo>
                        <a:pt x="716" y="787"/>
                      </a:lnTo>
                      <a:lnTo>
                        <a:pt x="681" y="793"/>
                      </a:lnTo>
                      <a:lnTo>
                        <a:pt x="681" y="723"/>
                      </a:lnTo>
                      <a:lnTo>
                        <a:pt x="681" y="669"/>
                      </a:lnTo>
                      <a:lnTo>
                        <a:pt x="699" y="617"/>
                      </a:lnTo>
                      <a:lnTo>
                        <a:pt x="734" y="576"/>
                      </a:lnTo>
                      <a:lnTo>
                        <a:pt x="775" y="576"/>
                      </a:lnTo>
                      <a:lnTo>
                        <a:pt x="823" y="564"/>
                      </a:lnTo>
                      <a:lnTo>
                        <a:pt x="775" y="534"/>
                      </a:lnTo>
                      <a:lnTo>
                        <a:pt x="669" y="505"/>
                      </a:lnTo>
                      <a:lnTo>
                        <a:pt x="576" y="505"/>
                      </a:lnTo>
                      <a:lnTo>
                        <a:pt x="464" y="499"/>
                      </a:lnTo>
                      <a:lnTo>
                        <a:pt x="376" y="487"/>
                      </a:lnTo>
                      <a:lnTo>
                        <a:pt x="329" y="499"/>
                      </a:lnTo>
                      <a:lnTo>
                        <a:pt x="258" y="569"/>
                      </a:lnTo>
                      <a:lnTo>
                        <a:pt x="199" y="641"/>
                      </a:lnTo>
                      <a:lnTo>
                        <a:pt x="164" y="681"/>
                      </a:lnTo>
                      <a:lnTo>
                        <a:pt x="94" y="676"/>
                      </a:lnTo>
                      <a:lnTo>
                        <a:pt x="147" y="629"/>
                      </a:lnTo>
                      <a:lnTo>
                        <a:pt x="199" y="582"/>
                      </a:lnTo>
                      <a:lnTo>
                        <a:pt x="271" y="4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7" name="Freeform 83"/>
                <p:cNvSpPr>
                  <a:spLocks/>
                </p:cNvSpPr>
                <p:nvPr/>
              </p:nvSpPr>
              <p:spPr bwMode="auto">
                <a:xfrm>
                  <a:off x="1852" y="3410"/>
                  <a:ext cx="45" cy="78"/>
                </a:xfrm>
                <a:custGeom>
                  <a:avLst/>
                  <a:gdLst>
                    <a:gd name="T0" fmla="*/ 0 w 136"/>
                    <a:gd name="T1" fmla="*/ 0 h 235"/>
                    <a:gd name="T2" fmla="*/ 0 w 136"/>
                    <a:gd name="T3" fmla="*/ 0 h 235"/>
                    <a:gd name="T4" fmla="*/ 0 w 136"/>
                    <a:gd name="T5" fmla="*/ 0 h 235"/>
                    <a:gd name="T6" fmla="*/ 0 w 136"/>
                    <a:gd name="T7" fmla="*/ 0 h 235"/>
                    <a:gd name="T8" fmla="*/ 0 w 136"/>
                    <a:gd name="T9" fmla="*/ 0 h 235"/>
                    <a:gd name="T10" fmla="*/ 0 w 136"/>
                    <a:gd name="T11" fmla="*/ 0 h 235"/>
                    <a:gd name="T12" fmla="*/ 0 w 136"/>
                    <a:gd name="T13" fmla="*/ 0 h 235"/>
                    <a:gd name="T14" fmla="*/ 0 w 136"/>
                    <a:gd name="T15" fmla="*/ 0 h 235"/>
                    <a:gd name="T16" fmla="*/ 0 w 136"/>
                    <a:gd name="T17" fmla="*/ 0 h 235"/>
                    <a:gd name="T18" fmla="*/ 0 w 136"/>
                    <a:gd name="T19" fmla="*/ 0 h 235"/>
                    <a:gd name="T20" fmla="*/ 0 w 136"/>
                    <a:gd name="T21" fmla="*/ 0 h 235"/>
                    <a:gd name="T22" fmla="*/ 0 w 136"/>
                    <a:gd name="T23" fmla="*/ 0 h 235"/>
                    <a:gd name="T24" fmla="*/ 0 w 136"/>
                    <a:gd name="T25" fmla="*/ 0 h 235"/>
                    <a:gd name="T26" fmla="*/ 0 w 136"/>
                    <a:gd name="T27" fmla="*/ 0 h 235"/>
                    <a:gd name="T28" fmla="*/ 0 w 136"/>
                    <a:gd name="T29" fmla="*/ 0 h 235"/>
                    <a:gd name="T30" fmla="*/ 0 w 136"/>
                    <a:gd name="T31" fmla="*/ 0 h 235"/>
                    <a:gd name="T32" fmla="*/ 0 w 136"/>
                    <a:gd name="T33" fmla="*/ 0 h 2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"/>
                    <a:gd name="T52" fmla="*/ 0 h 235"/>
                    <a:gd name="T53" fmla="*/ 136 w 136"/>
                    <a:gd name="T54" fmla="*/ 235 h 2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" h="235">
                      <a:moveTo>
                        <a:pt x="136" y="0"/>
                      </a:moveTo>
                      <a:lnTo>
                        <a:pt x="56" y="7"/>
                      </a:lnTo>
                      <a:lnTo>
                        <a:pt x="19" y="43"/>
                      </a:lnTo>
                      <a:lnTo>
                        <a:pt x="19" y="79"/>
                      </a:lnTo>
                      <a:lnTo>
                        <a:pt x="43" y="127"/>
                      </a:lnTo>
                      <a:lnTo>
                        <a:pt x="56" y="163"/>
                      </a:lnTo>
                      <a:lnTo>
                        <a:pt x="31" y="193"/>
                      </a:lnTo>
                      <a:lnTo>
                        <a:pt x="0" y="199"/>
                      </a:lnTo>
                      <a:lnTo>
                        <a:pt x="7" y="235"/>
                      </a:lnTo>
                      <a:lnTo>
                        <a:pt x="43" y="229"/>
                      </a:lnTo>
                      <a:lnTo>
                        <a:pt x="75" y="205"/>
                      </a:lnTo>
                      <a:lnTo>
                        <a:pt x="99" y="157"/>
                      </a:lnTo>
                      <a:lnTo>
                        <a:pt x="87" y="115"/>
                      </a:lnTo>
                      <a:lnTo>
                        <a:pt x="61" y="79"/>
                      </a:lnTo>
                      <a:lnTo>
                        <a:pt x="61" y="48"/>
                      </a:lnTo>
                      <a:lnTo>
                        <a:pt x="99" y="31"/>
                      </a:lnTo>
                      <a:lnTo>
                        <a:pt x="1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8" name="Freeform 84"/>
                <p:cNvSpPr>
                  <a:spLocks/>
                </p:cNvSpPr>
                <p:nvPr/>
              </p:nvSpPr>
              <p:spPr bwMode="auto">
                <a:xfrm>
                  <a:off x="1669" y="3443"/>
                  <a:ext cx="84" cy="105"/>
                </a:xfrm>
                <a:custGeom>
                  <a:avLst/>
                  <a:gdLst>
                    <a:gd name="T0" fmla="*/ 0 w 253"/>
                    <a:gd name="T1" fmla="*/ 0 h 316"/>
                    <a:gd name="T2" fmla="*/ 0 w 253"/>
                    <a:gd name="T3" fmla="*/ 0 h 316"/>
                    <a:gd name="T4" fmla="*/ 0 w 253"/>
                    <a:gd name="T5" fmla="*/ 0 h 316"/>
                    <a:gd name="T6" fmla="*/ 0 w 253"/>
                    <a:gd name="T7" fmla="*/ 0 h 316"/>
                    <a:gd name="T8" fmla="*/ 0 w 253"/>
                    <a:gd name="T9" fmla="*/ 0 h 316"/>
                    <a:gd name="T10" fmla="*/ 0 w 253"/>
                    <a:gd name="T11" fmla="*/ 0 h 316"/>
                    <a:gd name="T12" fmla="*/ 0 w 253"/>
                    <a:gd name="T13" fmla="*/ 0 h 316"/>
                    <a:gd name="T14" fmla="*/ 0 w 253"/>
                    <a:gd name="T15" fmla="*/ 0 h 316"/>
                    <a:gd name="T16" fmla="*/ 0 w 253"/>
                    <a:gd name="T17" fmla="*/ 0 h 316"/>
                    <a:gd name="T18" fmla="*/ 0 w 253"/>
                    <a:gd name="T19" fmla="*/ 0 h 316"/>
                    <a:gd name="T20" fmla="*/ 0 w 253"/>
                    <a:gd name="T21" fmla="*/ 0 h 316"/>
                    <a:gd name="T22" fmla="*/ 0 w 253"/>
                    <a:gd name="T23" fmla="*/ 0 h 316"/>
                    <a:gd name="T24" fmla="*/ 0 w 253"/>
                    <a:gd name="T25" fmla="*/ 0 h 316"/>
                    <a:gd name="T26" fmla="*/ 0 w 253"/>
                    <a:gd name="T27" fmla="*/ 0 h 316"/>
                    <a:gd name="T28" fmla="*/ 0 w 253"/>
                    <a:gd name="T29" fmla="*/ 0 h 316"/>
                    <a:gd name="T30" fmla="*/ 0 w 253"/>
                    <a:gd name="T31" fmla="*/ 0 h 316"/>
                    <a:gd name="T32" fmla="*/ 0 w 253"/>
                    <a:gd name="T33" fmla="*/ 0 h 316"/>
                    <a:gd name="T34" fmla="*/ 0 w 253"/>
                    <a:gd name="T35" fmla="*/ 0 h 316"/>
                    <a:gd name="T36" fmla="*/ 0 w 253"/>
                    <a:gd name="T37" fmla="*/ 0 h 316"/>
                    <a:gd name="T38" fmla="*/ 0 w 253"/>
                    <a:gd name="T39" fmla="*/ 0 h 3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53"/>
                    <a:gd name="T61" fmla="*/ 0 h 316"/>
                    <a:gd name="T62" fmla="*/ 253 w 253"/>
                    <a:gd name="T63" fmla="*/ 316 h 3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53" h="316">
                      <a:moveTo>
                        <a:pt x="12" y="0"/>
                      </a:moveTo>
                      <a:lnTo>
                        <a:pt x="55" y="41"/>
                      </a:lnTo>
                      <a:lnTo>
                        <a:pt x="121" y="77"/>
                      </a:lnTo>
                      <a:lnTo>
                        <a:pt x="169" y="107"/>
                      </a:lnTo>
                      <a:lnTo>
                        <a:pt x="205" y="126"/>
                      </a:lnTo>
                      <a:lnTo>
                        <a:pt x="212" y="167"/>
                      </a:lnTo>
                      <a:lnTo>
                        <a:pt x="212" y="214"/>
                      </a:lnTo>
                      <a:lnTo>
                        <a:pt x="217" y="245"/>
                      </a:lnTo>
                      <a:lnTo>
                        <a:pt x="253" y="275"/>
                      </a:lnTo>
                      <a:lnTo>
                        <a:pt x="253" y="316"/>
                      </a:lnTo>
                      <a:lnTo>
                        <a:pt x="205" y="316"/>
                      </a:lnTo>
                      <a:lnTo>
                        <a:pt x="181" y="275"/>
                      </a:lnTo>
                      <a:lnTo>
                        <a:pt x="176" y="226"/>
                      </a:lnTo>
                      <a:lnTo>
                        <a:pt x="176" y="173"/>
                      </a:lnTo>
                      <a:lnTo>
                        <a:pt x="169" y="149"/>
                      </a:lnTo>
                      <a:lnTo>
                        <a:pt x="115" y="119"/>
                      </a:lnTo>
                      <a:lnTo>
                        <a:pt x="49" y="83"/>
                      </a:lnTo>
                      <a:lnTo>
                        <a:pt x="12" y="60"/>
                      </a:lnTo>
                      <a:lnTo>
                        <a:pt x="0" y="41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9" name="Freeform 85"/>
                <p:cNvSpPr>
                  <a:spLocks/>
                </p:cNvSpPr>
                <p:nvPr/>
              </p:nvSpPr>
              <p:spPr bwMode="auto">
                <a:xfrm>
                  <a:off x="1885" y="3596"/>
                  <a:ext cx="24" cy="47"/>
                </a:xfrm>
                <a:custGeom>
                  <a:avLst/>
                  <a:gdLst>
                    <a:gd name="T0" fmla="*/ 0 w 72"/>
                    <a:gd name="T1" fmla="*/ 0 h 143"/>
                    <a:gd name="T2" fmla="*/ 0 w 72"/>
                    <a:gd name="T3" fmla="*/ 0 h 143"/>
                    <a:gd name="T4" fmla="*/ 0 w 72"/>
                    <a:gd name="T5" fmla="*/ 0 h 143"/>
                    <a:gd name="T6" fmla="*/ 0 w 72"/>
                    <a:gd name="T7" fmla="*/ 0 h 143"/>
                    <a:gd name="T8" fmla="*/ 0 w 72"/>
                    <a:gd name="T9" fmla="*/ 0 h 143"/>
                    <a:gd name="T10" fmla="*/ 0 w 72"/>
                    <a:gd name="T11" fmla="*/ 0 h 143"/>
                    <a:gd name="T12" fmla="*/ 0 w 72"/>
                    <a:gd name="T13" fmla="*/ 0 h 1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2"/>
                    <a:gd name="T22" fmla="*/ 0 h 143"/>
                    <a:gd name="T23" fmla="*/ 72 w 72"/>
                    <a:gd name="T24" fmla="*/ 143 h 1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2" h="143">
                      <a:moveTo>
                        <a:pt x="72" y="0"/>
                      </a:moveTo>
                      <a:lnTo>
                        <a:pt x="52" y="38"/>
                      </a:lnTo>
                      <a:lnTo>
                        <a:pt x="39" y="94"/>
                      </a:lnTo>
                      <a:lnTo>
                        <a:pt x="39" y="143"/>
                      </a:lnTo>
                      <a:lnTo>
                        <a:pt x="0" y="94"/>
                      </a:lnTo>
                      <a:lnTo>
                        <a:pt x="13" y="56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60" name="Freeform 86"/>
                <p:cNvSpPr>
                  <a:spLocks/>
                </p:cNvSpPr>
                <p:nvPr/>
              </p:nvSpPr>
              <p:spPr bwMode="auto">
                <a:xfrm>
                  <a:off x="1636" y="3243"/>
                  <a:ext cx="96" cy="131"/>
                </a:xfrm>
                <a:custGeom>
                  <a:avLst/>
                  <a:gdLst>
                    <a:gd name="T0" fmla="*/ 0 w 288"/>
                    <a:gd name="T1" fmla="*/ 0 h 392"/>
                    <a:gd name="T2" fmla="*/ 0 w 288"/>
                    <a:gd name="T3" fmla="*/ 0 h 392"/>
                    <a:gd name="T4" fmla="*/ 0 w 288"/>
                    <a:gd name="T5" fmla="*/ 0 h 392"/>
                    <a:gd name="T6" fmla="*/ 0 w 288"/>
                    <a:gd name="T7" fmla="*/ 0 h 392"/>
                    <a:gd name="T8" fmla="*/ 0 w 288"/>
                    <a:gd name="T9" fmla="*/ 0 h 392"/>
                    <a:gd name="T10" fmla="*/ 0 w 288"/>
                    <a:gd name="T11" fmla="*/ 0 h 392"/>
                    <a:gd name="T12" fmla="*/ 0 w 288"/>
                    <a:gd name="T13" fmla="*/ 0 h 392"/>
                    <a:gd name="T14" fmla="*/ 0 w 288"/>
                    <a:gd name="T15" fmla="*/ 0 h 392"/>
                    <a:gd name="T16" fmla="*/ 0 w 288"/>
                    <a:gd name="T17" fmla="*/ 0 h 392"/>
                    <a:gd name="T18" fmla="*/ 0 w 288"/>
                    <a:gd name="T19" fmla="*/ 0 h 392"/>
                    <a:gd name="T20" fmla="*/ 0 w 288"/>
                    <a:gd name="T21" fmla="*/ 0 h 392"/>
                    <a:gd name="T22" fmla="*/ 0 w 288"/>
                    <a:gd name="T23" fmla="*/ 0 h 392"/>
                    <a:gd name="T24" fmla="*/ 0 w 288"/>
                    <a:gd name="T25" fmla="*/ 0 h 392"/>
                    <a:gd name="T26" fmla="*/ 0 w 288"/>
                    <a:gd name="T27" fmla="*/ 0 h 392"/>
                    <a:gd name="T28" fmla="*/ 0 w 288"/>
                    <a:gd name="T29" fmla="*/ 0 h 392"/>
                    <a:gd name="T30" fmla="*/ 0 w 288"/>
                    <a:gd name="T31" fmla="*/ 0 h 392"/>
                    <a:gd name="T32" fmla="*/ 0 w 288"/>
                    <a:gd name="T33" fmla="*/ 0 h 392"/>
                    <a:gd name="T34" fmla="*/ 0 w 288"/>
                    <a:gd name="T35" fmla="*/ 0 h 392"/>
                    <a:gd name="T36" fmla="*/ 0 w 288"/>
                    <a:gd name="T37" fmla="*/ 0 h 392"/>
                    <a:gd name="T38" fmla="*/ 0 w 288"/>
                    <a:gd name="T39" fmla="*/ 0 h 392"/>
                    <a:gd name="T40" fmla="*/ 0 w 288"/>
                    <a:gd name="T41" fmla="*/ 0 h 392"/>
                    <a:gd name="T42" fmla="*/ 0 w 288"/>
                    <a:gd name="T43" fmla="*/ 0 h 392"/>
                    <a:gd name="T44" fmla="*/ 0 w 288"/>
                    <a:gd name="T45" fmla="*/ 0 h 392"/>
                    <a:gd name="T46" fmla="*/ 0 w 288"/>
                    <a:gd name="T47" fmla="*/ 0 h 392"/>
                    <a:gd name="T48" fmla="*/ 0 w 288"/>
                    <a:gd name="T49" fmla="*/ 0 h 392"/>
                    <a:gd name="T50" fmla="*/ 0 w 288"/>
                    <a:gd name="T51" fmla="*/ 0 h 392"/>
                    <a:gd name="T52" fmla="*/ 0 w 288"/>
                    <a:gd name="T53" fmla="*/ 0 h 392"/>
                    <a:gd name="T54" fmla="*/ 0 w 288"/>
                    <a:gd name="T55" fmla="*/ 0 h 392"/>
                    <a:gd name="T56" fmla="*/ 0 w 288"/>
                    <a:gd name="T57" fmla="*/ 0 h 392"/>
                    <a:gd name="T58" fmla="*/ 0 w 288"/>
                    <a:gd name="T59" fmla="*/ 0 h 392"/>
                    <a:gd name="T60" fmla="*/ 0 w 288"/>
                    <a:gd name="T61" fmla="*/ 0 h 392"/>
                    <a:gd name="T62" fmla="*/ 0 w 288"/>
                    <a:gd name="T63" fmla="*/ 0 h 392"/>
                    <a:gd name="T64" fmla="*/ 0 w 288"/>
                    <a:gd name="T65" fmla="*/ 0 h 392"/>
                    <a:gd name="T66" fmla="*/ 0 w 288"/>
                    <a:gd name="T67" fmla="*/ 0 h 392"/>
                    <a:gd name="T68" fmla="*/ 0 w 288"/>
                    <a:gd name="T69" fmla="*/ 0 h 392"/>
                    <a:gd name="T70" fmla="*/ 0 w 288"/>
                    <a:gd name="T71" fmla="*/ 0 h 392"/>
                    <a:gd name="T72" fmla="*/ 0 w 288"/>
                    <a:gd name="T73" fmla="*/ 0 h 392"/>
                    <a:gd name="T74" fmla="*/ 0 w 288"/>
                    <a:gd name="T75" fmla="*/ 0 h 392"/>
                    <a:gd name="T76" fmla="*/ 0 w 288"/>
                    <a:gd name="T77" fmla="*/ 0 h 392"/>
                    <a:gd name="T78" fmla="*/ 0 w 288"/>
                    <a:gd name="T79" fmla="*/ 0 h 392"/>
                    <a:gd name="T80" fmla="*/ 0 w 288"/>
                    <a:gd name="T81" fmla="*/ 0 h 392"/>
                    <a:gd name="T82" fmla="*/ 0 w 288"/>
                    <a:gd name="T83" fmla="*/ 0 h 392"/>
                    <a:gd name="T84" fmla="*/ 0 w 288"/>
                    <a:gd name="T85" fmla="*/ 0 h 392"/>
                    <a:gd name="T86" fmla="*/ 0 w 288"/>
                    <a:gd name="T87" fmla="*/ 0 h 392"/>
                    <a:gd name="T88" fmla="*/ 0 w 288"/>
                    <a:gd name="T89" fmla="*/ 0 h 392"/>
                    <a:gd name="T90" fmla="*/ 0 w 288"/>
                    <a:gd name="T91" fmla="*/ 0 h 392"/>
                    <a:gd name="T92" fmla="*/ 0 w 288"/>
                    <a:gd name="T93" fmla="*/ 0 h 392"/>
                    <a:gd name="T94" fmla="*/ 0 w 288"/>
                    <a:gd name="T95" fmla="*/ 0 h 392"/>
                    <a:gd name="T96" fmla="*/ 0 w 288"/>
                    <a:gd name="T97" fmla="*/ 0 h 392"/>
                    <a:gd name="T98" fmla="*/ 0 w 288"/>
                    <a:gd name="T99" fmla="*/ 0 h 392"/>
                    <a:gd name="T100" fmla="*/ 0 w 288"/>
                    <a:gd name="T101" fmla="*/ 0 h 392"/>
                    <a:gd name="T102" fmla="*/ 0 w 288"/>
                    <a:gd name="T103" fmla="*/ 0 h 392"/>
                    <a:gd name="T104" fmla="*/ 0 w 288"/>
                    <a:gd name="T105" fmla="*/ 0 h 392"/>
                    <a:gd name="T106" fmla="*/ 0 w 288"/>
                    <a:gd name="T107" fmla="*/ 0 h 392"/>
                    <a:gd name="T108" fmla="*/ 0 w 288"/>
                    <a:gd name="T109" fmla="*/ 0 h 392"/>
                    <a:gd name="T110" fmla="*/ 0 w 288"/>
                    <a:gd name="T111" fmla="*/ 0 h 39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88"/>
                    <a:gd name="T169" fmla="*/ 0 h 392"/>
                    <a:gd name="T170" fmla="*/ 288 w 288"/>
                    <a:gd name="T171" fmla="*/ 392 h 39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88" h="392">
                      <a:moveTo>
                        <a:pt x="48" y="137"/>
                      </a:moveTo>
                      <a:lnTo>
                        <a:pt x="29" y="137"/>
                      </a:lnTo>
                      <a:lnTo>
                        <a:pt x="12" y="137"/>
                      </a:lnTo>
                      <a:lnTo>
                        <a:pt x="5" y="118"/>
                      </a:lnTo>
                      <a:lnTo>
                        <a:pt x="0" y="101"/>
                      </a:lnTo>
                      <a:lnTo>
                        <a:pt x="0" y="83"/>
                      </a:lnTo>
                      <a:lnTo>
                        <a:pt x="0" y="66"/>
                      </a:lnTo>
                      <a:lnTo>
                        <a:pt x="0" y="47"/>
                      </a:lnTo>
                      <a:lnTo>
                        <a:pt x="0" y="29"/>
                      </a:lnTo>
                      <a:lnTo>
                        <a:pt x="17" y="17"/>
                      </a:lnTo>
                      <a:lnTo>
                        <a:pt x="24" y="0"/>
                      </a:lnTo>
                      <a:lnTo>
                        <a:pt x="41" y="0"/>
                      </a:lnTo>
                      <a:lnTo>
                        <a:pt x="60" y="5"/>
                      </a:lnTo>
                      <a:lnTo>
                        <a:pt x="53" y="24"/>
                      </a:lnTo>
                      <a:lnTo>
                        <a:pt x="36" y="29"/>
                      </a:lnTo>
                      <a:lnTo>
                        <a:pt x="24" y="47"/>
                      </a:lnTo>
                      <a:lnTo>
                        <a:pt x="24" y="66"/>
                      </a:lnTo>
                      <a:lnTo>
                        <a:pt x="24" y="83"/>
                      </a:lnTo>
                      <a:lnTo>
                        <a:pt x="36" y="101"/>
                      </a:lnTo>
                      <a:lnTo>
                        <a:pt x="53" y="107"/>
                      </a:lnTo>
                      <a:lnTo>
                        <a:pt x="72" y="107"/>
                      </a:lnTo>
                      <a:lnTo>
                        <a:pt x="90" y="107"/>
                      </a:lnTo>
                      <a:lnTo>
                        <a:pt x="108" y="101"/>
                      </a:lnTo>
                      <a:lnTo>
                        <a:pt x="126" y="88"/>
                      </a:lnTo>
                      <a:lnTo>
                        <a:pt x="138" y="71"/>
                      </a:lnTo>
                      <a:lnTo>
                        <a:pt x="120" y="66"/>
                      </a:lnTo>
                      <a:lnTo>
                        <a:pt x="102" y="66"/>
                      </a:lnTo>
                      <a:lnTo>
                        <a:pt x="84" y="178"/>
                      </a:lnTo>
                      <a:lnTo>
                        <a:pt x="84" y="201"/>
                      </a:lnTo>
                      <a:lnTo>
                        <a:pt x="96" y="220"/>
                      </a:lnTo>
                      <a:lnTo>
                        <a:pt x="114" y="232"/>
                      </a:lnTo>
                      <a:lnTo>
                        <a:pt x="132" y="243"/>
                      </a:lnTo>
                      <a:lnTo>
                        <a:pt x="155" y="237"/>
                      </a:lnTo>
                      <a:lnTo>
                        <a:pt x="174" y="232"/>
                      </a:lnTo>
                      <a:lnTo>
                        <a:pt x="186" y="213"/>
                      </a:lnTo>
                      <a:lnTo>
                        <a:pt x="167" y="208"/>
                      </a:lnTo>
                      <a:lnTo>
                        <a:pt x="150" y="220"/>
                      </a:lnTo>
                      <a:lnTo>
                        <a:pt x="150" y="237"/>
                      </a:lnTo>
                      <a:lnTo>
                        <a:pt x="155" y="255"/>
                      </a:lnTo>
                      <a:lnTo>
                        <a:pt x="155" y="274"/>
                      </a:lnTo>
                      <a:lnTo>
                        <a:pt x="155" y="291"/>
                      </a:lnTo>
                      <a:lnTo>
                        <a:pt x="167" y="309"/>
                      </a:lnTo>
                      <a:lnTo>
                        <a:pt x="186" y="321"/>
                      </a:lnTo>
                      <a:lnTo>
                        <a:pt x="204" y="333"/>
                      </a:lnTo>
                      <a:lnTo>
                        <a:pt x="222" y="345"/>
                      </a:lnTo>
                      <a:lnTo>
                        <a:pt x="240" y="356"/>
                      </a:lnTo>
                      <a:lnTo>
                        <a:pt x="258" y="356"/>
                      </a:lnTo>
                      <a:lnTo>
                        <a:pt x="276" y="362"/>
                      </a:lnTo>
                      <a:lnTo>
                        <a:pt x="288" y="380"/>
                      </a:lnTo>
                      <a:lnTo>
                        <a:pt x="270" y="392"/>
                      </a:lnTo>
                      <a:lnTo>
                        <a:pt x="252" y="392"/>
                      </a:lnTo>
                      <a:lnTo>
                        <a:pt x="234" y="392"/>
                      </a:lnTo>
                      <a:lnTo>
                        <a:pt x="216" y="392"/>
                      </a:lnTo>
                      <a:lnTo>
                        <a:pt x="191" y="380"/>
                      </a:lnTo>
                      <a:lnTo>
                        <a:pt x="174" y="374"/>
                      </a:lnTo>
                      <a:lnTo>
                        <a:pt x="167" y="356"/>
                      </a:lnTo>
                      <a:lnTo>
                        <a:pt x="150" y="350"/>
                      </a:lnTo>
                      <a:lnTo>
                        <a:pt x="144" y="333"/>
                      </a:lnTo>
                      <a:lnTo>
                        <a:pt x="120" y="326"/>
                      </a:lnTo>
                      <a:lnTo>
                        <a:pt x="120" y="309"/>
                      </a:lnTo>
                      <a:lnTo>
                        <a:pt x="108" y="291"/>
                      </a:lnTo>
                      <a:lnTo>
                        <a:pt x="108" y="274"/>
                      </a:lnTo>
                      <a:lnTo>
                        <a:pt x="108" y="255"/>
                      </a:lnTo>
                      <a:lnTo>
                        <a:pt x="108" y="237"/>
                      </a:lnTo>
                      <a:lnTo>
                        <a:pt x="114" y="220"/>
                      </a:lnTo>
                      <a:lnTo>
                        <a:pt x="132" y="201"/>
                      </a:lnTo>
                      <a:lnTo>
                        <a:pt x="144" y="184"/>
                      </a:lnTo>
                      <a:lnTo>
                        <a:pt x="162" y="184"/>
                      </a:lnTo>
                      <a:lnTo>
                        <a:pt x="179" y="184"/>
                      </a:lnTo>
                      <a:lnTo>
                        <a:pt x="198" y="184"/>
                      </a:lnTo>
                      <a:lnTo>
                        <a:pt x="216" y="190"/>
                      </a:lnTo>
                      <a:lnTo>
                        <a:pt x="222" y="208"/>
                      </a:lnTo>
                      <a:lnTo>
                        <a:pt x="222" y="225"/>
                      </a:lnTo>
                      <a:lnTo>
                        <a:pt x="216" y="243"/>
                      </a:lnTo>
                      <a:lnTo>
                        <a:pt x="198" y="249"/>
                      </a:lnTo>
                      <a:lnTo>
                        <a:pt x="179" y="249"/>
                      </a:lnTo>
                      <a:lnTo>
                        <a:pt x="162" y="249"/>
                      </a:lnTo>
                      <a:lnTo>
                        <a:pt x="144" y="249"/>
                      </a:lnTo>
                      <a:lnTo>
                        <a:pt x="126" y="249"/>
                      </a:lnTo>
                      <a:lnTo>
                        <a:pt x="108" y="249"/>
                      </a:lnTo>
                      <a:lnTo>
                        <a:pt x="90" y="237"/>
                      </a:lnTo>
                      <a:lnTo>
                        <a:pt x="72" y="232"/>
                      </a:lnTo>
                      <a:lnTo>
                        <a:pt x="66" y="213"/>
                      </a:lnTo>
                      <a:lnTo>
                        <a:pt x="48" y="196"/>
                      </a:lnTo>
                      <a:lnTo>
                        <a:pt x="48" y="178"/>
                      </a:lnTo>
                      <a:lnTo>
                        <a:pt x="48" y="160"/>
                      </a:lnTo>
                      <a:lnTo>
                        <a:pt x="48" y="142"/>
                      </a:lnTo>
                      <a:lnTo>
                        <a:pt x="48" y="125"/>
                      </a:lnTo>
                      <a:lnTo>
                        <a:pt x="66" y="113"/>
                      </a:lnTo>
                      <a:lnTo>
                        <a:pt x="66" y="95"/>
                      </a:lnTo>
                      <a:lnTo>
                        <a:pt x="78" y="78"/>
                      </a:lnTo>
                      <a:lnTo>
                        <a:pt x="90" y="59"/>
                      </a:lnTo>
                      <a:lnTo>
                        <a:pt x="108" y="47"/>
                      </a:lnTo>
                      <a:lnTo>
                        <a:pt x="126" y="41"/>
                      </a:lnTo>
                      <a:lnTo>
                        <a:pt x="144" y="41"/>
                      </a:lnTo>
                      <a:lnTo>
                        <a:pt x="162" y="41"/>
                      </a:lnTo>
                      <a:lnTo>
                        <a:pt x="179" y="47"/>
                      </a:lnTo>
                      <a:lnTo>
                        <a:pt x="179" y="66"/>
                      </a:lnTo>
                      <a:lnTo>
                        <a:pt x="179" y="83"/>
                      </a:lnTo>
                      <a:lnTo>
                        <a:pt x="179" y="101"/>
                      </a:lnTo>
                      <a:lnTo>
                        <a:pt x="167" y="118"/>
                      </a:lnTo>
                      <a:lnTo>
                        <a:pt x="150" y="125"/>
                      </a:lnTo>
                      <a:lnTo>
                        <a:pt x="132" y="130"/>
                      </a:lnTo>
                      <a:lnTo>
                        <a:pt x="114" y="130"/>
                      </a:lnTo>
                      <a:lnTo>
                        <a:pt x="96" y="130"/>
                      </a:lnTo>
                      <a:lnTo>
                        <a:pt x="78" y="130"/>
                      </a:lnTo>
                      <a:lnTo>
                        <a:pt x="60" y="130"/>
                      </a:lnTo>
                      <a:lnTo>
                        <a:pt x="41" y="142"/>
                      </a:lnTo>
                      <a:lnTo>
                        <a:pt x="24" y="142"/>
                      </a:lnTo>
                      <a:lnTo>
                        <a:pt x="5" y="125"/>
                      </a:lnTo>
                      <a:lnTo>
                        <a:pt x="5" y="101"/>
                      </a:lnTo>
                      <a:lnTo>
                        <a:pt x="48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61" name="Freeform 87"/>
                <p:cNvSpPr>
                  <a:spLocks/>
                </p:cNvSpPr>
                <p:nvPr/>
              </p:nvSpPr>
              <p:spPr bwMode="auto">
                <a:xfrm>
                  <a:off x="1817" y="3250"/>
                  <a:ext cx="65" cy="120"/>
                </a:xfrm>
                <a:custGeom>
                  <a:avLst/>
                  <a:gdLst>
                    <a:gd name="T0" fmla="*/ 0 w 195"/>
                    <a:gd name="T1" fmla="*/ 0 h 360"/>
                    <a:gd name="T2" fmla="*/ 0 w 195"/>
                    <a:gd name="T3" fmla="*/ 0 h 360"/>
                    <a:gd name="T4" fmla="*/ 0 w 195"/>
                    <a:gd name="T5" fmla="*/ 0 h 360"/>
                    <a:gd name="T6" fmla="*/ 0 w 195"/>
                    <a:gd name="T7" fmla="*/ 0 h 360"/>
                    <a:gd name="T8" fmla="*/ 0 w 195"/>
                    <a:gd name="T9" fmla="*/ 0 h 360"/>
                    <a:gd name="T10" fmla="*/ 0 w 195"/>
                    <a:gd name="T11" fmla="*/ 0 h 360"/>
                    <a:gd name="T12" fmla="*/ 0 w 195"/>
                    <a:gd name="T13" fmla="*/ 0 h 360"/>
                    <a:gd name="T14" fmla="*/ 0 w 195"/>
                    <a:gd name="T15" fmla="*/ 0 h 360"/>
                    <a:gd name="T16" fmla="*/ 0 w 195"/>
                    <a:gd name="T17" fmla="*/ 0 h 360"/>
                    <a:gd name="T18" fmla="*/ 0 w 195"/>
                    <a:gd name="T19" fmla="*/ 0 h 360"/>
                    <a:gd name="T20" fmla="*/ 0 w 195"/>
                    <a:gd name="T21" fmla="*/ 0 h 360"/>
                    <a:gd name="T22" fmla="*/ 0 w 195"/>
                    <a:gd name="T23" fmla="*/ 0 h 360"/>
                    <a:gd name="T24" fmla="*/ 0 w 195"/>
                    <a:gd name="T25" fmla="*/ 0 h 360"/>
                    <a:gd name="T26" fmla="*/ 0 w 195"/>
                    <a:gd name="T27" fmla="*/ 0 h 360"/>
                    <a:gd name="T28" fmla="*/ 0 w 195"/>
                    <a:gd name="T29" fmla="*/ 0 h 360"/>
                    <a:gd name="T30" fmla="*/ 0 w 195"/>
                    <a:gd name="T31" fmla="*/ 0 h 360"/>
                    <a:gd name="T32" fmla="*/ 0 w 195"/>
                    <a:gd name="T33" fmla="*/ 0 h 360"/>
                    <a:gd name="T34" fmla="*/ 0 w 195"/>
                    <a:gd name="T35" fmla="*/ 0 h 360"/>
                    <a:gd name="T36" fmla="*/ 0 w 195"/>
                    <a:gd name="T37" fmla="*/ 0 h 360"/>
                    <a:gd name="T38" fmla="*/ 0 w 195"/>
                    <a:gd name="T39" fmla="*/ 0 h 360"/>
                    <a:gd name="T40" fmla="*/ 0 w 195"/>
                    <a:gd name="T41" fmla="*/ 0 h 360"/>
                    <a:gd name="T42" fmla="*/ 0 w 195"/>
                    <a:gd name="T43" fmla="*/ 0 h 360"/>
                    <a:gd name="T44" fmla="*/ 0 w 195"/>
                    <a:gd name="T45" fmla="*/ 0 h 360"/>
                    <a:gd name="T46" fmla="*/ 0 w 195"/>
                    <a:gd name="T47" fmla="*/ 0 h 360"/>
                    <a:gd name="T48" fmla="*/ 0 w 195"/>
                    <a:gd name="T49" fmla="*/ 0 h 360"/>
                    <a:gd name="T50" fmla="*/ 0 w 195"/>
                    <a:gd name="T51" fmla="*/ 0 h 360"/>
                    <a:gd name="T52" fmla="*/ 0 w 195"/>
                    <a:gd name="T53" fmla="*/ 0 h 360"/>
                    <a:gd name="T54" fmla="*/ 0 w 195"/>
                    <a:gd name="T55" fmla="*/ 0 h 360"/>
                    <a:gd name="T56" fmla="*/ 0 w 195"/>
                    <a:gd name="T57" fmla="*/ 0 h 360"/>
                    <a:gd name="T58" fmla="*/ 0 w 195"/>
                    <a:gd name="T59" fmla="*/ 0 h 360"/>
                    <a:gd name="T60" fmla="*/ 0 w 195"/>
                    <a:gd name="T61" fmla="*/ 0 h 360"/>
                    <a:gd name="T62" fmla="*/ 0 w 195"/>
                    <a:gd name="T63" fmla="*/ 0 h 360"/>
                    <a:gd name="T64" fmla="*/ 0 w 195"/>
                    <a:gd name="T65" fmla="*/ 0 h 360"/>
                    <a:gd name="T66" fmla="*/ 0 w 195"/>
                    <a:gd name="T67" fmla="*/ 0 h 360"/>
                    <a:gd name="T68" fmla="*/ 0 w 195"/>
                    <a:gd name="T69" fmla="*/ 0 h 360"/>
                    <a:gd name="T70" fmla="*/ 0 w 195"/>
                    <a:gd name="T71" fmla="*/ 0 h 360"/>
                    <a:gd name="T72" fmla="*/ 0 w 195"/>
                    <a:gd name="T73" fmla="*/ 0 h 360"/>
                    <a:gd name="T74" fmla="*/ 0 w 195"/>
                    <a:gd name="T75" fmla="*/ 0 h 360"/>
                    <a:gd name="T76" fmla="*/ 0 w 195"/>
                    <a:gd name="T77" fmla="*/ 0 h 360"/>
                    <a:gd name="T78" fmla="*/ 0 w 195"/>
                    <a:gd name="T79" fmla="*/ 0 h 360"/>
                    <a:gd name="T80" fmla="*/ 0 w 195"/>
                    <a:gd name="T81" fmla="*/ 0 h 360"/>
                    <a:gd name="T82" fmla="*/ 0 w 195"/>
                    <a:gd name="T83" fmla="*/ 0 h 360"/>
                    <a:gd name="T84" fmla="*/ 0 w 195"/>
                    <a:gd name="T85" fmla="*/ 0 h 360"/>
                    <a:gd name="T86" fmla="*/ 0 w 195"/>
                    <a:gd name="T87" fmla="*/ 0 h 360"/>
                    <a:gd name="T88" fmla="*/ 0 w 195"/>
                    <a:gd name="T89" fmla="*/ 0 h 360"/>
                    <a:gd name="T90" fmla="*/ 0 w 195"/>
                    <a:gd name="T91" fmla="*/ 0 h 360"/>
                    <a:gd name="T92" fmla="*/ 0 w 195"/>
                    <a:gd name="T93" fmla="*/ 0 h 360"/>
                    <a:gd name="T94" fmla="*/ 0 w 195"/>
                    <a:gd name="T95" fmla="*/ 0 h 360"/>
                    <a:gd name="T96" fmla="*/ 0 w 195"/>
                    <a:gd name="T97" fmla="*/ 0 h 360"/>
                    <a:gd name="T98" fmla="*/ 0 w 195"/>
                    <a:gd name="T99" fmla="*/ 0 h 360"/>
                    <a:gd name="T100" fmla="*/ 0 w 195"/>
                    <a:gd name="T101" fmla="*/ 0 h 360"/>
                    <a:gd name="T102" fmla="*/ 0 w 195"/>
                    <a:gd name="T103" fmla="*/ 0 h 360"/>
                    <a:gd name="T104" fmla="*/ 0 w 195"/>
                    <a:gd name="T105" fmla="*/ 0 h 3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5"/>
                    <a:gd name="T160" fmla="*/ 0 h 360"/>
                    <a:gd name="T161" fmla="*/ 195 w 195"/>
                    <a:gd name="T162" fmla="*/ 360 h 3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5" h="360">
                      <a:moveTo>
                        <a:pt x="97" y="324"/>
                      </a:moveTo>
                      <a:lnTo>
                        <a:pt x="89" y="324"/>
                      </a:lnTo>
                      <a:lnTo>
                        <a:pt x="70" y="324"/>
                      </a:lnTo>
                      <a:lnTo>
                        <a:pt x="61" y="312"/>
                      </a:lnTo>
                      <a:lnTo>
                        <a:pt x="49" y="303"/>
                      </a:lnTo>
                      <a:lnTo>
                        <a:pt x="34" y="297"/>
                      </a:lnTo>
                      <a:lnTo>
                        <a:pt x="34" y="277"/>
                      </a:lnTo>
                      <a:lnTo>
                        <a:pt x="34" y="253"/>
                      </a:lnTo>
                      <a:lnTo>
                        <a:pt x="43" y="238"/>
                      </a:lnTo>
                      <a:lnTo>
                        <a:pt x="49" y="220"/>
                      </a:lnTo>
                      <a:lnTo>
                        <a:pt x="58" y="202"/>
                      </a:lnTo>
                      <a:lnTo>
                        <a:pt x="63" y="185"/>
                      </a:lnTo>
                      <a:lnTo>
                        <a:pt x="77" y="173"/>
                      </a:lnTo>
                      <a:lnTo>
                        <a:pt x="89" y="157"/>
                      </a:lnTo>
                      <a:lnTo>
                        <a:pt x="104" y="164"/>
                      </a:lnTo>
                      <a:lnTo>
                        <a:pt x="121" y="166"/>
                      </a:lnTo>
                      <a:lnTo>
                        <a:pt x="131" y="173"/>
                      </a:lnTo>
                      <a:lnTo>
                        <a:pt x="128" y="187"/>
                      </a:lnTo>
                      <a:lnTo>
                        <a:pt x="113" y="202"/>
                      </a:lnTo>
                      <a:lnTo>
                        <a:pt x="101" y="196"/>
                      </a:lnTo>
                      <a:lnTo>
                        <a:pt x="85" y="190"/>
                      </a:lnTo>
                      <a:lnTo>
                        <a:pt x="89" y="173"/>
                      </a:lnTo>
                      <a:lnTo>
                        <a:pt x="91" y="154"/>
                      </a:lnTo>
                      <a:lnTo>
                        <a:pt x="91" y="133"/>
                      </a:lnTo>
                      <a:lnTo>
                        <a:pt x="97" y="112"/>
                      </a:lnTo>
                      <a:lnTo>
                        <a:pt x="104" y="95"/>
                      </a:lnTo>
                      <a:lnTo>
                        <a:pt x="121" y="86"/>
                      </a:lnTo>
                      <a:lnTo>
                        <a:pt x="134" y="71"/>
                      </a:lnTo>
                      <a:lnTo>
                        <a:pt x="149" y="77"/>
                      </a:lnTo>
                      <a:lnTo>
                        <a:pt x="164" y="69"/>
                      </a:lnTo>
                      <a:lnTo>
                        <a:pt x="174" y="86"/>
                      </a:lnTo>
                      <a:lnTo>
                        <a:pt x="167" y="104"/>
                      </a:lnTo>
                      <a:lnTo>
                        <a:pt x="152" y="119"/>
                      </a:lnTo>
                      <a:lnTo>
                        <a:pt x="140" y="119"/>
                      </a:lnTo>
                      <a:lnTo>
                        <a:pt x="125" y="112"/>
                      </a:lnTo>
                      <a:lnTo>
                        <a:pt x="109" y="107"/>
                      </a:lnTo>
                      <a:lnTo>
                        <a:pt x="106" y="89"/>
                      </a:lnTo>
                      <a:lnTo>
                        <a:pt x="106" y="74"/>
                      </a:lnTo>
                      <a:lnTo>
                        <a:pt x="116" y="57"/>
                      </a:lnTo>
                      <a:lnTo>
                        <a:pt x="121" y="38"/>
                      </a:lnTo>
                      <a:lnTo>
                        <a:pt x="137" y="20"/>
                      </a:lnTo>
                      <a:lnTo>
                        <a:pt x="149" y="12"/>
                      </a:lnTo>
                      <a:lnTo>
                        <a:pt x="137" y="5"/>
                      </a:lnTo>
                      <a:lnTo>
                        <a:pt x="121" y="0"/>
                      </a:lnTo>
                      <a:lnTo>
                        <a:pt x="116" y="15"/>
                      </a:lnTo>
                      <a:lnTo>
                        <a:pt x="106" y="38"/>
                      </a:lnTo>
                      <a:lnTo>
                        <a:pt x="94" y="53"/>
                      </a:lnTo>
                      <a:lnTo>
                        <a:pt x="89" y="71"/>
                      </a:lnTo>
                      <a:lnTo>
                        <a:pt x="94" y="86"/>
                      </a:lnTo>
                      <a:lnTo>
                        <a:pt x="89" y="104"/>
                      </a:lnTo>
                      <a:lnTo>
                        <a:pt x="97" y="119"/>
                      </a:lnTo>
                      <a:lnTo>
                        <a:pt x="109" y="124"/>
                      </a:lnTo>
                      <a:lnTo>
                        <a:pt x="125" y="131"/>
                      </a:lnTo>
                      <a:lnTo>
                        <a:pt x="137" y="133"/>
                      </a:lnTo>
                      <a:lnTo>
                        <a:pt x="149" y="140"/>
                      </a:lnTo>
                      <a:lnTo>
                        <a:pt x="161" y="128"/>
                      </a:lnTo>
                      <a:lnTo>
                        <a:pt x="180" y="121"/>
                      </a:lnTo>
                      <a:lnTo>
                        <a:pt x="186" y="107"/>
                      </a:lnTo>
                      <a:lnTo>
                        <a:pt x="195" y="89"/>
                      </a:lnTo>
                      <a:lnTo>
                        <a:pt x="192" y="65"/>
                      </a:lnTo>
                      <a:lnTo>
                        <a:pt x="180" y="57"/>
                      </a:lnTo>
                      <a:lnTo>
                        <a:pt x="174" y="45"/>
                      </a:lnTo>
                      <a:lnTo>
                        <a:pt x="159" y="38"/>
                      </a:lnTo>
                      <a:lnTo>
                        <a:pt x="143" y="53"/>
                      </a:lnTo>
                      <a:lnTo>
                        <a:pt x="125" y="59"/>
                      </a:lnTo>
                      <a:lnTo>
                        <a:pt x="113" y="74"/>
                      </a:lnTo>
                      <a:lnTo>
                        <a:pt x="94" y="86"/>
                      </a:lnTo>
                      <a:lnTo>
                        <a:pt x="77" y="98"/>
                      </a:lnTo>
                      <a:lnTo>
                        <a:pt x="67" y="112"/>
                      </a:lnTo>
                      <a:lnTo>
                        <a:pt x="61" y="133"/>
                      </a:lnTo>
                      <a:lnTo>
                        <a:pt x="70" y="145"/>
                      </a:lnTo>
                      <a:lnTo>
                        <a:pt x="67" y="164"/>
                      </a:lnTo>
                      <a:lnTo>
                        <a:pt x="70" y="185"/>
                      </a:lnTo>
                      <a:lnTo>
                        <a:pt x="70" y="202"/>
                      </a:lnTo>
                      <a:lnTo>
                        <a:pt x="79" y="223"/>
                      </a:lnTo>
                      <a:lnTo>
                        <a:pt x="91" y="235"/>
                      </a:lnTo>
                      <a:lnTo>
                        <a:pt x="101" y="240"/>
                      </a:lnTo>
                      <a:lnTo>
                        <a:pt x="116" y="244"/>
                      </a:lnTo>
                      <a:lnTo>
                        <a:pt x="134" y="235"/>
                      </a:lnTo>
                      <a:lnTo>
                        <a:pt x="143" y="220"/>
                      </a:lnTo>
                      <a:lnTo>
                        <a:pt x="159" y="208"/>
                      </a:lnTo>
                      <a:lnTo>
                        <a:pt x="164" y="190"/>
                      </a:lnTo>
                      <a:lnTo>
                        <a:pt x="171" y="175"/>
                      </a:lnTo>
                      <a:lnTo>
                        <a:pt x="161" y="164"/>
                      </a:lnTo>
                      <a:lnTo>
                        <a:pt x="155" y="143"/>
                      </a:lnTo>
                      <a:lnTo>
                        <a:pt x="140" y="136"/>
                      </a:lnTo>
                      <a:lnTo>
                        <a:pt x="128" y="131"/>
                      </a:lnTo>
                      <a:lnTo>
                        <a:pt x="109" y="131"/>
                      </a:lnTo>
                      <a:lnTo>
                        <a:pt x="91" y="143"/>
                      </a:lnTo>
                      <a:lnTo>
                        <a:pt x="77" y="149"/>
                      </a:lnTo>
                      <a:lnTo>
                        <a:pt x="55" y="152"/>
                      </a:lnTo>
                      <a:lnTo>
                        <a:pt x="43" y="166"/>
                      </a:lnTo>
                      <a:lnTo>
                        <a:pt x="24" y="175"/>
                      </a:lnTo>
                      <a:lnTo>
                        <a:pt x="19" y="196"/>
                      </a:lnTo>
                      <a:lnTo>
                        <a:pt x="9" y="211"/>
                      </a:lnTo>
                      <a:lnTo>
                        <a:pt x="3" y="228"/>
                      </a:lnTo>
                      <a:lnTo>
                        <a:pt x="3" y="247"/>
                      </a:lnTo>
                      <a:lnTo>
                        <a:pt x="0" y="268"/>
                      </a:lnTo>
                      <a:lnTo>
                        <a:pt x="6" y="285"/>
                      </a:lnTo>
                      <a:lnTo>
                        <a:pt x="6" y="306"/>
                      </a:lnTo>
                      <a:lnTo>
                        <a:pt x="15" y="318"/>
                      </a:lnTo>
                      <a:lnTo>
                        <a:pt x="24" y="330"/>
                      </a:lnTo>
                      <a:lnTo>
                        <a:pt x="39" y="336"/>
                      </a:lnTo>
                      <a:lnTo>
                        <a:pt x="51" y="342"/>
                      </a:lnTo>
                      <a:lnTo>
                        <a:pt x="63" y="354"/>
                      </a:lnTo>
                      <a:lnTo>
                        <a:pt x="77" y="360"/>
                      </a:lnTo>
                      <a:lnTo>
                        <a:pt x="97" y="3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145" name="Group 88"/>
              <p:cNvGrpSpPr>
                <a:grpSpLocks/>
              </p:cNvGrpSpPr>
              <p:nvPr/>
            </p:nvGrpSpPr>
            <p:grpSpPr bwMode="auto">
              <a:xfrm>
                <a:off x="1941" y="3482"/>
                <a:ext cx="352" cy="490"/>
                <a:chOff x="1941" y="3482"/>
                <a:chExt cx="352" cy="490"/>
              </a:xfrm>
            </p:grpSpPr>
            <p:sp>
              <p:nvSpPr>
                <p:cNvPr id="2149" name="Freeform 89"/>
                <p:cNvSpPr>
                  <a:spLocks/>
                </p:cNvSpPr>
                <p:nvPr/>
              </p:nvSpPr>
              <p:spPr bwMode="auto">
                <a:xfrm>
                  <a:off x="2109" y="3615"/>
                  <a:ext cx="102" cy="164"/>
                </a:xfrm>
                <a:custGeom>
                  <a:avLst/>
                  <a:gdLst>
                    <a:gd name="T0" fmla="*/ 0 w 306"/>
                    <a:gd name="T1" fmla="*/ 0 h 491"/>
                    <a:gd name="T2" fmla="*/ 0 w 306"/>
                    <a:gd name="T3" fmla="*/ 0 h 491"/>
                    <a:gd name="T4" fmla="*/ 0 w 306"/>
                    <a:gd name="T5" fmla="*/ 0 h 491"/>
                    <a:gd name="T6" fmla="*/ 0 w 306"/>
                    <a:gd name="T7" fmla="*/ 0 h 491"/>
                    <a:gd name="T8" fmla="*/ 0 w 306"/>
                    <a:gd name="T9" fmla="*/ 0 h 491"/>
                    <a:gd name="T10" fmla="*/ 0 w 306"/>
                    <a:gd name="T11" fmla="*/ 0 h 491"/>
                    <a:gd name="T12" fmla="*/ 0 w 306"/>
                    <a:gd name="T13" fmla="*/ 0 h 491"/>
                    <a:gd name="T14" fmla="*/ 0 w 306"/>
                    <a:gd name="T15" fmla="*/ 0 h 491"/>
                    <a:gd name="T16" fmla="*/ 0 w 306"/>
                    <a:gd name="T17" fmla="*/ 0 h 491"/>
                    <a:gd name="T18" fmla="*/ 0 w 306"/>
                    <a:gd name="T19" fmla="*/ 0 h 491"/>
                    <a:gd name="T20" fmla="*/ 0 w 306"/>
                    <a:gd name="T21" fmla="*/ 0 h 491"/>
                    <a:gd name="T22" fmla="*/ 0 w 306"/>
                    <a:gd name="T23" fmla="*/ 0 h 491"/>
                    <a:gd name="T24" fmla="*/ 0 w 306"/>
                    <a:gd name="T25" fmla="*/ 0 h 491"/>
                    <a:gd name="T26" fmla="*/ 0 w 306"/>
                    <a:gd name="T27" fmla="*/ 0 h 491"/>
                    <a:gd name="T28" fmla="*/ 0 w 306"/>
                    <a:gd name="T29" fmla="*/ 0 h 491"/>
                    <a:gd name="T30" fmla="*/ 0 w 306"/>
                    <a:gd name="T31" fmla="*/ 0 h 491"/>
                    <a:gd name="T32" fmla="*/ 0 w 306"/>
                    <a:gd name="T33" fmla="*/ 0 h 491"/>
                    <a:gd name="T34" fmla="*/ 0 w 306"/>
                    <a:gd name="T35" fmla="*/ 0 h 491"/>
                    <a:gd name="T36" fmla="*/ 0 w 306"/>
                    <a:gd name="T37" fmla="*/ 0 h 491"/>
                    <a:gd name="T38" fmla="*/ 0 w 306"/>
                    <a:gd name="T39" fmla="*/ 0 h 491"/>
                    <a:gd name="T40" fmla="*/ 0 w 306"/>
                    <a:gd name="T41" fmla="*/ 0 h 491"/>
                    <a:gd name="T42" fmla="*/ 0 w 306"/>
                    <a:gd name="T43" fmla="*/ 0 h 4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06"/>
                    <a:gd name="T67" fmla="*/ 0 h 491"/>
                    <a:gd name="T68" fmla="*/ 306 w 306"/>
                    <a:gd name="T69" fmla="*/ 491 h 49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06" h="491">
                      <a:moveTo>
                        <a:pt x="97" y="119"/>
                      </a:moveTo>
                      <a:lnTo>
                        <a:pt x="97" y="48"/>
                      </a:lnTo>
                      <a:lnTo>
                        <a:pt x="102" y="18"/>
                      </a:lnTo>
                      <a:lnTo>
                        <a:pt x="138" y="0"/>
                      </a:lnTo>
                      <a:lnTo>
                        <a:pt x="210" y="13"/>
                      </a:lnTo>
                      <a:lnTo>
                        <a:pt x="264" y="54"/>
                      </a:lnTo>
                      <a:lnTo>
                        <a:pt x="294" y="131"/>
                      </a:lnTo>
                      <a:lnTo>
                        <a:pt x="306" y="225"/>
                      </a:lnTo>
                      <a:lnTo>
                        <a:pt x="288" y="326"/>
                      </a:lnTo>
                      <a:lnTo>
                        <a:pt x="270" y="402"/>
                      </a:lnTo>
                      <a:lnTo>
                        <a:pt x="210" y="449"/>
                      </a:lnTo>
                      <a:lnTo>
                        <a:pt x="156" y="473"/>
                      </a:lnTo>
                      <a:lnTo>
                        <a:pt x="78" y="491"/>
                      </a:lnTo>
                      <a:lnTo>
                        <a:pt x="24" y="479"/>
                      </a:lnTo>
                      <a:lnTo>
                        <a:pt x="6" y="449"/>
                      </a:lnTo>
                      <a:lnTo>
                        <a:pt x="0" y="408"/>
                      </a:lnTo>
                      <a:lnTo>
                        <a:pt x="12" y="343"/>
                      </a:lnTo>
                      <a:lnTo>
                        <a:pt x="54" y="308"/>
                      </a:lnTo>
                      <a:lnTo>
                        <a:pt x="90" y="279"/>
                      </a:lnTo>
                      <a:lnTo>
                        <a:pt x="108" y="249"/>
                      </a:lnTo>
                      <a:lnTo>
                        <a:pt x="108" y="213"/>
                      </a:lnTo>
                      <a:lnTo>
                        <a:pt x="97" y="119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0" name="Freeform 90"/>
                <p:cNvSpPr>
                  <a:spLocks/>
                </p:cNvSpPr>
                <p:nvPr/>
              </p:nvSpPr>
              <p:spPr bwMode="auto">
                <a:xfrm>
                  <a:off x="2177" y="3627"/>
                  <a:ext cx="116" cy="165"/>
                </a:xfrm>
                <a:custGeom>
                  <a:avLst/>
                  <a:gdLst>
                    <a:gd name="T0" fmla="*/ 0 w 346"/>
                    <a:gd name="T1" fmla="*/ 0 h 496"/>
                    <a:gd name="T2" fmla="*/ 0 w 346"/>
                    <a:gd name="T3" fmla="*/ 0 h 496"/>
                    <a:gd name="T4" fmla="*/ 0 w 346"/>
                    <a:gd name="T5" fmla="*/ 0 h 496"/>
                    <a:gd name="T6" fmla="*/ 0 w 346"/>
                    <a:gd name="T7" fmla="*/ 0 h 496"/>
                    <a:gd name="T8" fmla="*/ 0 w 346"/>
                    <a:gd name="T9" fmla="*/ 0 h 496"/>
                    <a:gd name="T10" fmla="*/ 0 w 346"/>
                    <a:gd name="T11" fmla="*/ 0 h 496"/>
                    <a:gd name="T12" fmla="*/ 0 w 346"/>
                    <a:gd name="T13" fmla="*/ 0 h 496"/>
                    <a:gd name="T14" fmla="*/ 0 w 346"/>
                    <a:gd name="T15" fmla="*/ 0 h 496"/>
                    <a:gd name="T16" fmla="*/ 0 w 346"/>
                    <a:gd name="T17" fmla="*/ 0 h 496"/>
                    <a:gd name="T18" fmla="*/ 0 w 346"/>
                    <a:gd name="T19" fmla="*/ 0 h 496"/>
                    <a:gd name="T20" fmla="*/ 0 w 346"/>
                    <a:gd name="T21" fmla="*/ 0 h 496"/>
                    <a:gd name="T22" fmla="*/ 0 w 346"/>
                    <a:gd name="T23" fmla="*/ 0 h 496"/>
                    <a:gd name="T24" fmla="*/ 0 w 346"/>
                    <a:gd name="T25" fmla="*/ 0 h 496"/>
                    <a:gd name="T26" fmla="*/ 0 w 346"/>
                    <a:gd name="T27" fmla="*/ 0 h 496"/>
                    <a:gd name="T28" fmla="*/ 0 w 346"/>
                    <a:gd name="T29" fmla="*/ 0 h 496"/>
                    <a:gd name="T30" fmla="*/ 0 w 346"/>
                    <a:gd name="T31" fmla="*/ 0 h 496"/>
                    <a:gd name="T32" fmla="*/ 0 w 346"/>
                    <a:gd name="T33" fmla="*/ 0 h 496"/>
                    <a:gd name="T34" fmla="*/ 0 w 346"/>
                    <a:gd name="T35" fmla="*/ 0 h 496"/>
                    <a:gd name="T36" fmla="*/ 0 w 346"/>
                    <a:gd name="T37" fmla="*/ 0 h 496"/>
                    <a:gd name="T38" fmla="*/ 0 w 346"/>
                    <a:gd name="T39" fmla="*/ 0 h 496"/>
                    <a:gd name="T40" fmla="*/ 0 w 346"/>
                    <a:gd name="T41" fmla="*/ 0 h 496"/>
                    <a:gd name="T42" fmla="*/ 0 w 346"/>
                    <a:gd name="T43" fmla="*/ 0 h 496"/>
                    <a:gd name="T44" fmla="*/ 0 w 346"/>
                    <a:gd name="T45" fmla="*/ 0 h 496"/>
                    <a:gd name="T46" fmla="*/ 0 w 346"/>
                    <a:gd name="T47" fmla="*/ 0 h 496"/>
                    <a:gd name="T48" fmla="*/ 0 w 346"/>
                    <a:gd name="T49" fmla="*/ 0 h 496"/>
                    <a:gd name="T50" fmla="*/ 0 w 346"/>
                    <a:gd name="T51" fmla="*/ 0 h 496"/>
                    <a:gd name="T52" fmla="*/ 0 w 346"/>
                    <a:gd name="T53" fmla="*/ 0 h 496"/>
                    <a:gd name="T54" fmla="*/ 0 w 346"/>
                    <a:gd name="T55" fmla="*/ 0 h 496"/>
                    <a:gd name="T56" fmla="*/ 0 w 346"/>
                    <a:gd name="T57" fmla="*/ 0 h 496"/>
                    <a:gd name="T58" fmla="*/ 0 w 346"/>
                    <a:gd name="T59" fmla="*/ 0 h 496"/>
                    <a:gd name="T60" fmla="*/ 0 w 346"/>
                    <a:gd name="T61" fmla="*/ 0 h 49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46"/>
                    <a:gd name="T94" fmla="*/ 0 h 496"/>
                    <a:gd name="T95" fmla="*/ 346 w 346"/>
                    <a:gd name="T96" fmla="*/ 496 h 49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46" h="496">
                      <a:moveTo>
                        <a:pt x="12" y="0"/>
                      </a:moveTo>
                      <a:lnTo>
                        <a:pt x="0" y="29"/>
                      </a:lnTo>
                      <a:lnTo>
                        <a:pt x="6" y="76"/>
                      </a:lnTo>
                      <a:lnTo>
                        <a:pt x="78" y="100"/>
                      </a:lnTo>
                      <a:lnTo>
                        <a:pt x="173" y="141"/>
                      </a:lnTo>
                      <a:lnTo>
                        <a:pt x="239" y="194"/>
                      </a:lnTo>
                      <a:lnTo>
                        <a:pt x="280" y="241"/>
                      </a:lnTo>
                      <a:lnTo>
                        <a:pt x="280" y="266"/>
                      </a:lnTo>
                      <a:lnTo>
                        <a:pt x="244" y="318"/>
                      </a:lnTo>
                      <a:lnTo>
                        <a:pt x="191" y="354"/>
                      </a:lnTo>
                      <a:lnTo>
                        <a:pt x="144" y="384"/>
                      </a:lnTo>
                      <a:lnTo>
                        <a:pt x="125" y="419"/>
                      </a:lnTo>
                      <a:lnTo>
                        <a:pt x="132" y="448"/>
                      </a:lnTo>
                      <a:lnTo>
                        <a:pt x="132" y="478"/>
                      </a:lnTo>
                      <a:lnTo>
                        <a:pt x="173" y="496"/>
                      </a:lnTo>
                      <a:lnTo>
                        <a:pt x="215" y="490"/>
                      </a:lnTo>
                      <a:lnTo>
                        <a:pt x="244" y="471"/>
                      </a:lnTo>
                      <a:lnTo>
                        <a:pt x="239" y="436"/>
                      </a:lnTo>
                      <a:lnTo>
                        <a:pt x="209" y="419"/>
                      </a:lnTo>
                      <a:lnTo>
                        <a:pt x="209" y="395"/>
                      </a:lnTo>
                      <a:lnTo>
                        <a:pt x="227" y="360"/>
                      </a:lnTo>
                      <a:lnTo>
                        <a:pt x="280" y="325"/>
                      </a:lnTo>
                      <a:lnTo>
                        <a:pt x="329" y="277"/>
                      </a:lnTo>
                      <a:lnTo>
                        <a:pt x="346" y="248"/>
                      </a:lnTo>
                      <a:lnTo>
                        <a:pt x="329" y="212"/>
                      </a:lnTo>
                      <a:lnTo>
                        <a:pt x="275" y="182"/>
                      </a:lnTo>
                      <a:lnTo>
                        <a:pt x="209" y="130"/>
                      </a:lnTo>
                      <a:lnTo>
                        <a:pt x="149" y="83"/>
                      </a:lnTo>
                      <a:lnTo>
                        <a:pt x="102" y="47"/>
                      </a:lnTo>
                      <a:lnTo>
                        <a:pt x="66" y="5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1" name="Freeform 91"/>
                <p:cNvSpPr>
                  <a:spLocks/>
                </p:cNvSpPr>
                <p:nvPr/>
              </p:nvSpPr>
              <p:spPr bwMode="auto">
                <a:xfrm>
                  <a:off x="2012" y="3482"/>
                  <a:ext cx="153" cy="161"/>
                </a:xfrm>
                <a:custGeom>
                  <a:avLst/>
                  <a:gdLst>
                    <a:gd name="T0" fmla="*/ 0 w 457"/>
                    <a:gd name="T1" fmla="*/ 0 h 485"/>
                    <a:gd name="T2" fmla="*/ 0 w 457"/>
                    <a:gd name="T3" fmla="*/ 0 h 485"/>
                    <a:gd name="T4" fmla="*/ 0 w 457"/>
                    <a:gd name="T5" fmla="*/ 0 h 485"/>
                    <a:gd name="T6" fmla="*/ 0 w 457"/>
                    <a:gd name="T7" fmla="*/ 0 h 485"/>
                    <a:gd name="T8" fmla="*/ 0 w 457"/>
                    <a:gd name="T9" fmla="*/ 0 h 485"/>
                    <a:gd name="T10" fmla="*/ 0 w 457"/>
                    <a:gd name="T11" fmla="*/ 0 h 485"/>
                    <a:gd name="T12" fmla="*/ 0 w 457"/>
                    <a:gd name="T13" fmla="*/ 0 h 485"/>
                    <a:gd name="T14" fmla="*/ 0 w 457"/>
                    <a:gd name="T15" fmla="*/ 0 h 485"/>
                    <a:gd name="T16" fmla="*/ 0 w 457"/>
                    <a:gd name="T17" fmla="*/ 0 h 485"/>
                    <a:gd name="T18" fmla="*/ 0 w 457"/>
                    <a:gd name="T19" fmla="*/ 0 h 485"/>
                    <a:gd name="T20" fmla="*/ 0 w 457"/>
                    <a:gd name="T21" fmla="*/ 0 h 485"/>
                    <a:gd name="T22" fmla="*/ 0 w 457"/>
                    <a:gd name="T23" fmla="*/ 0 h 485"/>
                    <a:gd name="T24" fmla="*/ 0 w 457"/>
                    <a:gd name="T25" fmla="*/ 0 h 485"/>
                    <a:gd name="T26" fmla="*/ 0 w 457"/>
                    <a:gd name="T27" fmla="*/ 0 h 485"/>
                    <a:gd name="T28" fmla="*/ 0 w 457"/>
                    <a:gd name="T29" fmla="*/ 0 h 485"/>
                    <a:gd name="T30" fmla="*/ 0 w 457"/>
                    <a:gd name="T31" fmla="*/ 0 h 485"/>
                    <a:gd name="T32" fmla="*/ 0 w 457"/>
                    <a:gd name="T33" fmla="*/ 0 h 485"/>
                    <a:gd name="T34" fmla="*/ 0 w 457"/>
                    <a:gd name="T35" fmla="*/ 0 h 485"/>
                    <a:gd name="T36" fmla="*/ 0 w 457"/>
                    <a:gd name="T37" fmla="*/ 0 h 485"/>
                    <a:gd name="T38" fmla="*/ 0 w 457"/>
                    <a:gd name="T39" fmla="*/ 0 h 485"/>
                    <a:gd name="T40" fmla="*/ 0 w 457"/>
                    <a:gd name="T41" fmla="*/ 0 h 485"/>
                    <a:gd name="T42" fmla="*/ 0 w 457"/>
                    <a:gd name="T43" fmla="*/ 0 h 485"/>
                    <a:gd name="T44" fmla="*/ 0 w 457"/>
                    <a:gd name="T45" fmla="*/ 0 h 485"/>
                    <a:gd name="T46" fmla="*/ 0 w 457"/>
                    <a:gd name="T47" fmla="*/ 0 h 485"/>
                    <a:gd name="T48" fmla="*/ 0 w 457"/>
                    <a:gd name="T49" fmla="*/ 0 h 485"/>
                    <a:gd name="T50" fmla="*/ 0 w 457"/>
                    <a:gd name="T51" fmla="*/ 0 h 485"/>
                    <a:gd name="T52" fmla="*/ 0 w 457"/>
                    <a:gd name="T53" fmla="*/ 0 h 485"/>
                    <a:gd name="T54" fmla="*/ 0 w 457"/>
                    <a:gd name="T55" fmla="*/ 0 h 48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57"/>
                    <a:gd name="T85" fmla="*/ 0 h 485"/>
                    <a:gd name="T86" fmla="*/ 457 w 457"/>
                    <a:gd name="T87" fmla="*/ 485 h 48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57" h="485">
                      <a:moveTo>
                        <a:pt x="350" y="396"/>
                      </a:moveTo>
                      <a:lnTo>
                        <a:pt x="445" y="408"/>
                      </a:lnTo>
                      <a:lnTo>
                        <a:pt x="457" y="450"/>
                      </a:lnTo>
                      <a:lnTo>
                        <a:pt x="433" y="485"/>
                      </a:lnTo>
                      <a:lnTo>
                        <a:pt x="361" y="473"/>
                      </a:lnTo>
                      <a:lnTo>
                        <a:pt x="261" y="450"/>
                      </a:lnTo>
                      <a:lnTo>
                        <a:pt x="166" y="438"/>
                      </a:lnTo>
                      <a:lnTo>
                        <a:pt x="95" y="438"/>
                      </a:lnTo>
                      <a:lnTo>
                        <a:pt x="83" y="414"/>
                      </a:lnTo>
                      <a:lnTo>
                        <a:pt x="59" y="295"/>
                      </a:lnTo>
                      <a:lnTo>
                        <a:pt x="42" y="183"/>
                      </a:lnTo>
                      <a:lnTo>
                        <a:pt x="47" y="130"/>
                      </a:lnTo>
                      <a:lnTo>
                        <a:pt x="5" y="100"/>
                      </a:lnTo>
                      <a:lnTo>
                        <a:pt x="0" y="59"/>
                      </a:lnTo>
                      <a:lnTo>
                        <a:pt x="54" y="0"/>
                      </a:lnTo>
                      <a:lnTo>
                        <a:pt x="106" y="5"/>
                      </a:lnTo>
                      <a:lnTo>
                        <a:pt x="137" y="41"/>
                      </a:lnTo>
                      <a:lnTo>
                        <a:pt x="130" y="71"/>
                      </a:lnTo>
                      <a:lnTo>
                        <a:pt x="101" y="76"/>
                      </a:lnTo>
                      <a:lnTo>
                        <a:pt x="89" y="94"/>
                      </a:lnTo>
                      <a:lnTo>
                        <a:pt x="95" y="130"/>
                      </a:lnTo>
                      <a:lnTo>
                        <a:pt x="83" y="189"/>
                      </a:lnTo>
                      <a:lnTo>
                        <a:pt x="101" y="260"/>
                      </a:lnTo>
                      <a:lnTo>
                        <a:pt x="113" y="342"/>
                      </a:lnTo>
                      <a:lnTo>
                        <a:pt x="142" y="402"/>
                      </a:lnTo>
                      <a:lnTo>
                        <a:pt x="208" y="396"/>
                      </a:lnTo>
                      <a:lnTo>
                        <a:pt x="297" y="396"/>
                      </a:lnTo>
                      <a:lnTo>
                        <a:pt x="350" y="396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2" name="Freeform 92"/>
                <p:cNvSpPr>
                  <a:spLocks/>
                </p:cNvSpPr>
                <p:nvPr/>
              </p:nvSpPr>
              <p:spPr bwMode="auto">
                <a:xfrm>
                  <a:off x="1941" y="3675"/>
                  <a:ext cx="198" cy="100"/>
                </a:xfrm>
                <a:custGeom>
                  <a:avLst/>
                  <a:gdLst>
                    <a:gd name="T0" fmla="*/ 0 w 596"/>
                    <a:gd name="T1" fmla="*/ 0 h 300"/>
                    <a:gd name="T2" fmla="*/ 0 w 596"/>
                    <a:gd name="T3" fmla="*/ 0 h 300"/>
                    <a:gd name="T4" fmla="*/ 0 w 596"/>
                    <a:gd name="T5" fmla="*/ 0 h 300"/>
                    <a:gd name="T6" fmla="*/ 0 w 596"/>
                    <a:gd name="T7" fmla="*/ 0 h 300"/>
                    <a:gd name="T8" fmla="*/ 0 w 596"/>
                    <a:gd name="T9" fmla="*/ 0 h 300"/>
                    <a:gd name="T10" fmla="*/ 0 w 596"/>
                    <a:gd name="T11" fmla="*/ 0 h 300"/>
                    <a:gd name="T12" fmla="*/ 0 w 596"/>
                    <a:gd name="T13" fmla="*/ 0 h 300"/>
                    <a:gd name="T14" fmla="*/ 0 w 596"/>
                    <a:gd name="T15" fmla="*/ 0 h 300"/>
                    <a:gd name="T16" fmla="*/ 0 w 596"/>
                    <a:gd name="T17" fmla="*/ 0 h 300"/>
                    <a:gd name="T18" fmla="*/ 0 w 596"/>
                    <a:gd name="T19" fmla="*/ 0 h 300"/>
                    <a:gd name="T20" fmla="*/ 0 w 596"/>
                    <a:gd name="T21" fmla="*/ 0 h 300"/>
                    <a:gd name="T22" fmla="*/ 0 w 596"/>
                    <a:gd name="T23" fmla="*/ 0 h 300"/>
                    <a:gd name="T24" fmla="*/ 0 w 596"/>
                    <a:gd name="T25" fmla="*/ 0 h 300"/>
                    <a:gd name="T26" fmla="*/ 0 w 596"/>
                    <a:gd name="T27" fmla="*/ 0 h 300"/>
                    <a:gd name="T28" fmla="*/ 0 w 596"/>
                    <a:gd name="T29" fmla="*/ 0 h 300"/>
                    <a:gd name="T30" fmla="*/ 0 w 596"/>
                    <a:gd name="T31" fmla="*/ 0 h 300"/>
                    <a:gd name="T32" fmla="*/ 0 w 596"/>
                    <a:gd name="T33" fmla="*/ 0 h 300"/>
                    <a:gd name="T34" fmla="*/ 0 w 596"/>
                    <a:gd name="T35" fmla="*/ 0 h 300"/>
                    <a:gd name="T36" fmla="*/ 0 w 596"/>
                    <a:gd name="T37" fmla="*/ 0 h 300"/>
                    <a:gd name="T38" fmla="*/ 0 w 596"/>
                    <a:gd name="T39" fmla="*/ 0 h 300"/>
                    <a:gd name="T40" fmla="*/ 0 w 596"/>
                    <a:gd name="T41" fmla="*/ 0 h 300"/>
                    <a:gd name="T42" fmla="*/ 0 w 596"/>
                    <a:gd name="T43" fmla="*/ 0 h 300"/>
                    <a:gd name="T44" fmla="*/ 0 w 596"/>
                    <a:gd name="T45" fmla="*/ 0 h 300"/>
                    <a:gd name="T46" fmla="*/ 0 w 596"/>
                    <a:gd name="T47" fmla="*/ 0 h 300"/>
                    <a:gd name="T48" fmla="*/ 0 w 596"/>
                    <a:gd name="T49" fmla="*/ 0 h 300"/>
                    <a:gd name="T50" fmla="*/ 0 w 596"/>
                    <a:gd name="T51" fmla="*/ 0 h 300"/>
                    <a:gd name="T52" fmla="*/ 0 w 596"/>
                    <a:gd name="T53" fmla="*/ 0 h 300"/>
                    <a:gd name="T54" fmla="*/ 0 w 596"/>
                    <a:gd name="T55" fmla="*/ 0 h 300"/>
                    <a:gd name="T56" fmla="*/ 0 w 596"/>
                    <a:gd name="T57" fmla="*/ 0 h 300"/>
                    <a:gd name="T58" fmla="*/ 0 w 596"/>
                    <a:gd name="T59" fmla="*/ 0 h 300"/>
                    <a:gd name="T60" fmla="*/ 0 w 596"/>
                    <a:gd name="T61" fmla="*/ 0 h 300"/>
                    <a:gd name="T62" fmla="*/ 0 w 596"/>
                    <a:gd name="T63" fmla="*/ 0 h 300"/>
                    <a:gd name="T64" fmla="*/ 0 w 596"/>
                    <a:gd name="T65" fmla="*/ 0 h 300"/>
                    <a:gd name="T66" fmla="*/ 0 w 596"/>
                    <a:gd name="T67" fmla="*/ 0 h 300"/>
                    <a:gd name="T68" fmla="*/ 0 w 596"/>
                    <a:gd name="T69" fmla="*/ 0 h 300"/>
                    <a:gd name="T70" fmla="*/ 0 w 596"/>
                    <a:gd name="T71" fmla="*/ 0 h 300"/>
                    <a:gd name="T72" fmla="*/ 0 w 596"/>
                    <a:gd name="T73" fmla="*/ 0 h 30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96"/>
                    <a:gd name="T112" fmla="*/ 0 h 300"/>
                    <a:gd name="T113" fmla="*/ 596 w 596"/>
                    <a:gd name="T114" fmla="*/ 300 h 30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96" h="300">
                      <a:moveTo>
                        <a:pt x="572" y="204"/>
                      </a:moveTo>
                      <a:lnTo>
                        <a:pt x="596" y="240"/>
                      </a:lnTo>
                      <a:lnTo>
                        <a:pt x="579" y="283"/>
                      </a:lnTo>
                      <a:lnTo>
                        <a:pt x="532" y="300"/>
                      </a:lnTo>
                      <a:lnTo>
                        <a:pt x="460" y="264"/>
                      </a:lnTo>
                      <a:lnTo>
                        <a:pt x="408" y="210"/>
                      </a:lnTo>
                      <a:lnTo>
                        <a:pt x="384" y="162"/>
                      </a:lnTo>
                      <a:lnTo>
                        <a:pt x="354" y="96"/>
                      </a:lnTo>
                      <a:lnTo>
                        <a:pt x="337" y="84"/>
                      </a:lnTo>
                      <a:lnTo>
                        <a:pt x="302" y="108"/>
                      </a:lnTo>
                      <a:lnTo>
                        <a:pt x="242" y="162"/>
                      </a:lnTo>
                      <a:lnTo>
                        <a:pt x="183" y="210"/>
                      </a:lnTo>
                      <a:lnTo>
                        <a:pt x="119" y="240"/>
                      </a:lnTo>
                      <a:lnTo>
                        <a:pt x="112" y="264"/>
                      </a:lnTo>
                      <a:lnTo>
                        <a:pt x="82" y="276"/>
                      </a:lnTo>
                      <a:lnTo>
                        <a:pt x="35" y="240"/>
                      </a:lnTo>
                      <a:lnTo>
                        <a:pt x="12" y="186"/>
                      </a:lnTo>
                      <a:lnTo>
                        <a:pt x="0" y="90"/>
                      </a:lnTo>
                      <a:lnTo>
                        <a:pt x="6" y="42"/>
                      </a:lnTo>
                      <a:lnTo>
                        <a:pt x="59" y="12"/>
                      </a:lnTo>
                      <a:lnTo>
                        <a:pt x="77" y="6"/>
                      </a:lnTo>
                      <a:lnTo>
                        <a:pt x="95" y="30"/>
                      </a:lnTo>
                      <a:lnTo>
                        <a:pt x="72" y="72"/>
                      </a:lnTo>
                      <a:lnTo>
                        <a:pt x="65" y="133"/>
                      </a:lnTo>
                      <a:lnTo>
                        <a:pt x="77" y="192"/>
                      </a:lnTo>
                      <a:lnTo>
                        <a:pt x="101" y="210"/>
                      </a:lnTo>
                      <a:lnTo>
                        <a:pt x="148" y="180"/>
                      </a:lnTo>
                      <a:lnTo>
                        <a:pt x="213" y="133"/>
                      </a:lnTo>
                      <a:lnTo>
                        <a:pt x="265" y="78"/>
                      </a:lnTo>
                      <a:lnTo>
                        <a:pt x="319" y="18"/>
                      </a:lnTo>
                      <a:lnTo>
                        <a:pt x="354" y="0"/>
                      </a:lnTo>
                      <a:lnTo>
                        <a:pt x="378" y="6"/>
                      </a:lnTo>
                      <a:lnTo>
                        <a:pt x="389" y="42"/>
                      </a:lnTo>
                      <a:lnTo>
                        <a:pt x="425" y="108"/>
                      </a:lnTo>
                      <a:lnTo>
                        <a:pt x="448" y="156"/>
                      </a:lnTo>
                      <a:lnTo>
                        <a:pt x="507" y="186"/>
                      </a:lnTo>
                      <a:lnTo>
                        <a:pt x="572" y="204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3" name="Freeform 93"/>
                <p:cNvSpPr>
                  <a:spLocks/>
                </p:cNvSpPr>
                <p:nvPr/>
              </p:nvSpPr>
              <p:spPr bwMode="auto">
                <a:xfrm>
                  <a:off x="2047" y="3753"/>
                  <a:ext cx="110" cy="219"/>
                </a:xfrm>
                <a:custGeom>
                  <a:avLst/>
                  <a:gdLst>
                    <a:gd name="T0" fmla="*/ 0 w 329"/>
                    <a:gd name="T1" fmla="*/ 0 h 659"/>
                    <a:gd name="T2" fmla="*/ 0 w 329"/>
                    <a:gd name="T3" fmla="*/ 0 h 659"/>
                    <a:gd name="T4" fmla="*/ 0 w 329"/>
                    <a:gd name="T5" fmla="*/ 0 h 659"/>
                    <a:gd name="T6" fmla="*/ 0 w 329"/>
                    <a:gd name="T7" fmla="*/ 0 h 659"/>
                    <a:gd name="T8" fmla="*/ 0 w 329"/>
                    <a:gd name="T9" fmla="*/ 0 h 659"/>
                    <a:gd name="T10" fmla="*/ 0 w 329"/>
                    <a:gd name="T11" fmla="*/ 0 h 659"/>
                    <a:gd name="T12" fmla="*/ 0 w 329"/>
                    <a:gd name="T13" fmla="*/ 0 h 659"/>
                    <a:gd name="T14" fmla="*/ 0 w 329"/>
                    <a:gd name="T15" fmla="*/ 0 h 659"/>
                    <a:gd name="T16" fmla="*/ 0 w 329"/>
                    <a:gd name="T17" fmla="*/ 0 h 659"/>
                    <a:gd name="T18" fmla="*/ 0 w 329"/>
                    <a:gd name="T19" fmla="*/ 0 h 659"/>
                    <a:gd name="T20" fmla="*/ 0 w 329"/>
                    <a:gd name="T21" fmla="*/ 0 h 659"/>
                    <a:gd name="T22" fmla="*/ 0 w 329"/>
                    <a:gd name="T23" fmla="*/ 0 h 659"/>
                    <a:gd name="T24" fmla="*/ 0 w 329"/>
                    <a:gd name="T25" fmla="*/ 0 h 659"/>
                    <a:gd name="T26" fmla="*/ 0 w 329"/>
                    <a:gd name="T27" fmla="*/ 0 h 659"/>
                    <a:gd name="T28" fmla="*/ 0 w 329"/>
                    <a:gd name="T29" fmla="*/ 0 h 659"/>
                    <a:gd name="T30" fmla="*/ 0 w 329"/>
                    <a:gd name="T31" fmla="*/ 0 h 659"/>
                    <a:gd name="T32" fmla="*/ 0 w 329"/>
                    <a:gd name="T33" fmla="*/ 0 h 659"/>
                    <a:gd name="T34" fmla="*/ 0 w 329"/>
                    <a:gd name="T35" fmla="*/ 0 h 659"/>
                    <a:gd name="T36" fmla="*/ 0 w 329"/>
                    <a:gd name="T37" fmla="*/ 0 h 659"/>
                    <a:gd name="T38" fmla="*/ 0 w 329"/>
                    <a:gd name="T39" fmla="*/ 0 h 659"/>
                    <a:gd name="T40" fmla="*/ 0 w 329"/>
                    <a:gd name="T41" fmla="*/ 0 h 659"/>
                    <a:gd name="T42" fmla="*/ 0 w 329"/>
                    <a:gd name="T43" fmla="*/ 0 h 659"/>
                    <a:gd name="T44" fmla="*/ 0 w 329"/>
                    <a:gd name="T45" fmla="*/ 0 h 659"/>
                    <a:gd name="T46" fmla="*/ 0 w 329"/>
                    <a:gd name="T47" fmla="*/ 0 h 659"/>
                    <a:gd name="T48" fmla="*/ 0 w 329"/>
                    <a:gd name="T49" fmla="*/ 0 h 659"/>
                    <a:gd name="T50" fmla="*/ 0 w 329"/>
                    <a:gd name="T51" fmla="*/ 0 h 659"/>
                    <a:gd name="T52" fmla="*/ 0 w 329"/>
                    <a:gd name="T53" fmla="*/ 0 h 659"/>
                    <a:gd name="T54" fmla="*/ 0 w 329"/>
                    <a:gd name="T55" fmla="*/ 0 h 659"/>
                    <a:gd name="T56" fmla="*/ 0 w 329"/>
                    <a:gd name="T57" fmla="*/ 0 h 659"/>
                    <a:gd name="T58" fmla="*/ 0 w 329"/>
                    <a:gd name="T59" fmla="*/ 0 h 659"/>
                    <a:gd name="T60" fmla="*/ 0 w 329"/>
                    <a:gd name="T61" fmla="*/ 0 h 659"/>
                    <a:gd name="T62" fmla="*/ 0 w 329"/>
                    <a:gd name="T63" fmla="*/ 0 h 65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29"/>
                    <a:gd name="T97" fmla="*/ 0 h 659"/>
                    <a:gd name="T98" fmla="*/ 329 w 329"/>
                    <a:gd name="T99" fmla="*/ 659 h 65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29" h="659">
                      <a:moveTo>
                        <a:pt x="227" y="0"/>
                      </a:moveTo>
                      <a:lnTo>
                        <a:pt x="268" y="0"/>
                      </a:lnTo>
                      <a:lnTo>
                        <a:pt x="323" y="18"/>
                      </a:lnTo>
                      <a:lnTo>
                        <a:pt x="311" y="47"/>
                      </a:lnTo>
                      <a:lnTo>
                        <a:pt x="251" y="100"/>
                      </a:lnTo>
                      <a:lnTo>
                        <a:pt x="185" y="159"/>
                      </a:lnTo>
                      <a:lnTo>
                        <a:pt x="102" y="224"/>
                      </a:lnTo>
                      <a:lnTo>
                        <a:pt x="71" y="253"/>
                      </a:lnTo>
                      <a:lnTo>
                        <a:pt x="83" y="295"/>
                      </a:lnTo>
                      <a:lnTo>
                        <a:pt x="156" y="382"/>
                      </a:lnTo>
                      <a:lnTo>
                        <a:pt x="227" y="495"/>
                      </a:lnTo>
                      <a:lnTo>
                        <a:pt x="293" y="577"/>
                      </a:lnTo>
                      <a:lnTo>
                        <a:pt x="329" y="612"/>
                      </a:lnTo>
                      <a:lnTo>
                        <a:pt x="317" y="642"/>
                      </a:lnTo>
                      <a:lnTo>
                        <a:pt x="275" y="642"/>
                      </a:lnTo>
                      <a:lnTo>
                        <a:pt x="203" y="659"/>
                      </a:lnTo>
                      <a:lnTo>
                        <a:pt x="126" y="647"/>
                      </a:lnTo>
                      <a:lnTo>
                        <a:pt x="107" y="618"/>
                      </a:lnTo>
                      <a:lnTo>
                        <a:pt x="156" y="607"/>
                      </a:lnTo>
                      <a:lnTo>
                        <a:pt x="221" y="612"/>
                      </a:lnTo>
                      <a:lnTo>
                        <a:pt x="251" y="612"/>
                      </a:lnTo>
                      <a:lnTo>
                        <a:pt x="251" y="571"/>
                      </a:lnTo>
                      <a:lnTo>
                        <a:pt x="209" y="518"/>
                      </a:lnTo>
                      <a:lnTo>
                        <a:pt x="161" y="459"/>
                      </a:lnTo>
                      <a:lnTo>
                        <a:pt x="114" y="389"/>
                      </a:lnTo>
                      <a:lnTo>
                        <a:pt x="42" y="307"/>
                      </a:lnTo>
                      <a:lnTo>
                        <a:pt x="0" y="241"/>
                      </a:lnTo>
                      <a:lnTo>
                        <a:pt x="12" y="224"/>
                      </a:lnTo>
                      <a:lnTo>
                        <a:pt x="48" y="189"/>
                      </a:lnTo>
                      <a:lnTo>
                        <a:pt x="126" y="106"/>
                      </a:lnTo>
                      <a:lnTo>
                        <a:pt x="173" y="59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54" name="Freeform 94"/>
                <p:cNvSpPr>
                  <a:spLocks/>
                </p:cNvSpPr>
                <p:nvPr/>
              </p:nvSpPr>
              <p:spPr bwMode="auto">
                <a:xfrm>
                  <a:off x="2090" y="3507"/>
                  <a:ext cx="104" cy="107"/>
                </a:xfrm>
                <a:custGeom>
                  <a:avLst/>
                  <a:gdLst>
                    <a:gd name="T0" fmla="*/ 0 w 311"/>
                    <a:gd name="T1" fmla="*/ 0 h 322"/>
                    <a:gd name="T2" fmla="*/ 0 w 311"/>
                    <a:gd name="T3" fmla="*/ 0 h 322"/>
                    <a:gd name="T4" fmla="*/ 0 w 311"/>
                    <a:gd name="T5" fmla="*/ 0 h 322"/>
                    <a:gd name="T6" fmla="*/ 0 w 311"/>
                    <a:gd name="T7" fmla="*/ 0 h 322"/>
                    <a:gd name="T8" fmla="*/ 0 w 311"/>
                    <a:gd name="T9" fmla="*/ 0 h 322"/>
                    <a:gd name="T10" fmla="*/ 0 w 311"/>
                    <a:gd name="T11" fmla="*/ 0 h 322"/>
                    <a:gd name="T12" fmla="*/ 0 w 311"/>
                    <a:gd name="T13" fmla="*/ 0 h 322"/>
                    <a:gd name="T14" fmla="*/ 0 w 311"/>
                    <a:gd name="T15" fmla="*/ 0 h 322"/>
                    <a:gd name="T16" fmla="*/ 0 w 311"/>
                    <a:gd name="T17" fmla="*/ 0 h 322"/>
                    <a:gd name="T18" fmla="*/ 0 w 311"/>
                    <a:gd name="T19" fmla="*/ 0 h 322"/>
                    <a:gd name="T20" fmla="*/ 0 w 311"/>
                    <a:gd name="T21" fmla="*/ 0 h 322"/>
                    <a:gd name="T22" fmla="*/ 0 w 311"/>
                    <a:gd name="T23" fmla="*/ 0 h 322"/>
                    <a:gd name="T24" fmla="*/ 0 w 311"/>
                    <a:gd name="T25" fmla="*/ 0 h 322"/>
                    <a:gd name="T26" fmla="*/ 0 w 311"/>
                    <a:gd name="T27" fmla="*/ 0 h 322"/>
                    <a:gd name="T28" fmla="*/ 0 w 311"/>
                    <a:gd name="T29" fmla="*/ 0 h 322"/>
                    <a:gd name="T30" fmla="*/ 0 w 311"/>
                    <a:gd name="T31" fmla="*/ 0 h 322"/>
                    <a:gd name="T32" fmla="*/ 0 w 311"/>
                    <a:gd name="T33" fmla="*/ 0 h 322"/>
                    <a:gd name="T34" fmla="*/ 0 w 311"/>
                    <a:gd name="T35" fmla="*/ 0 h 322"/>
                    <a:gd name="T36" fmla="*/ 0 w 311"/>
                    <a:gd name="T37" fmla="*/ 0 h 322"/>
                    <a:gd name="T38" fmla="*/ 0 w 311"/>
                    <a:gd name="T39" fmla="*/ 0 h 322"/>
                    <a:gd name="T40" fmla="*/ 0 w 311"/>
                    <a:gd name="T41" fmla="*/ 0 h 322"/>
                    <a:gd name="T42" fmla="*/ 0 w 311"/>
                    <a:gd name="T43" fmla="*/ 0 h 322"/>
                    <a:gd name="T44" fmla="*/ 0 w 311"/>
                    <a:gd name="T45" fmla="*/ 0 h 322"/>
                    <a:gd name="T46" fmla="*/ 0 w 311"/>
                    <a:gd name="T47" fmla="*/ 0 h 322"/>
                    <a:gd name="T48" fmla="*/ 0 w 311"/>
                    <a:gd name="T49" fmla="*/ 0 h 322"/>
                    <a:gd name="T50" fmla="*/ 0 w 311"/>
                    <a:gd name="T51" fmla="*/ 0 h 32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11"/>
                    <a:gd name="T79" fmla="*/ 0 h 322"/>
                    <a:gd name="T80" fmla="*/ 311 w 311"/>
                    <a:gd name="T81" fmla="*/ 322 h 32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11" h="322">
                      <a:moveTo>
                        <a:pt x="102" y="84"/>
                      </a:moveTo>
                      <a:lnTo>
                        <a:pt x="138" y="24"/>
                      </a:lnTo>
                      <a:lnTo>
                        <a:pt x="180" y="6"/>
                      </a:lnTo>
                      <a:lnTo>
                        <a:pt x="209" y="0"/>
                      </a:lnTo>
                      <a:lnTo>
                        <a:pt x="246" y="12"/>
                      </a:lnTo>
                      <a:lnTo>
                        <a:pt x="282" y="42"/>
                      </a:lnTo>
                      <a:lnTo>
                        <a:pt x="294" y="78"/>
                      </a:lnTo>
                      <a:lnTo>
                        <a:pt x="311" y="137"/>
                      </a:lnTo>
                      <a:lnTo>
                        <a:pt x="306" y="203"/>
                      </a:lnTo>
                      <a:lnTo>
                        <a:pt x="299" y="257"/>
                      </a:lnTo>
                      <a:lnTo>
                        <a:pt x="275" y="293"/>
                      </a:lnTo>
                      <a:lnTo>
                        <a:pt x="246" y="322"/>
                      </a:lnTo>
                      <a:lnTo>
                        <a:pt x="204" y="317"/>
                      </a:lnTo>
                      <a:lnTo>
                        <a:pt x="161" y="305"/>
                      </a:lnTo>
                      <a:lnTo>
                        <a:pt x="120" y="274"/>
                      </a:lnTo>
                      <a:lnTo>
                        <a:pt x="96" y="239"/>
                      </a:lnTo>
                      <a:lnTo>
                        <a:pt x="84" y="179"/>
                      </a:lnTo>
                      <a:lnTo>
                        <a:pt x="84" y="125"/>
                      </a:lnTo>
                      <a:lnTo>
                        <a:pt x="42" y="90"/>
                      </a:lnTo>
                      <a:lnTo>
                        <a:pt x="18" y="78"/>
                      </a:lnTo>
                      <a:lnTo>
                        <a:pt x="0" y="59"/>
                      </a:lnTo>
                      <a:lnTo>
                        <a:pt x="6" y="36"/>
                      </a:lnTo>
                      <a:lnTo>
                        <a:pt x="24" y="30"/>
                      </a:lnTo>
                      <a:lnTo>
                        <a:pt x="42" y="48"/>
                      </a:lnTo>
                      <a:lnTo>
                        <a:pt x="61" y="71"/>
                      </a:lnTo>
                      <a:lnTo>
                        <a:pt x="102" y="84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146" name="Freeform 95"/>
              <p:cNvSpPr>
                <a:spLocks/>
              </p:cNvSpPr>
              <p:nvPr/>
            </p:nvSpPr>
            <p:spPr bwMode="auto">
              <a:xfrm>
                <a:off x="1768" y="3689"/>
                <a:ext cx="75" cy="134"/>
              </a:xfrm>
              <a:custGeom>
                <a:avLst/>
                <a:gdLst>
                  <a:gd name="T0" fmla="*/ 0 w 225"/>
                  <a:gd name="T1" fmla="*/ 0 h 403"/>
                  <a:gd name="T2" fmla="*/ 0 w 225"/>
                  <a:gd name="T3" fmla="*/ 0 h 403"/>
                  <a:gd name="T4" fmla="*/ 0 w 225"/>
                  <a:gd name="T5" fmla="*/ 0 h 403"/>
                  <a:gd name="T6" fmla="*/ 0 w 225"/>
                  <a:gd name="T7" fmla="*/ 0 h 403"/>
                  <a:gd name="T8" fmla="*/ 0 w 225"/>
                  <a:gd name="T9" fmla="*/ 0 h 403"/>
                  <a:gd name="T10" fmla="*/ 0 w 225"/>
                  <a:gd name="T11" fmla="*/ 0 h 403"/>
                  <a:gd name="T12" fmla="*/ 0 w 225"/>
                  <a:gd name="T13" fmla="*/ 0 h 403"/>
                  <a:gd name="T14" fmla="*/ 0 w 225"/>
                  <a:gd name="T15" fmla="*/ 0 h 403"/>
                  <a:gd name="T16" fmla="*/ 0 w 225"/>
                  <a:gd name="T17" fmla="*/ 0 h 403"/>
                  <a:gd name="T18" fmla="*/ 0 w 225"/>
                  <a:gd name="T19" fmla="*/ 0 h 403"/>
                  <a:gd name="T20" fmla="*/ 0 w 225"/>
                  <a:gd name="T21" fmla="*/ 0 h 403"/>
                  <a:gd name="T22" fmla="*/ 0 w 225"/>
                  <a:gd name="T23" fmla="*/ 0 h 403"/>
                  <a:gd name="T24" fmla="*/ 0 w 225"/>
                  <a:gd name="T25" fmla="*/ 0 h 403"/>
                  <a:gd name="T26" fmla="*/ 0 w 225"/>
                  <a:gd name="T27" fmla="*/ 0 h 4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5"/>
                  <a:gd name="T43" fmla="*/ 0 h 403"/>
                  <a:gd name="T44" fmla="*/ 225 w 225"/>
                  <a:gd name="T45" fmla="*/ 403 h 4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5" h="403">
                    <a:moveTo>
                      <a:pt x="225" y="403"/>
                    </a:moveTo>
                    <a:lnTo>
                      <a:pt x="139" y="343"/>
                    </a:lnTo>
                    <a:lnTo>
                      <a:pt x="79" y="272"/>
                    </a:lnTo>
                    <a:lnTo>
                      <a:pt x="43" y="201"/>
                    </a:lnTo>
                    <a:lnTo>
                      <a:pt x="7" y="95"/>
                    </a:lnTo>
                    <a:lnTo>
                      <a:pt x="0" y="24"/>
                    </a:lnTo>
                    <a:lnTo>
                      <a:pt x="19" y="0"/>
                    </a:lnTo>
                    <a:lnTo>
                      <a:pt x="36" y="0"/>
                    </a:lnTo>
                    <a:lnTo>
                      <a:pt x="36" y="35"/>
                    </a:lnTo>
                    <a:lnTo>
                      <a:pt x="36" y="88"/>
                    </a:lnTo>
                    <a:lnTo>
                      <a:pt x="60" y="184"/>
                    </a:lnTo>
                    <a:lnTo>
                      <a:pt x="91" y="255"/>
                    </a:lnTo>
                    <a:lnTo>
                      <a:pt x="146" y="314"/>
                    </a:lnTo>
                    <a:lnTo>
                      <a:pt x="225" y="4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7" name="Freeform 96"/>
              <p:cNvSpPr>
                <a:spLocks/>
              </p:cNvSpPr>
              <p:nvPr/>
            </p:nvSpPr>
            <p:spPr bwMode="auto">
              <a:xfrm>
                <a:off x="1836" y="3701"/>
                <a:ext cx="59" cy="95"/>
              </a:xfrm>
              <a:custGeom>
                <a:avLst/>
                <a:gdLst>
                  <a:gd name="T0" fmla="*/ 0 w 177"/>
                  <a:gd name="T1" fmla="*/ 0 h 285"/>
                  <a:gd name="T2" fmla="*/ 0 w 177"/>
                  <a:gd name="T3" fmla="*/ 0 h 285"/>
                  <a:gd name="T4" fmla="*/ 0 w 177"/>
                  <a:gd name="T5" fmla="*/ 0 h 285"/>
                  <a:gd name="T6" fmla="*/ 0 w 177"/>
                  <a:gd name="T7" fmla="*/ 0 h 285"/>
                  <a:gd name="T8" fmla="*/ 0 w 177"/>
                  <a:gd name="T9" fmla="*/ 0 h 285"/>
                  <a:gd name="T10" fmla="*/ 0 w 177"/>
                  <a:gd name="T11" fmla="*/ 0 h 285"/>
                  <a:gd name="T12" fmla="*/ 0 w 177"/>
                  <a:gd name="T13" fmla="*/ 0 h 285"/>
                  <a:gd name="T14" fmla="*/ 0 w 177"/>
                  <a:gd name="T15" fmla="*/ 0 h 285"/>
                  <a:gd name="T16" fmla="*/ 0 w 177"/>
                  <a:gd name="T17" fmla="*/ 0 h 285"/>
                  <a:gd name="T18" fmla="*/ 0 w 177"/>
                  <a:gd name="T19" fmla="*/ 0 h 285"/>
                  <a:gd name="T20" fmla="*/ 0 w 177"/>
                  <a:gd name="T21" fmla="*/ 0 h 285"/>
                  <a:gd name="T22" fmla="*/ 0 w 177"/>
                  <a:gd name="T23" fmla="*/ 0 h 285"/>
                  <a:gd name="T24" fmla="*/ 0 w 177"/>
                  <a:gd name="T25" fmla="*/ 0 h 285"/>
                  <a:gd name="T26" fmla="*/ 0 w 177"/>
                  <a:gd name="T27" fmla="*/ 0 h 2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7"/>
                  <a:gd name="T43" fmla="*/ 0 h 285"/>
                  <a:gd name="T44" fmla="*/ 177 w 177"/>
                  <a:gd name="T45" fmla="*/ 285 h 2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7" h="285">
                    <a:moveTo>
                      <a:pt x="177" y="285"/>
                    </a:moveTo>
                    <a:lnTo>
                      <a:pt x="125" y="251"/>
                    </a:lnTo>
                    <a:lnTo>
                      <a:pt x="84" y="205"/>
                    </a:lnTo>
                    <a:lnTo>
                      <a:pt x="50" y="155"/>
                    </a:lnTo>
                    <a:lnTo>
                      <a:pt x="14" y="80"/>
                    </a:lnTo>
                    <a:lnTo>
                      <a:pt x="0" y="23"/>
                    </a:lnTo>
                    <a:lnTo>
                      <a:pt x="2" y="2"/>
                    </a:lnTo>
                    <a:lnTo>
                      <a:pt x="12" y="0"/>
                    </a:lnTo>
                    <a:lnTo>
                      <a:pt x="20" y="28"/>
                    </a:lnTo>
                    <a:lnTo>
                      <a:pt x="28" y="70"/>
                    </a:lnTo>
                    <a:lnTo>
                      <a:pt x="58" y="137"/>
                    </a:lnTo>
                    <a:lnTo>
                      <a:pt x="84" y="189"/>
                    </a:lnTo>
                    <a:lnTo>
                      <a:pt x="123" y="228"/>
                    </a:lnTo>
                    <a:lnTo>
                      <a:pt x="177" y="2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48" name="Freeform 97"/>
              <p:cNvSpPr>
                <a:spLocks/>
              </p:cNvSpPr>
              <p:nvPr/>
            </p:nvSpPr>
            <p:spPr bwMode="auto">
              <a:xfrm>
                <a:off x="1958" y="3768"/>
                <a:ext cx="55" cy="34"/>
              </a:xfrm>
              <a:custGeom>
                <a:avLst/>
                <a:gdLst>
                  <a:gd name="T0" fmla="*/ 0 w 165"/>
                  <a:gd name="T1" fmla="*/ 0 h 102"/>
                  <a:gd name="T2" fmla="*/ 0 w 165"/>
                  <a:gd name="T3" fmla="*/ 0 h 102"/>
                  <a:gd name="T4" fmla="*/ 0 w 165"/>
                  <a:gd name="T5" fmla="*/ 0 h 102"/>
                  <a:gd name="T6" fmla="*/ 0 w 165"/>
                  <a:gd name="T7" fmla="*/ 0 h 102"/>
                  <a:gd name="T8" fmla="*/ 0 w 165"/>
                  <a:gd name="T9" fmla="*/ 0 h 102"/>
                  <a:gd name="T10" fmla="*/ 0 w 165"/>
                  <a:gd name="T11" fmla="*/ 0 h 102"/>
                  <a:gd name="T12" fmla="*/ 0 w 165"/>
                  <a:gd name="T13" fmla="*/ 0 h 102"/>
                  <a:gd name="T14" fmla="*/ 0 w 165"/>
                  <a:gd name="T15" fmla="*/ 0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5"/>
                  <a:gd name="T25" fmla="*/ 0 h 102"/>
                  <a:gd name="T26" fmla="*/ 165 w 165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5" h="102">
                    <a:moveTo>
                      <a:pt x="165" y="0"/>
                    </a:moveTo>
                    <a:lnTo>
                      <a:pt x="97" y="52"/>
                    </a:lnTo>
                    <a:lnTo>
                      <a:pt x="43" y="77"/>
                    </a:lnTo>
                    <a:lnTo>
                      <a:pt x="0" y="57"/>
                    </a:lnTo>
                    <a:lnTo>
                      <a:pt x="0" y="89"/>
                    </a:lnTo>
                    <a:lnTo>
                      <a:pt x="37" y="102"/>
                    </a:lnTo>
                    <a:lnTo>
                      <a:pt x="80" y="96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2054" name="Group 98"/>
          <p:cNvGrpSpPr>
            <a:grpSpLocks/>
          </p:cNvGrpSpPr>
          <p:nvPr/>
        </p:nvGrpSpPr>
        <p:grpSpPr bwMode="auto">
          <a:xfrm>
            <a:off x="457200" y="758825"/>
            <a:ext cx="8364538" cy="536575"/>
            <a:chOff x="288" y="648"/>
            <a:chExt cx="5269" cy="338"/>
          </a:xfrm>
        </p:grpSpPr>
        <p:sp>
          <p:nvSpPr>
            <p:cNvPr id="75875" name="Rectangle 99"/>
            <p:cNvSpPr>
              <a:spLocks noChangeArrowheads="1"/>
            </p:cNvSpPr>
            <p:nvPr/>
          </p:nvSpPr>
          <p:spPr bwMode="auto">
            <a:xfrm>
              <a:off x="288" y="648"/>
              <a:ext cx="2411" cy="3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marL="331788" indent="-331788" algn="ctr" defTabSz="736600">
                <a:spcBef>
                  <a:spcPct val="20000"/>
                </a:spcBef>
                <a:defRPr/>
              </a:pPr>
              <a:r>
                <a:rPr lang="es-ES_tradnl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Empresa tradicional</a:t>
              </a:r>
            </a:p>
            <a:p>
              <a:pPr marL="717550" lvl="1" indent="-276225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  <a:p>
              <a:pPr marL="331788" indent="-331788" algn="ct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None/>
                <a:defRPr/>
              </a:pPr>
              <a:endParaRPr lang="es-ES_tradnl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5876" name="Rectangle 100"/>
            <p:cNvSpPr>
              <a:spLocks noChangeArrowheads="1"/>
            </p:cNvSpPr>
            <p:nvPr/>
          </p:nvSpPr>
          <p:spPr bwMode="auto">
            <a:xfrm>
              <a:off x="3334" y="663"/>
              <a:ext cx="2223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marL="331788" indent="-331788" algn="ctr" defTabSz="736600">
                <a:spcBef>
                  <a:spcPct val="20000"/>
                </a:spcBef>
                <a:defRPr/>
              </a:pPr>
              <a:r>
                <a:rPr lang="es-ES_tradnl" sz="20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Empresa LEAN</a:t>
              </a:r>
            </a:p>
            <a:p>
              <a:pPr marL="717550" lvl="1" indent="-276225" algn="ctr" defTabSz="736600">
                <a:spcBef>
                  <a:spcPct val="20000"/>
                </a:spcBef>
                <a:defRPr/>
              </a:pPr>
              <a:endParaRPr lang="es-ES_tradnl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2056" name="Group 338"/>
          <p:cNvGrpSpPr>
            <a:grpSpLocks/>
          </p:cNvGrpSpPr>
          <p:nvPr/>
        </p:nvGrpSpPr>
        <p:grpSpPr bwMode="auto">
          <a:xfrm>
            <a:off x="554038" y="1292225"/>
            <a:ext cx="7543800" cy="992188"/>
            <a:chOff x="405" y="2028"/>
            <a:chExt cx="4752" cy="625"/>
          </a:xfrm>
        </p:grpSpPr>
        <p:grpSp>
          <p:nvGrpSpPr>
            <p:cNvPr id="2117" name="Group 339"/>
            <p:cNvGrpSpPr>
              <a:grpSpLocks/>
            </p:cNvGrpSpPr>
            <p:nvPr/>
          </p:nvGrpSpPr>
          <p:grpSpPr bwMode="auto">
            <a:xfrm>
              <a:off x="1879" y="2076"/>
              <a:ext cx="449" cy="577"/>
              <a:chOff x="3552" y="843"/>
              <a:chExt cx="896" cy="969"/>
            </a:xfrm>
          </p:grpSpPr>
          <p:sp>
            <p:nvSpPr>
              <p:cNvPr id="2123" name="Freeform 340"/>
              <p:cNvSpPr>
                <a:spLocks/>
              </p:cNvSpPr>
              <p:nvPr/>
            </p:nvSpPr>
            <p:spPr bwMode="auto">
              <a:xfrm>
                <a:off x="3561" y="855"/>
                <a:ext cx="883" cy="946"/>
              </a:xfrm>
              <a:custGeom>
                <a:avLst/>
                <a:gdLst>
                  <a:gd name="T0" fmla="*/ 166 w 883"/>
                  <a:gd name="T1" fmla="*/ 632 h 946"/>
                  <a:gd name="T2" fmla="*/ 98 w 883"/>
                  <a:gd name="T3" fmla="*/ 693 h 946"/>
                  <a:gd name="T4" fmla="*/ 13 w 883"/>
                  <a:gd name="T5" fmla="*/ 767 h 946"/>
                  <a:gd name="T6" fmla="*/ 13 w 883"/>
                  <a:gd name="T7" fmla="*/ 830 h 946"/>
                  <a:gd name="T8" fmla="*/ 27 w 883"/>
                  <a:gd name="T9" fmla="*/ 946 h 946"/>
                  <a:gd name="T10" fmla="*/ 170 w 883"/>
                  <a:gd name="T11" fmla="*/ 941 h 946"/>
                  <a:gd name="T12" fmla="*/ 330 w 883"/>
                  <a:gd name="T13" fmla="*/ 924 h 946"/>
                  <a:gd name="T14" fmla="*/ 568 w 883"/>
                  <a:gd name="T15" fmla="*/ 919 h 946"/>
                  <a:gd name="T16" fmla="*/ 747 w 883"/>
                  <a:gd name="T17" fmla="*/ 924 h 946"/>
                  <a:gd name="T18" fmla="*/ 809 w 883"/>
                  <a:gd name="T19" fmla="*/ 809 h 946"/>
                  <a:gd name="T20" fmla="*/ 883 w 883"/>
                  <a:gd name="T21" fmla="*/ 585 h 946"/>
                  <a:gd name="T22" fmla="*/ 869 w 883"/>
                  <a:gd name="T23" fmla="*/ 517 h 946"/>
                  <a:gd name="T24" fmla="*/ 842 w 883"/>
                  <a:gd name="T25" fmla="*/ 490 h 946"/>
                  <a:gd name="T26" fmla="*/ 762 w 883"/>
                  <a:gd name="T27" fmla="*/ 495 h 946"/>
                  <a:gd name="T28" fmla="*/ 799 w 883"/>
                  <a:gd name="T29" fmla="*/ 325 h 946"/>
                  <a:gd name="T30" fmla="*/ 804 w 883"/>
                  <a:gd name="T31" fmla="*/ 272 h 946"/>
                  <a:gd name="T32" fmla="*/ 785 w 883"/>
                  <a:gd name="T33" fmla="*/ 140 h 946"/>
                  <a:gd name="T34" fmla="*/ 766 w 883"/>
                  <a:gd name="T35" fmla="*/ 42 h 946"/>
                  <a:gd name="T36" fmla="*/ 733 w 883"/>
                  <a:gd name="T37" fmla="*/ 0 h 946"/>
                  <a:gd name="T38" fmla="*/ 708 w 883"/>
                  <a:gd name="T39" fmla="*/ 0 h 946"/>
                  <a:gd name="T40" fmla="*/ 643 w 883"/>
                  <a:gd name="T41" fmla="*/ 11 h 946"/>
                  <a:gd name="T42" fmla="*/ 539 w 883"/>
                  <a:gd name="T43" fmla="*/ 16 h 946"/>
                  <a:gd name="T44" fmla="*/ 471 w 883"/>
                  <a:gd name="T45" fmla="*/ 6 h 946"/>
                  <a:gd name="T46" fmla="*/ 397 w 883"/>
                  <a:gd name="T47" fmla="*/ 2 h 946"/>
                  <a:gd name="T48" fmla="*/ 369 w 883"/>
                  <a:gd name="T49" fmla="*/ 9 h 946"/>
                  <a:gd name="T50" fmla="*/ 306 w 883"/>
                  <a:gd name="T51" fmla="*/ 38 h 946"/>
                  <a:gd name="T52" fmla="*/ 213 w 883"/>
                  <a:gd name="T53" fmla="*/ 63 h 946"/>
                  <a:gd name="T54" fmla="*/ 95 w 883"/>
                  <a:gd name="T55" fmla="*/ 104 h 946"/>
                  <a:gd name="T56" fmla="*/ 50 w 883"/>
                  <a:gd name="T57" fmla="*/ 130 h 946"/>
                  <a:gd name="T58" fmla="*/ 9 w 883"/>
                  <a:gd name="T59" fmla="*/ 174 h 946"/>
                  <a:gd name="T60" fmla="*/ 0 w 883"/>
                  <a:gd name="T61" fmla="*/ 239 h 946"/>
                  <a:gd name="T62" fmla="*/ 0 w 883"/>
                  <a:gd name="T63" fmla="*/ 347 h 946"/>
                  <a:gd name="T64" fmla="*/ 5 w 883"/>
                  <a:gd name="T65" fmla="*/ 475 h 946"/>
                  <a:gd name="T66" fmla="*/ 14 w 883"/>
                  <a:gd name="T67" fmla="*/ 550 h 946"/>
                  <a:gd name="T68" fmla="*/ 32 w 883"/>
                  <a:gd name="T69" fmla="*/ 594 h 946"/>
                  <a:gd name="T70" fmla="*/ 60 w 883"/>
                  <a:gd name="T71" fmla="*/ 616 h 946"/>
                  <a:gd name="T72" fmla="*/ 93 w 883"/>
                  <a:gd name="T73" fmla="*/ 625 h 946"/>
                  <a:gd name="T74" fmla="*/ 166 w 883"/>
                  <a:gd name="T75" fmla="*/ 632 h 94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83"/>
                  <a:gd name="T115" fmla="*/ 0 h 946"/>
                  <a:gd name="T116" fmla="*/ 883 w 883"/>
                  <a:gd name="T117" fmla="*/ 946 h 94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83" h="946">
                    <a:moveTo>
                      <a:pt x="166" y="632"/>
                    </a:moveTo>
                    <a:lnTo>
                      <a:pt x="98" y="693"/>
                    </a:lnTo>
                    <a:lnTo>
                      <a:pt x="13" y="767"/>
                    </a:lnTo>
                    <a:lnTo>
                      <a:pt x="13" y="830"/>
                    </a:lnTo>
                    <a:lnTo>
                      <a:pt x="27" y="946"/>
                    </a:lnTo>
                    <a:lnTo>
                      <a:pt x="170" y="941"/>
                    </a:lnTo>
                    <a:lnTo>
                      <a:pt x="330" y="924"/>
                    </a:lnTo>
                    <a:lnTo>
                      <a:pt x="568" y="919"/>
                    </a:lnTo>
                    <a:lnTo>
                      <a:pt x="747" y="924"/>
                    </a:lnTo>
                    <a:lnTo>
                      <a:pt x="809" y="809"/>
                    </a:lnTo>
                    <a:lnTo>
                      <a:pt x="883" y="585"/>
                    </a:lnTo>
                    <a:lnTo>
                      <a:pt x="869" y="517"/>
                    </a:lnTo>
                    <a:lnTo>
                      <a:pt x="842" y="490"/>
                    </a:lnTo>
                    <a:lnTo>
                      <a:pt x="762" y="495"/>
                    </a:lnTo>
                    <a:lnTo>
                      <a:pt x="799" y="325"/>
                    </a:lnTo>
                    <a:lnTo>
                      <a:pt x="804" y="272"/>
                    </a:lnTo>
                    <a:lnTo>
                      <a:pt x="785" y="140"/>
                    </a:lnTo>
                    <a:lnTo>
                      <a:pt x="766" y="42"/>
                    </a:lnTo>
                    <a:lnTo>
                      <a:pt x="733" y="0"/>
                    </a:lnTo>
                    <a:lnTo>
                      <a:pt x="708" y="0"/>
                    </a:lnTo>
                    <a:lnTo>
                      <a:pt x="643" y="11"/>
                    </a:lnTo>
                    <a:lnTo>
                      <a:pt x="539" y="16"/>
                    </a:lnTo>
                    <a:lnTo>
                      <a:pt x="471" y="6"/>
                    </a:lnTo>
                    <a:lnTo>
                      <a:pt x="397" y="2"/>
                    </a:lnTo>
                    <a:lnTo>
                      <a:pt x="369" y="9"/>
                    </a:lnTo>
                    <a:lnTo>
                      <a:pt x="306" y="38"/>
                    </a:lnTo>
                    <a:lnTo>
                      <a:pt x="213" y="63"/>
                    </a:lnTo>
                    <a:lnTo>
                      <a:pt x="95" y="104"/>
                    </a:lnTo>
                    <a:lnTo>
                      <a:pt x="50" y="130"/>
                    </a:lnTo>
                    <a:lnTo>
                      <a:pt x="9" y="174"/>
                    </a:lnTo>
                    <a:lnTo>
                      <a:pt x="0" y="239"/>
                    </a:lnTo>
                    <a:lnTo>
                      <a:pt x="0" y="347"/>
                    </a:lnTo>
                    <a:lnTo>
                      <a:pt x="5" y="475"/>
                    </a:lnTo>
                    <a:lnTo>
                      <a:pt x="14" y="550"/>
                    </a:lnTo>
                    <a:lnTo>
                      <a:pt x="32" y="594"/>
                    </a:lnTo>
                    <a:lnTo>
                      <a:pt x="60" y="616"/>
                    </a:lnTo>
                    <a:lnTo>
                      <a:pt x="93" y="625"/>
                    </a:lnTo>
                    <a:lnTo>
                      <a:pt x="166" y="632"/>
                    </a:lnTo>
                    <a:close/>
                  </a:path>
                </a:pathLst>
              </a:custGeom>
              <a:solidFill>
                <a:srgbClr val="DADA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24" name="Freeform 341"/>
              <p:cNvSpPr>
                <a:spLocks/>
              </p:cNvSpPr>
              <p:nvPr/>
            </p:nvSpPr>
            <p:spPr bwMode="auto">
              <a:xfrm>
                <a:off x="3646" y="1026"/>
                <a:ext cx="517" cy="392"/>
              </a:xfrm>
              <a:custGeom>
                <a:avLst/>
                <a:gdLst>
                  <a:gd name="T0" fmla="*/ 3 w 517"/>
                  <a:gd name="T1" fmla="*/ 107 h 392"/>
                  <a:gd name="T2" fmla="*/ 8 w 517"/>
                  <a:gd name="T3" fmla="*/ 35 h 392"/>
                  <a:gd name="T4" fmla="*/ 19 w 517"/>
                  <a:gd name="T5" fmla="*/ 14 h 392"/>
                  <a:gd name="T6" fmla="*/ 51 w 517"/>
                  <a:gd name="T7" fmla="*/ 6 h 392"/>
                  <a:gd name="T8" fmla="*/ 179 w 517"/>
                  <a:gd name="T9" fmla="*/ 2 h 392"/>
                  <a:gd name="T10" fmla="*/ 336 w 517"/>
                  <a:gd name="T11" fmla="*/ 0 h 392"/>
                  <a:gd name="T12" fmla="*/ 428 w 517"/>
                  <a:gd name="T13" fmla="*/ 2 h 392"/>
                  <a:gd name="T14" fmla="*/ 450 w 517"/>
                  <a:gd name="T15" fmla="*/ 16 h 392"/>
                  <a:gd name="T16" fmla="*/ 466 w 517"/>
                  <a:gd name="T17" fmla="*/ 43 h 392"/>
                  <a:gd name="T18" fmla="*/ 490 w 517"/>
                  <a:gd name="T19" fmla="*/ 159 h 392"/>
                  <a:gd name="T20" fmla="*/ 512 w 517"/>
                  <a:gd name="T21" fmla="*/ 287 h 392"/>
                  <a:gd name="T22" fmla="*/ 517 w 517"/>
                  <a:gd name="T23" fmla="*/ 368 h 392"/>
                  <a:gd name="T24" fmla="*/ 509 w 517"/>
                  <a:gd name="T25" fmla="*/ 382 h 392"/>
                  <a:gd name="T26" fmla="*/ 481 w 517"/>
                  <a:gd name="T27" fmla="*/ 392 h 392"/>
                  <a:gd name="T28" fmla="*/ 346 w 517"/>
                  <a:gd name="T29" fmla="*/ 389 h 392"/>
                  <a:gd name="T30" fmla="*/ 138 w 517"/>
                  <a:gd name="T31" fmla="*/ 379 h 392"/>
                  <a:gd name="T32" fmla="*/ 36 w 517"/>
                  <a:gd name="T33" fmla="*/ 370 h 392"/>
                  <a:gd name="T34" fmla="*/ 19 w 517"/>
                  <a:gd name="T35" fmla="*/ 349 h 392"/>
                  <a:gd name="T36" fmla="*/ 10 w 517"/>
                  <a:gd name="T37" fmla="*/ 308 h 392"/>
                  <a:gd name="T38" fmla="*/ 0 w 517"/>
                  <a:gd name="T39" fmla="*/ 207 h 392"/>
                  <a:gd name="T40" fmla="*/ 3 w 517"/>
                  <a:gd name="T41" fmla="*/ 107 h 3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7"/>
                  <a:gd name="T64" fmla="*/ 0 h 392"/>
                  <a:gd name="T65" fmla="*/ 517 w 517"/>
                  <a:gd name="T66" fmla="*/ 392 h 3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7" h="392">
                    <a:moveTo>
                      <a:pt x="3" y="107"/>
                    </a:moveTo>
                    <a:lnTo>
                      <a:pt x="8" y="35"/>
                    </a:lnTo>
                    <a:lnTo>
                      <a:pt x="19" y="14"/>
                    </a:lnTo>
                    <a:lnTo>
                      <a:pt x="51" y="6"/>
                    </a:lnTo>
                    <a:lnTo>
                      <a:pt x="179" y="2"/>
                    </a:lnTo>
                    <a:lnTo>
                      <a:pt x="336" y="0"/>
                    </a:lnTo>
                    <a:lnTo>
                      <a:pt x="428" y="2"/>
                    </a:lnTo>
                    <a:lnTo>
                      <a:pt x="450" y="16"/>
                    </a:lnTo>
                    <a:lnTo>
                      <a:pt x="466" y="43"/>
                    </a:lnTo>
                    <a:lnTo>
                      <a:pt x="490" y="159"/>
                    </a:lnTo>
                    <a:lnTo>
                      <a:pt x="512" y="287"/>
                    </a:lnTo>
                    <a:lnTo>
                      <a:pt x="517" y="368"/>
                    </a:lnTo>
                    <a:lnTo>
                      <a:pt x="509" y="382"/>
                    </a:lnTo>
                    <a:lnTo>
                      <a:pt x="481" y="392"/>
                    </a:lnTo>
                    <a:lnTo>
                      <a:pt x="346" y="389"/>
                    </a:lnTo>
                    <a:lnTo>
                      <a:pt x="138" y="379"/>
                    </a:lnTo>
                    <a:lnTo>
                      <a:pt x="36" y="370"/>
                    </a:lnTo>
                    <a:lnTo>
                      <a:pt x="19" y="349"/>
                    </a:lnTo>
                    <a:lnTo>
                      <a:pt x="10" y="308"/>
                    </a:lnTo>
                    <a:lnTo>
                      <a:pt x="0" y="207"/>
                    </a:lnTo>
                    <a:lnTo>
                      <a:pt x="3" y="10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2125" name="Group 342"/>
              <p:cNvGrpSpPr>
                <a:grpSpLocks/>
              </p:cNvGrpSpPr>
              <p:nvPr/>
            </p:nvGrpSpPr>
            <p:grpSpPr bwMode="auto">
              <a:xfrm>
                <a:off x="3552" y="843"/>
                <a:ext cx="896" cy="969"/>
                <a:chOff x="3552" y="843"/>
                <a:chExt cx="896" cy="969"/>
              </a:xfrm>
            </p:grpSpPr>
            <p:sp>
              <p:nvSpPr>
                <p:cNvPr id="2126" name="Freeform 343"/>
                <p:cNvSpPr>
                  <a:spLocks/>
                </p:cNvSpPr>
                <p:nvPr/>
              </p:nvSpPr>
              <p:spPr bwMode="auto">
                <a:xfrm>
                  <a:off x="3560" y="1332"/>
                  <a:ext cx="888" cy="480"/>
                </a:xfrm>
                <a:custGeom>
                  <a:avLst/>
                  <a:gdLst>
                    <a:gd name="T0" fmla="*/ 0 w 888"/>
                    <a:gd name="T1" fmla="*/ 290 h 480"/>
                    <a:gd name="T2" fmla="*/ 110 w 888"/>
                    <a:gd name="T3" fmla="*/ 195 h 480"/>
                    <a:gd name="T4" fmla="*/ 113 w 888"/>
                    <a:gd name="T5" fmla="*/ 217 h 480"/>
                    <a:gd name="T6" fmla="*/ 38 w 888"/>
                    <a:gd name="T7" fmla="*/ 285 h 480"/>
                    <a:gd name="T8" fmla="*/ 170 w 888"/>
                    <a:gd name="T9" fmla="*/ 279 h 480"/>
                    <a:gd name="T10" fmla="*/ 449 w 888"/>
                    <a:gd name="T11" fmla="*/ 280 h 480"/>
                    <a:gd name="T12" fmla="*/ 597 w 888"/>
                    <a:gd name="T13" fmla="*/ 269 h 480"/>
                    <a:gd name="T14" fmla="*/ 690 w 888"/>
                    <a:gd name="T15" fmla="*/ 252 h 480"/>
                    <a:gd name="T16" fmla="*/ 713 w 888"/>
                    <a:gd name="T17" fmla="*/ 246 h 480"/>
                    <a:gd name="T18" fmla="*/ 822 w 888"/>
                    <a:gd name="T19" fmla="*/ 27 h 480"/>
                    <a:gd name="T20" fmla="*/ 771 w 888"/>
                    <a:gd name="T21" fmla="*/ 13 h 480"/>
                    <a:gd name="T22" fmla="*/ 847 w 888"/>
                    <a:gd name="T23" fmla="*/ 0 h 480"/>
                    <a:gd name="T24" fmla="*/ 875 w 888"/>
                    <a:gd name="T25" fmla="*/ 24 h 480"/>
                    <a:gd name="T26" fmla="*/ 888 w 888"/>
                    <a:gd name="T27" fmla="*/ 105 h 480"/>
                    <a:gd name="T28" fmla="*/ 866 w 888"/>
                    <a:gd name="T29" fmla="*/ 171 h 480"/>
                    <a:gd name="T30" fmla="*/ 795 w 888"/>
                    <a:gd name="T31" fmla="*/ 385 h 480"/>
                    <a:gd name="T32" fmla="*/ 762 w 888"/>
                    <a:gd name="T33" fmla="*/ 451 h 480"/>
                    <a:gd name="T34" fmla="*/ 732 w 888"/>
                    <a:gd name="T35" fmla="*/ 459 h 480"/>
                    <a:gd name="T36" fmla="*/ 507 w 888"/>
                    <a:gd name="T37" fmla="*/ 455 h 480"/>
                    <a:gd name="T38" fmla="*/ 271 w 888"/>
                    <a:gd name="T39" fmla="*/ 461 h 480"/>
                    <a:gd name="T40" fmla="*/ 47 w 888"/>
                    <a:gd name="T41" fmla="*/ 478 h 480"/>
                    <a:gd name="T42" fmla="*/ 14 w 888"/>
                    <a:gd name="T43" fmla="*/ 480 h 480"/>
                    <a:gd name="T44" fmla="*/ 11 w 888"/>
                    <a:gd name="T45" fmla="*/ 417 h 480"/>
                    <a:gd name="T46" fmla="*/ 6 w 888"/>
                    <a:gd name="T47" fmla="*/ 355 h 480"/>
                    <a:gd name="T48" fmla="*/ 5 w 888"/>
                    <a:gd name="T49" fmla="*/ 322 h 480"/>
                    <a:gd name="T50" fmla="*/ 24 w 888"/>
                    <a:gd name="T51" fmla="*/ 342 h 480"/>
                    <a:gd name="T52" fmla="*/ 28 w 888"/>
                    <a:gd name="T53" fmla="*/ 393 h 480"/>
                    <a:gd name="T54" fmla="*/ 35 w 888"/>
                    <a:gd name="T55" fmla="*/ 447 h 480"/>
                    <a:gd name="T56" fmla="*/ 99 w 888"/>
                    <a:gd name="T57" fmla="*/ 456 h 480"/>
                    <a:gd name="T58" fmla="*/ 246 w 888"/>
                    <a:gd name="T59" fmla="*/ 442 h 480"/>
                    <a:gd name="T60" fmla="*/ 370 w 888"/>
                    <a:gd name="T61" fmla="*/ 432 h 480"/>
                    <a:gd name="T62" fmla="*/ 474 w 888"/>
                    <a:gd name="T63" fmla="*/ 432 h 480"/>
                    <a:gd name="T64" fmla="*/ 630 w 888"/>
                    <a:gd name="T65" fmla="*/ 432 h 480"/>
                    <a:gd name="T66" fmla="*/ 729 w 888"/>
                    <a:gd name="T67" fmla="*/ 431 h 480"/>
                    <a:gd name="T68" fmla="*/ 732 w 888"/>
                    <a:gd name="T69" fmla="*/ 402 h 480"/>
                    <a:gd name="T70" fmla="*/ 723 w 888"/>
                    <a:gd name="T71" fmla="*/ 341 h 480"/>
                    <a:gd name="T72" fmla="*/ 715 w 888"/>
                    <a:gd name="T73" fmla="*/ 274 h 480"/>
                    <a:gd name="T74" fmla="*/ 729 w 888"/>
                    <a:gd name="T75" fmla="*/ 290 h 480"/>
                    <a:gd name="T76" fmla="*/ 743 w 888"/>
                    <a:gd name="T77" fmla="*/ 364 h 480"/>
                    <a:gd name="T78" fmla="*/ 756 w 888"/>
                    <a:gd name="T79" fmla="*/ 402 h 480"/>
                    <a:gd name="T80" fmla="*/ 771 w 888"/>
                    <a:gd name="T81" fmla="*/ 383 h 480"/>
                    <a:gd name="T82" fmla="*/ 798 w 888"/>
                    <a:gd name="T83" fmla="*/ 309 h 480"/>
                    <a:gd name="T84" fmla="*/ 838 w 888"/>
                    <a:gd name="T85" fmla="*/ 204 h 480"/>
                    <a:gd name="T86" fmla="*/ 866 w 888"/>
                    <a:gd name="T87" fmla="*/ 119 h 480"/>
                    <a:gd name="T88" fmla="*/ 871 w 888"/>
                    <a:gd name="T89" fmla="*/ 93 h 480"/>
                    <a:gd name="T90" fmla="*/ 857 w 888"/>
                    <a:gd name="T91" fmla="*/ 33 h 480"/>
                    <a:gd name="T92" fmla="*/ 842 w 888"/>
                    <a:gd name="T93" fmla="*/ 29 h 480"/>
                    <a:gd name="T94" fmla="*/ 812 w 888"/>
                    <a:gd name="T95" fmla="*/ 100 h 480"/>
                    <a:gd name="T96" fmla="*/ 760 w 888"/>
                    <a:gd name="T97" fmla="*/ 193 h 480"/>
                    <a:gd name="T98" fmla="*/ 723 w 888"/>
                    <a:gd name="T99" fmla="*/ 265 h 480"/>
                    <a:gd name="T100" fmla="*/ 685 w 888"/>
                    <a:gd name="T101" fmla="*/ 276 h 480"/>
                    <a:gd name="T102" fmla="*/ 549 w 888"/>
                    <a:gd name="T103" fmla="*/ 293 h 480"/>
                    <a:gd name="T104" fmla="*/ 389 w 888"/>
                    <a:gd name="T105" fmla="*/ 303 h 480"/>
                    <a:gd name="T106" fmla="*/ 231 w 888"/>
                    <a:gd name="T107" fmla="*/ 303 h 480"/>
                    <a:gd name="T108" fmla="*/ 52 w 888"/>
                    <a:gd name="T109" fmla="*/ 304 h 480"/>
                    <a:gd name="T110" fmla="*/ 0 w 888"/>
                    <a:gd name="T111" fmla="*/ 290 h 48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888"/>
                    <a:gd name="T169" fmla="*/ 0 h 480"/>
                    <a:gd name="T170" fmla="*/ 888 w 888"/>
                    <a:gd name="T171" fmla="*/ 480 h 48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888" h="480">
                      <a:moveTo>
                        <a:pt x="0" y="290"/>
                      </a:moveTo>
                      <a:lnTo>
                        <a:pt x="110" y="195"/>
                      </a:lnTo>
                      <a:lnTo>
                        <a:pt x="113" y="217"/>
                      </a:lnTo>
                      <a:lnTo>
                        <a:pt x="38" y="285"/>
                      </a:lnTo>
                      <a:lnTo>
                        <a:pt x="170" y="279"/>
                      </a:lnTo>
                      <a:lnTo>
                        <a:pt x="449" y="280"/>
                      </a:lnTo>
                      <a:lnTo>
                        <a:pt x="597" y="269"/>
                      </a:lnTo>
                      <a:lnTo>
                        <a:pt x="690" y="252"/>
                      </a:lnTo>
                      <a:lnTo>
                        <a:pt x="713" y="246"/>
                      </a:lnTo>
                      <a:lnTo>
                        <a:pt x="822" y="27"/>
                      </a:lnTo>
                      <a:lnTo>
                        <a:pt x="771" y="13"/>
                      </a:lnTo>
                      <a:lnTo>
                        <a:pt x="847" y="0"/>
                      </a:lnTo>
                      <a:lnTo>
                        <a:pt x="875" y="24"/>
                      </a:lnTo>
                      <a:lnTo>
                        <a:pt x="888" y="105"/>
                      </a:lnTo>
                      <a:lnTo>
                        <a:pt x="866" y="171"/>
                      </a:lnTo>
                      <a:lnTo>
                        <a:pt x="795" y="385"/>
                      </a:lnTo>
                      <a:lnTo>
                        <a:pt x="762" y="451"/>
                      </a:lnTo>
                      <a:lnTo>
                        <a:pt x="732" y="459"/>
                      </a:lnTo>
                      <a:lnTo>
                        <a:pt x="507" y="455"/>
                      </a:lnTo>
                      <a:lnTo>
                        <a:pt x="271" y="461"/>
                      </a:lnTo>
                      <a:lnTo>
                        <a:pt x="47" y="478"/>
                      </a:lnTo>
                      <a:lnTo>
                        <a:pt x="14" y="480"/>
                      </a:lnTo>
                      <a:lnTo>
                        <a:pt x="11" y="417"/>
                      </a:lnTo>
                      <a:lnTo>
                        <a:pt x="6" y="355"/>
                      </a:lnTo>
                      <a:lnTo>
                        <a:pt x="5" y="322"/>
                      </a:lnTo>
                      <a:lnTo>
                        <a:pt x="24" y="342"/>
                      </a:lnTo>
                      <a:lnTo>
                        <a:pt x="28" y="393"/>
                      </a:lnTo>
                      <a:lnTo>
                        <a:pt x="35" y="447"/>
                      </a:lnTo>
                      <a:lnTo>
                        <a:pt x="99" y="456"/>
                      </a:lnTo>
                      <a:lnTo>
                        <a:pt x="246" y="442"/>
                      </a:lnTo>
                      <a:lnTo>
                        <a:pt x="370" y="432"/>
                      </a:lnTo>
                      <a:lnTo>
                        <a:pt x="474" y="432"/>
                      </a:lnTo>
                      <a:lnTo>
                        <a:pt x="630" y="432"/>
                      </a:lnTo>
                      <a:lnTo>
                        <a:pt x="729" y="431"/>
                      </a:lnTo>
                      <a:lnTo>
                        <a:pt x="732" y="402"/>
                      </a:lnTo>
                      <a:lnTo>
                        <a:pt x="723" y="341"/>
                      </a:lnTo>
                      <a:lnTo>
                        <a:pt x="715" y="274"/>
                      </a:lnTo>
                      <a:lnTo>
                        <a:pt x="729" y="290"/>
                      </a:lnTo>
                      <a:lnTo>
                        <a:pt x="743" y="364"/>
                      </a:lnTo>
                      <a:lnTo>
                        <a:pt x="756" y="402"/>
                      </a:lnTo>
                      <a:lnTo>
                        <a:pt x="771" y="383"/>
                      </a:lnTo>
                      <a:lnTo>
                        <a:pt x="798" y="309"/>
                      </a:lnTo>
                      <a:lnTo>
                        <a:pt x="838" y="204"/>
                      </a:lnTo>
                      <a:lnTo>
                        <a:pt x="866" y="119"/>
                      </a:lnTo>
                      <a:lnTo>
                        <a:pt x="871" y="93"/>
                      </a:lnTo>
                      <a:lnTo>
                        <a:pt x="857" y="33"/>
                      </a:lnTo>
                      <a:lnTo>
                        <a:pt x="842" y="29"/>
                      </a:lnTo>
                      <a:lnTo>
                        <a:pt x="812" y="100"/>
                      </a:lnTo>
                      <a:lnTo>
                        <a:pt x="760" y="193"/>
                      </a:lnTo>
                      <a:lnTo>
                        <a:pt x="723" y="265"/>
                      </a:lnTo>
                      <a:lnTo>
                        <a:pt x="685" y="276"/>
                      </a:lnTo>
                      <a:lnTo>
                        <a:pt x="549" y="293"/>
                      </a:lnTo>
                      <a:lnTo>
                        <a:pt x="389" y="303"/>
                      </a:lnTo>
                      <a:lnTo>
                        <a:pt x="231" y="303"/>
                      </a:lnTo>
                      <a:lnTo>
                        <a:pt x="52" y="304"/>
                      </a:lnTo>
                      <a:lnTo>
                        <a:pt x="0" y="2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27" name="Freeform 344"/>
                <p:cNvSpPr>
                  <a:spLocks/>
                </p:cNvSpPr>
                <p:nvPr/>
              </p:nvSpPr>
              <p:spPr bwMode="auto">
                <a:xfrm>
                  <a:off x="3724" y="1495"/>
                  <a:ext cx="459" cy="105"/>
                </a:xfrm>
                <a:custGeom>
                  <a:avLst/>
                  <a:gdLst>
                    <a:gd name="T0" fmla="*/ 11 w 459"/>
                    <a:gd name="T1" fmla="*/ 19 h 105"/>
                    <a:gd name="T2" fmla="*/ 43 w 459"/>
                    <a:gd name="T3" fmla="*/ 0 h 105"/>
                    <a:gd name="T4" fmla="*/ 59 w 459"/>
                    <a:gd name="T5" fmla="*/ 5 h 105"/>
                    <a:gd name="T6" fmla="*/ 49 w 459"/>
                    <a:gd name="T7" fmla="*/ 29 h 105"/>
                    <a:gd name="T8" fmla="*/ 25 w 459"/>
                    <a:gd name="T9" fmla="*/ 44 h 105"/>
                    <a:gd name="T10" fmla="*/ 71 w 459"/>
                    <a:gd name="T11" fmla="*/ 66 h 105"/>
                    <a:gd name="T12" fmla="*/ 140 w 459"/>
                    <a:gd name="T13" fmla="*/ 69 h 105"/>
                    <a:gd name="T14" fmla="*/ 200 w 459"/>
                    <a:gd name="T15" fmla="*/ 64 h 105"/>
                    <a:gd name="T16" fmla="*/ 243 w 459"/>
                    <a:gd name="T17" fmla="*/ 59 h 105"/>
                    <a:gd name="T18" fmla="*/ 324 w 459"/>
                    <a:gd name="T19" fmla="*/ 51 h 105"/>
                    <a:gd name="T20" fmla="*/ 376 w 459"/>
                    <a:gd name="T21" fmla="*/ 46 h 105"/>
                    <a:gd name="T22" fmla="*/ 410 w 459"/>
                    <a:gd name="T23" fmla="*/ 36 h 105"/>
                    <a:gd name="T24" fmla="*/ 443 w 459"/>
                    <a:gd name="T25" fmla="*/ 15 h 105"/>
                    <a:gd name="T26" fmla="*/ 440 w 459"/>
                    <a:gd name="T27" fmla="*/ 0 h 105"/>
                    <a:gd name="T28" fmla="*/ 459 w 459"/>
                    <a:gd name="T29" fmla="*/ 5 h 105"/>
                    <a:gd name="T30" fmla="*/ 454 w 459"/>
                    <a:gd name="T31" fmla="*/ 56 h 105"/>
                    <a:gd name="T32" fmla="*/ 405 w 459"/>
                    <a:gd name="T33" fmla="*/ 80 h 105"/>
                    <a:gd name="T34" fmla="*/ 297 w 459"/>
                    <a:gd name="T35" fmla="*/ 86 h 105"/>
                    <a:gd name="T36" fmla="*/ 187 w 459"/>
                    <a:gd name="T37" fmla="*/ 97 h 105"/>
                    <a:gd name="T38" fmla="*/ 124 w 459"/>
                    <a:gd name="T39" fmla="*/ 105 h 105"/>
                    <a:gd name="T40" fmla="*/ 48 w 459"/>
                    <a:gd name="T41" fmla="*/ 86 h 105"/>
                    <a:gd name="T42" fmla="*/ 11 w 459"/>
                    <a:gd name="T43" fmla="*/ 75 h 105"/>
                    <a:gd name="T44" fmla="*/ 0 w 459"/>
                    <a:gd name="T45" fmla="*/ 46 h 105"/>
                    <a:gd name="T46" fmla="*/ 11 w 459"/>
                    <a:gd name="T47" fmla="*/ 19 h 1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59"/>
                    <a:gd name="T73" fmla="*/ 0 h 105"/>
                    <a:gd name="T74" fmla="*/ 459 w 459"/>
                    <a:gd name="T75" fmla="*/ 105 h 1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59" h="105">
                      <a:moveTo>
                        <a:pt x="11" y="19"/>
                      </a:moveTo>
                      <a:lnTo>
                        <a:pt x="43" y="0"/>
                      </a:lnTo>
                      <a:lnTo>
                        <a:pt x="59" y="5"/>
                      </a:lnTo>
                      <a:lnTo>
                        <a:pt x="49" y="29"/>
                      </a:lnTo>
                      <a:lnTo>
                        <a:pt x="25" y="44"/>
                      </a:lnTo>
                      <a:lnTo>
                        <a:pt x="71" y="66"/>
                      </a:lnTo>
                      <a:lnTo>
                        <a:pt x="140" y="69"/>
                      </a:lnTo>
                      <a:lnTo>
                        <a:pt x="200" y="64"/>
                      </a:lnTo>
                      <a:lnTo>
                        <a:pt x="243" y="59"/>
                      </a:lnTo>
                      <a:lnTo>
                        <a:pt x="324" y="51"/>
                      </a:lnTo>
                      <a:lnTo>
                        <a:pt x="376" y="46"/>
                      </a:lnTo>
                      <a:lnTo>
                        <a:pt x="410" y="36"/>
                      </a:lnTo>
                      <a:lnTo>
                        <a:pt x="443" y="15"/>
                      </a:lnTo>
                      <a:lnTo>
                        <a:pt x="440" y="0"/>
                      </a:lnTo>
                      <a:lnTo>
                        <a:pt x="459" y="5"/>
                      </a:lnTo>
                      <a:lnTo>
                        <a:pt x="454" y="56"/>
                      </a:lnTo>
                      <a:lnTo>
                        <a:pt x="405" y="80"/>
                      </a:lnTo>
                      <a:lnTo>
                        <a:pt x="297" y="86"/>
                      </a:lnTo>
                      <a:lnTo>
                        <a:pt x="187" y="97"/>
                      </a:lnTo>
                      <a:lnTo>
                        <a:pt x="124" y="105"/>
                      </a:lnTo>
                      <a:lnTo>
                        <a:pt x="48" y="86"/>
                      </a:lnTo>
                      <a:lnTo>
                        <a:pt x="11" y="75"/>
                      </a:lnTo>
                      <a:lnTo>
                        <a:pt x="0" y="46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28" name="Freeform 345"/>
                <p:cNvSpPr>
                  <a:spLocks/>
                </p:cNvSpPr>
                <p:nvPr/>
              </p:nvSpPr>
              <p:spPr bwMode="auto">
                <a:xfrm>
                  <a:off x="3653" y="1672"/>
                  <a:ext cx="48" cy="42"/>
                </a:xfrm>
                <a:custGeom>
                  <a:avLst/>
                  <a:gdLst>
                    <a:gd name="T0" fmla="*/ 2 w 48"/>
                    <a:gd name="T1" fmla="*/ 2 h 42"/>
                    <a:gd name="T2" fmla="*/ 46 w 48"/>
                    <a:gd name="T3" fmla="*/ 0 h 42"/>
                    <a:gd name="T4" fmla="*/ 48 w 48"/>
                    <a:gd name="T5" fmla="*/ 42 h 42"/>
                    <a:gd name="T6" fmla="*/ 0 w 48"/>
                    <a:gd name="T7" fmla="*/ 42 h 42"/>
                    <a:gd name="T8" fmla="*/ 2 w 48"/>
                    <a:gd name="T9" fmla="*/ 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2"/>
                    <a:gd name="T17" fmla="*/ 48 w 48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2">
                      <a:moveTo>
                        <a:pt x="2" y="2"/>
                      </a:moveTo>
                      <a:lnTo>
                        <a:pt x="46" y="0"/>
                      </a:lnTo>
                      <a:lnTo>
                        <a:pt x="48" y="42"/>
                      </a:lnTo>
                      <a:lnTo>
                        <a:pt x="0" y="4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29" name="Freeform 346"/>
                <p:cNvSpPr>
                  <a:spLocks/>
                </p:cNvSpPr>
                <p:nvPr/>
              </p:nvSpPr>
              <p:spPr bwMode="auto">
                <a:xfrm>
                  <a:off x="3742" y="1667"/>
                  <a:ext cx="48" cy="42"/>
                </a:xfrm>
                <a:custGeom>
                  <a:avLst/>
                  <a:gdLst>
                    <a:gd name="T0" fmla="*/ 2 w 48"/>
                    <a:gd name="T1" fmla="*/ 2 h 42"/>
                    <a:gd name="T2" fmla="*/ 46 w 48"/>
                    <a:gd name="T3" fmla="*/ 0 h 42"/>
                    <a:gd name="T4" fmla="*/ 48 w 48"/>
                    <a:gd name="T5" fmla="*/ 42 h 42"/>
                    <a:gd name="T6" fmla="*/ 0 w 48"/>
                    <a:gd name="T7" fmla="*/ 42 h 42"/>
                    <a:gd name="T8" fmla="*/ 2 w 48"/>
                    <a:gd name="T9" fmla="*/ 2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42"/>
                    <a:gd name="T17" fmla="*/ 48 w 48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42">
                      <a:moveTo>
                        <a:pt x="2" y="2"/>
                      </a:moveTo>
                      <a:lnTo>
                        <a:pt x="46" y="0"/>
                      </a:lnTo>
                      <a:lnTo>
                        <a:pt x="48" y="42"/>
                      </a:lnTo>
                      <a:lnTo>
                        <a:pt x="0" y="4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30" name="Freeform 347"/>
                <p:cNvSpPr>
                  <a:spLocks/>
                </p:cNvSpPr>
                <p:nvPr/>
              </p:nvSpPr>
              <p:spPr bwMode="auto">
                <a:xfrm>
                  <a:off x="4033" y="1654"/>
                  <a:ext cx="195" cy="49"/>
                </a:xfrm>
                <a:custGeom>
                  <a:avLst/>
                  <a:gdLst>
                    <a:gd name="T0" fmla="*/ 0 w 195"/>
                    <a:gd name="T1" fmla="*/ 15 h 49"/>
                    <a:gd name="T2" fmla="*/ 190 w 195"/>
                    <a:gd name="T3" fmla="*/ 0 h 49"/>
                    <a:gd name="T4" fmla="*/ 195 w 195"/>
                    <a:gd name="T5" fmla="*/ 32 h 49"/>
                    <a:gd name="T6" fmla="*/ 0 w 195"/>
                    <a:gd name="T7" fmla="*/ 49 h 49"/>
                    <a:gd name="T8" fmla="*/ 0 w 195"/>
                    <a:gd name="T9" fmla="*/ 15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5"/>
                    <a:gd name="T16" fmla="*/ 0 h 49"/>
                    <a:gd name="T17" fmla="*/ 195 w 195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5" h="49">
                      <a:moveTo>
                        <a:pt x="0" y="15"/>
                      </a:moveTo>
                      <a:lnTo>
                        <a:pt x="190" y="0"/>
                      </a:lnTo>
                      <a:lnTo>
                        <a:pt x="195" y="32"/>
                      </a:lnTo>
                      <a:lnTo>
                        <a:pt x="0" y="4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31" name="Freeform 348"/>
                <p:cNvSpPr>
                  <a:spLocks/>
                </p:cNvSpPr>
                <p:nvPr/>
              </p:nvSpPr>
              <p:spPr bwMode="auto">
                <a:xfrm>
                  <a:off x="3552" y="843"/>
                  <a:ext cx="821" cy="646"/>
                </a:xfrm>
                <a:custGeom>
                  <a:avLst/>
                  <a:gdLst>
                    <a:gd name="T0" fmla="*/ 69 w 821"/>
                    <a:gd name="T1" fmla="*/ 616 h 646"/>
                    <a:gd name="T2" fmla="*/ 46 w 821"/>
                    <a:gd name="T3" fmla="*/ 592 h 646"/>
                    <a:gd name="T4" fmla="*/ 32 w 821"/>
                    <a:gd name="T5" fmla="*/ 551 h 646"/>
                    <a:gd name="T6" fmla="*/ 27 w 821"/>
                    <a:gd name="T7" fmla="*/ 460 h 646"/>
                    <a:gd name="T8" fmla="*/ 27 w 821"/>
                    <a:gd name="T9" fmla="*/ 309 h 646"/>
                    <a:gd name="T10" fmla="*/ 32 w 821"/>
                    <a:gd name="T11" fmla="*/ 195 h 646"/>
                    <a:gd name="T12" fmla="*/ 46 w 821"/>
                    <a:gd name="T13" fmla="*/ 169 h 646"/>
                    <a:gd name="T14" fmla="*/ 71 w 821"/>
                    <a:gd name="T15" fmla="*/ 136 h 646"/>
                    <a:gd name="T16" fmla="*/ 132 w 821"/>
                    <a:gd name="T17" fmla="*/ 112 h 646"/>
                    <a:gd name="T18" fmla="*/ 240 w 821"/>
                    <a:gd name="T19" fmla="*/ 80 h 646"/>
                    <a:gd name="T20" fmla="*/ 329 w 821"/>
                    <a:gd name="T21" fmla="*/ 57 h 646"/>
                    <a:gd name="T22" fmla="*/ 369 w 821"/>
                    <a:gd name="T23" fmla="*/ 33 h 646"/>
                    <a:gd name="T24" fmla="*/ 440 w 821"/>
                    <a:gd name="T25" fmla="*/ 27 h 646"/>
                    <a:gd name="T26" fmla="*/ 566 w 821"/>
                    <a:gd name="T27" fmla="*/ 38 h 646"/>
                    <a:gd name="T28" fmla="*/ 670 w 821"/>
                    <a:gd name="T29" fmla="*/ 32 h 646"/>
                    <a:gd name="T30" fmla="*/ 714 w 821"/>
                    <a:gd name="T31" fmla="*/ 22 h 646"/>
                    <a:gd name="T32" fmla="*/ 750 w 821"/>
                    <a:gd name="T33" fmla="*/ 32 h 646"/>
                    <a:gd name="T34" fmla="*/ 774 w 821"/>
                    <a:gd name="T35" fmla="*/ 95 h 646"/>
                    <a:gd name="T36" fmla="*/ 789 w 821"/>
                    <a:gd name="T37" fmla="*/ 210 h 646"/>
                    <a:gd name="T38" fmla="*/ 804 w 821"/>
                    <a:gd name="T39" fmla="*/ 301 h 646"/>
                    <a:gd name="T40" fmla="*/ 797 w 821"/>
                    <a:gd name="T41" fmla="*/ 343 h 646"/>
                    <a:gd name="T42" fmla="*/ 769 w 821"/>
                    <a:gd name="T43" fmla="*/ 446 h 646"/>
                    <a:gd name="T44" fmla="*/ 733 w 821"/>
                    <a:gd name="T45" fmla="*/ 550 h 646"/>
                    <a:gd name="T46" fmla="*/ 709 w 821"/>
                    <a:gd name="T47" fmla="*/ 589 h 646"/>
                    <a:gd name="T48" fmla="*/ 693 w 821"/>
                    <a:gd name="T49" fmla="*/ 608 h 646"/>
                    <a:gd name="T50" fmla="*/ 717 w 821"/>
                    <a:gd name="T51" fmla="*/ 622 h 646"/>
                    <a:gd name="T52" fmla="*/ 742 w 821"/>
                    <a:gd name="T53" fmla="*/ 578 h 646"/>
                    <a:gd name="T54" fmla="*/ 780 w 821"/>
                    <a:gd name="T55" fmla="*/ 485 h 646"/>
                    <a:gd name="T56" fmla="*/ 808 w 821"/>
                    <a:gd name="T57" fmla="*/ 386 h 646"/>
                    <a:gd name="T58" fmla="*/ 818 w 821"/>
                    <a:gd name="T59" fmla="*/ 337 h 646"/>
                    <a:gd name="T60" fmla="*/ 821 w 821"/>
                    <a:gd name="T61" fmla="*/ 291 h 646"/>
                    <a:gd name="T62" fmla="*/ 812 w 821"/>
                    <a:gd name="T63" fmla="*/ 214 h 646"/>
                    <a:gd name="T64" fmla="*/ 797 w 821"/>
                    <a:gd name="T65" fmla="*/ 99 h 646"/>
                    <a:gd name="T66" fmla="*/ 775 w 821"/>
                    <a:gd name="T67" fmla="*/ 36 h 646"/>
                    <a:gd name="T68" fmla="*/ 755 w 821"/>
                    <a:gd name="T69" fmla="*/ 8 h 646"/>
                    <a:gd name="T70" fmla="*/ 722 w 821"/>
                    <a:gd name="T71" fmla="*/ 0 h 646"/>
                    <a:gd name="T72" fmla="*/ 679 w 821"/>
                    <a:gd name="T73" fmla="*/ 13 h 646"/>
                    <a:gd name="T74" fmla="*/ 615 w 821"/>
                    <a:gd name="T75" fmla="*/ 17 h 646"/>
                    <a:gd name="T76" fmla="*/ 533 w 821"/>
                    <a:gd name="T77" fmla="*/ 17 h 646"/>
                    <a:gd name="T78" fmla="*/ 448 w 821"/>
                    <a:gd name="T79" fmla="*/ 5 h 646"/>
                    <a:gd name="T80" fmla="*/ 391 w 821"/>
                    <a:gd name="T81" fmla="*/ 8 h 646"/>
                    <a:gd name="T82" fmla="*/ 362 w 821"/>
                    <a:gd name="T83" fmla="*/ 19 h 646"/>
                    <a:gd name="T84" fmla="*/ 298 w 821"/>
                    <a:gd name="T85" fmla="*/ 50 h 646"/>
                    <a:gd name="T86" fmla="*/ 175 w 821"/>
                    <a:gd name="T87" fmla="*/ 84 h 646"/>
                    <a:gd name="T88" fmla="*/ 57 w 821"/>
                    <a:gd name="T89" fmla="*/ 123 h 646"/>
                    <a:gd name="T90" fmla="*/ 24 w 821"/>
                    <a:gd name="T91" fmla="*/ 164 h 646"/>
                    <a:gd name="T92" fmla="*/ 3 w 821"/>
                    <a:gd name="T93" fmla="*/ 219 h 646"/>
                    <a:gd name="T94" fmla="*/ 0 w 821"/>
                    <a:gd name="T95" fmla="*/ 329 h 646"/>
                    <a:gd name="T96" fmla="*/ 5 w 821"/>
                    <a:gd name="T97" fmla="*/ 433 h 646"/>
                    <a:gd name="T98" fmla="*/ 9 w 821"/>
                    <a:gd name="T99" fmla="*/ 540 h 646"/>
                    <a:gd name="T100" fmla="*/ 28 w 821"/>
                    <a:gd name="T101" fmla="*/ 602 h 646"/>
                    <a:gd name="T102" fmla="*/ 47 w 821"/>
                    <a:gd name="T103" fmla="*/ 635 h 646"/>
                    <a:gd name="T104" fmla="*/ 80 w 821"/>
                    <a:gd name="T105" fmla="*/ 646 h 646"/>
                    <a:gd name="T106" fmla="*/ 99 w 821"/>
                    <a:gd name="T107" fmla="*/ 640 h 646"/>
                    <a:gd name="T108" fmla="*/ 69 w 821"/>
                    <a:gd name="T109" fmla="*/ 616 h 64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21"/>
                    <a:gd name="T166" fmla="*/ 0 h 646"/>
                    <a:gd name="T167" fmla="*/ 821 w 821"/>
                    <a:gd name="T168" fmla="*/ 646 h 64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21" h="646">
                      <a:moveTo>
                        <a:pt x="69" y="616"/>
                      </a:moveTo>
                      <a:lnTo>
                        <a:pt x="46" y="592"/>
                      </a:lnTo>
                      <a:lnTo>
                        <a:pt x="32" y="551"/>
                      </a:lnTo>
                      <a:lnTo>
                        <a:pt x="27" y="460"/>
                      </a:lnTo>
                      <a:lnTo>
                        <a:pt x="27" y="309"/>
                      </a:lnTo>
                      <a:lnTo>
                        <a:pt x="32" y="195"/>
                      </a:lnTo>
                      <a:lnTo>
                        <a:pt x="46" y="169"/>
                      </a:lnTo>
                      <a:lnTo>
                        <a:pt x="71" y="136"/>
                      </a:lnTo>
                      <a:lnTo>
                        <a:pt x="132" y="112"/>
                      </a:lnTo>
                      <a:lnTo>
                        <a:pt x="240" y="80"/>
                      </a:lnTo>
                      <a:lnTo>
                        <a:pt x="329" y="57"/>
                      </a:lnTo>
                      <a:lnTo>
                        <a:pt x="369" y="33"/>
                      </a:lnTo>
                      <a:lnTo>
                        <a:pt x="440" y="27"/>
                      </a:lnTo>
                      <a:lnTo>
                        <a:pt x="566" y="38"/>
                      </a:lnTo>
                      <a:lnTo>
                        <a:pt x="670" y="32"/>
                      </a:lnTo>
                      <a:lnTo>
                        <a:pt x="714" y="22"/>
                      </a:lnTo>
                      <a:lnTo>
                        <a:pt x="750" y="32"/>
                      </a:lnTo>
                      <a:lnTo>
                        <a:pt x="774" y="95"/>
                      </a:lnTo>
                      <a:lnTo>
                        <a:pt x="789" y="210"/>
                      </a:lnTo>
                      <a:lnTo>
                        <a:pt x="804" y="301"/>
                      </a:lnTo>
                      <a:lnTo>
                        <a:pt x="797" y="343"/>
                      </a:lnTo>
                      <a:lnTo>
                        <a:pt x="769" y="446"/>
                      </a:lnTo>
                      <a:lnTo>
                        <a:pt x="733" y="550"/>
                      </a:lnTo>
                      <a:lnTo>
                        <a:pt x="709" y="589"/>
                      </a:lnTo>
                      <a:lnTo>
                        <a:pt x="693" y="608"/>
                      </a:lnTo>
                      <a:lnTo>
                        <a:pt x="717" y="622"/>
                      </a:lnTo>
                      <a:lnTo>
                        <a:pt x="742" y="578"/>
                      </a:lnTo>
                      <a:lnTo>
                        <a:pt x="780" y="485"/>
                      </a:lnTo>
                      <a:lnTo>
                        <a:pt x="808" y="386"/>
                      </a:lnTo>
                      <a:lnTo>
                        <a:pt x="818" y="337"/>
                      </a:lnTo>
                      <a:lnTo>
                        <a:pt x="821" y="291"/>
                      </a:lnTo>
                      <a:lnTo>
                        <a:pt x="812" y="214"/>
                      </a:lnTo>
                      <a:lnTo>
                        <a:pt x="797" y="99"/>
                      </a:lnTo>
                      <a:lnTo>
                        <a:pt x="775" y="36"/>
                      </a:lnTo>
                      <a:lnTo>
                        <a:pt x="755" y="8"/>
                      </a:lnTo>
                      <a:lnTo>
                        <a:pt x="722" y="0"/>
                      </a:lnTo>
                      <a:lnTo>
                        <a:pt x="679" y="13"/>
                      </a:lnTo>
                      <a:lnTo>
                        <a:pt x="615" y="17"/>
                      </a:lnTo>
                      <a:lnTo>
                        <a:pt x="533" y="17"/>
                      </a:lnTo>
                      <a:lnTo>
                        <a:pt x="448" y="5"/>
                      </a:lnTo>
                      <a:lnTo>
                        <a:pt x="391" y="8"/>
                      </a:lnTo>
                      <a:lnTo>
                        <a:pt x="362" y="19"/>
                      </a:lnTo>
                      <a:lnTo>
                        <a:pt x="298" y="50"/>
                      </a:lnTo>
                      <a:lnTo>
                        <a:pt x="175" y="84"/>
                      </a:lnTo>
                      <a:lnTo>
                        <a:pt x="57" y="123"/>
                      </a:lnTo>
                      <a:lnTo>
                        <a:pt x="24" y="164"/>
                      </a:lnTo>
                      <a:lnTo>
                        <a:pt x="3" y="219"/>
                      </a:lnTo>
                      <a:lnTo>
                        <a:pt x="0" y="329"/>
                      </a:lnTo>
                      <a:lnTo>
                        <a:pt x="5" y="433"/>
                      </a:lnTo>
                      <a:lnTo>
                        <a:pt x="9" y="540"/>
                      </a:lnTo>
                      <a:lnTo>
                        <a:pt x="28" y="602"/>
                      </a:lnTo>
                      <a:lnTo>
                        <a:pt x="47" y="635"/>
                      </a:lnTo>
                      <a:lnTo>
                        <a:pt x="80" y="646"/>
                      </a:lnTo>
                      <a:lnTo>
                        <a:pt x="99" y="640"/>
                      </a:lnTo>
                      <a:lnTo>
                        <a:pt x="69" y="6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32" name="Freeform 349"/>
                <p:cNvSpPr>
                  <a:spLocks/>
                </p:cNvSpPr>
                <p:nvPr/>
              </p:nvSpPr>
              <p:spPr bwMode="auto">
                <a:xfrm>
                  <a:off x="3607" y="855"/>
                  <a:ext cx="707" cy="644"/>
                </a:xfrm>
                <a:custGeom>
                  <a:avLst/>
                  <a:gdLst>
                    <a:gd name="T0" fmla="*/ 11 w 707"/>
                    <a:gd name="T1" fmla="*/ 611 h 644"/>
                    <a:gd name="T2" fmla="*/ 129 w 707"/>
                    <a:gd name="T3" fmla="*/ 619 h 644"/>
                    <a:gd name="T4" fmla="*/ 294 w 707"/>
                    <a:gd name="T5" fmla="*/ 623 h 644"/>
                    <a:gd name="T6" fmla="*/ 426 w 707"/>
                    <a:gd name="T7" fmla="*/ 623 h 644"/>
                    <a:gd name="T8" fmla="*/ 544 w 707"/>
                    <a:gd name="T9" fmla="*/ 609 h 644"/>
                    <a:gd name="T10" fmla="*/ 622 w 707"/>
                    <a:gd name="T11" fmla="*/ 597 h 644"/>
                    <a:gd name="T12" fmla="*/ 644 w 707"/>
                    <a:gd name="T13" fmla="*/ 586 h 644"/>
                    <a:gd name="T14" fmla="*/ 644 w 707"/>
                    <a:gd name="T15" fmla="*/ 529 h 644"/>
                    <a:gd name="T16" fmla="*/ 615 w 707"/>
                    <a:gd name="T17" fmla="*/ 377 h 644"/>
                    <a:gd name="T18" fmla="*/ 582 w 707"/>
                    <a:gd name="T19" fmla="*/ 193 h 644"/>
                    <a:gd name="T20" fmla="*/ 565 w 707"/>
                    <a:gd name="T21" fmla="*/ 126 h 644"/>
                    <a:gd name="T22" fmla="*/ 549 w 707"/>
                    <a:gd name="T23" fmla="*/ 101 h 644"/>
                    <a:gd name="T24" fmla="*/ 346 w 707"/>
                    <a:gd name="T25" fmla="*/ 123 h 644"/>
                    <a:gd name="T26" fmla="*/ 147 w 707"/>
                    <a:gd name="T27" fmla="*/ 128 h 644"/>
                    <a:gd name="T28" fmla="*/ 38 w 707"/>
                    <a:gd name="T29" fmla="*/ 131 h 644"/>
                    <a:gd name="T30" fmla="*/ 0 w 707"/>
                    <a:gd name="T31" fmla="*/ 136 h 644"/>
                    <a:gd name="T32" fmla="*/ 21 w 707"/>
                    <a:gd name="T33" fmla="*/ 109 h 644"/>
                    <a:gd name="T34" fmla="*/ 68 w 707"/>
                    <a:gd name="T35" fmla="*/ 114 h 644"/>
                    <a:gd name="T36" fmla="*/ 204 w 707"/>
                    <a:gd name="T37" fmla="*/ 109 h 644"/>
                    <a:gd name="T38" fmla="*/ 333 w 707"/>
                    <a:gd name="T39" fmla="*/ 101 h 644"/>
                    <a:gd name="T40" fmla="*/ 447 w 707"/>
                    <a:gd name="T41" fmla="*/ 92 h 644"/>
                    <a:gd name="T42" fmla="*/ 556 w 707"/>
                    <a:gd name="T43" fmla="*/ 82 h 644"/>
                    <a:gd name="T44" fmla="*/ 641 w 707"/>
                    <a:gd name="T45" fmla="*/ 43 h 644"/>
                    <a:gd name="T46" fmla="*/ 688 w 707"/>
                    <a:gd name="T47" fmla="*/ 0 h 644"/>
                    <a:gd name="T48" fmla="*/ 707 w 707"/>
                    <a:gd name="T49" fmla="*/ 21 h 644"/>
                    <a:gd name="T50" fmla="*/ 663 w 707"/>
                    <a:gd name="T51" fmla="*/ 47 h 644"/>
                    <a:gd name="T52" fmla="*/ 598 w 707"/>
                    <a:gd name="T53" fmla="*/ 90 h 644"/>
                    <a:gd name="T54" fmla="*/ 578 w 707"/>
                    <a:gd name="T55" fmla="*/ 104 h 644"/>
                    <a:gd name="T56" fmla="*/ 601 w 707"/>
                    <a:gd name="T57" fmla="*/ 202 h 644"/>
                    <a:gd name="T58" fmla="*/ 620 w 707"/>
                    <a:gd name="T59" fmla="*/ 297 h 644"/>
                    <a:gd name="T60" fmla="*/ 636 w 707"/>
                    <a:gd name="T61" fmla="*/ 384 h 644"/>
                    <a:gd name="T62" fmla="*/ 650 w 707"/>
                    <a:gd name="T63" fmla="*/ 467 h 644"/>
                    <a:gd name="T64" fmla="*/ 663 w 707"/>
                    <a:gd name="T65" fmla="*/ 529 h 644"/>
                    <a:gd name="T66" fmla="*/ 669 w 707"/>
                    <a:gd name="T67" fmla="*/ 582 h 644"/>
                    <a:gd name="T68" fmla="*/ 660 w 707"/>
                    <a:gd name="T69" fmla="*/ 611 h 644"/>
                    <a:gd name="T70" fmla="*/ 570 w 707"/>
                    <a:gd name="T71" fmla="*/ 633 h 644"/>
                    <a:gd name="T72" fmla="*/ 412 w 707"/>
                    <a:gd name="T73" fmla="*/ 644 h 644"/>
                    <a:gd name="T74" fmla="*/ 246 w 707"/>
                    <a:gd name="T75" fmla="*/ 638 h 644"/>
                    <a:gd name="T76" fmla="*/ 125 w 707"/>
                    <a:gd name="T77" fmla="*/ 638 h 644"/>
                    <a:gd name="T78" fmla="*/ 25 w 707"/>
                    <a:gd name="T79" fmla="*/ 635 h 644"/>
                    <a:gd name="T80" fmla="*/ 11 w 707"/>
                    <a:gd name="T81" fmla="*/ 611 h 6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7"/>
                    <a:gd name="T124" fmla="*/ 0 h 644"/>
                    <a:gd name="T125" fmla="*/ 707 w 707"/>
                    <a:gd name="T126" fmla="*/ 644 h 64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7" h="644">
                      <a:moveTo>
                        <a:pt x="11" y="611"/>
                      </a:moveTo>
                      <a:lnTo>
                        <a:pt x="129" y="619"/>
                      </a:lnTo>
                      <a:lnTo>
                        <a:pt x="294" y="623"/>
                      </a:lnTo>
                      <a:lnTo>
                        <a:pt x="426" y="623"/>
                      </a:lnTo>
                      <a:lnTo>
                        <a:pt x="544" y="609"/>
                      </a:lnTo>
                      <a:lnTo>
                        <a:pt x="622" y="597"/>
                      </a:lnTo>
                      <a:lnTo>
                        <a:pt x="644" y="586"/>
                      </a:lnTo>
                      <a:lnTo>
                        <a:pt x="644" y="529"/>
                      </a:lnTo>
                      <a:lnTo>
                        <a:pt x="615" y="377"/>
                      </a:lnTo>
                      <a:lnTo>
                        <a:pt x="582" y="193"/>
                      </a:lnTo>
                      <a:lnTo>
                        <a:pt x="565" y="126"/>
                      </a:lnTo>
                      <a:lnTo>
                        <a:pt x="549" y="101"/>
                      </a:lnTo>
                      <a:lnTo>
                        <a:pt x="346" y="123"/>
                      </a:lnTo>
                      <a:lnTo>
                        <a:pt x="147" y="128"/>
                      </a:lnTo>
                      <a:lnTo>
                        <a:pt x="38" y="131"/>
                      </a:lnTo>
                      <a:lnTo>
                        <a:pt x="0" y="136"/>
                      </a:lnTo>
                      <a:lnTo>
                        <a:pt x="21" y="109"/>
                      </a:lnTo>
                      <a:lnTo>
                        <a:pt x="68" y="114"/>
                      </a:lnTo>
                      <a:lnTo>
                        <a:pt x="204" y="109"/>
                      </a:lnTo>
                      <a:lnTo>
                        <a:pt x="333" y="101"/>
                      </a:lnTo>
                      <a:lnTo>
                        <a:pt x="447" y="92"/>
                      </a:lnTo>
                      <a:lnTo>
                        <a:pt x="556" y="82"/>
                      </a:lnTo>
                      <a:lnTo>
                        <a:pt x="641" y="43"/>
                      </a:lnTo>
                      <a:lnTo>
                        <a:pt x="688" y="0"/>
                      </a:lnTo>
                      <a:lnTo>
                        <a:pt x="707" y="21"/>
                      </a:lnTo>
                      <a:lnTo>
                        <a:pt x="663" y="47"/>
                      </a:lnTo>
                      <a:lnTo>
                        <a:pt x="598" y="90"/>
                      </a:lnTo>
                      <a:lnTo>
                        <a:pt x="578" y="104"/>
                      </a:lnTo>
                      <a:lnTo>
                        <a:pt x="601" y="202"/>
                      </a:lnTo>
                      <a:lnTo>
                        <a:pt x="620" y="297"/>
                      </a:lnTo>
                      <a:lnTo>
                        <a:pt x="636" y="384"/>
                      </a:lnTo>
                      <a:lnTo>
                        <a:pt x="650" y="467"/>
                      </a:lnTo>
                      <a:lnTo>
                        <a:pt x="663" y="529"/>
                      </a:lnTo>
                      <a:lnTo>
                        <a:pt x="669" y="582"/>
                      </a:lnTo>
                      <a:lnTo>
                        <a:pt x="660" y="611"/>
                      </a:lnTo>
                      <a:lnTo>
                        <a:pt x="570" y="633"/>
                      </a:lnTo>
                      <a:lnTo>
                        <a:pt x="412" y="644"/>
                      </a:lnTo>
                      <a:lnTo>
                        <a:pt x="246" y="638"/>
                      </a:lnTo>
                      <a:lnTo>
                        <a:pt x="125" y="638"/>
                      </a:lnTo>
                      <a:lnTo>
                        <a:pt x="25" y="635"/>
                      </a:lnTo>
                      <a:lnTo>
                        <a:pt x="11" y="6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33" name="Freeform 350"/>
                <p:cNvSpPr>
                  <a:spLocks/>
                </p:cNvSpPr>
                <p:nvPr/>
              </p:nvSpPr>
              <p:spPr bwMode="auto">
                <a:xfrm>
                  <a:off x="3686" y="1017"/>
                  <a:ext cx="488" cy="412"/>
                </a:xfrm>
                <a:custGeom>
                  <a:avLst/>
                  <a:gdLst>
                    <a:gd name="T0" fmla="*/ 0 w 488"/>
                    <a:gd name="T1" fmla="*/ 11 h 412"/>
                    <a:gd name="T2" fmla="*/ 162 w 488"/>
                    <a:gd name="T3" fmla="*/ 5 h 412"/>
                    <a:gd name="T4" fmla="*/ 273 w 488"/>
                    <a:gd name="T5" fmla="*/ 0 h 412"/>
                    <a:gd name="T6" fmla="*/ 397 w 488"/>
                    <a:gd name="T7" fmla="*/ 2 h 412"/>
                    <a:gd name="T8" fmla="*/ 416 w 488"/>
                    <a:gd name="T9" fmla="*/ 16 h 412"/>
                    <a:gd name="T10" fmla="*/ 431 w 488"/>
                    <a:gd name="T11" fmla="*/ 38 h 412"/>
                    <a:gd name="T12" fmla="*/ 458 w 488"/>
                    <a:gd name="T13" fmla="*/ 154 h 412"/>
                    <a:gd name="T14" fmla="*/ 478 w 488"/>
                    <a:gd name="T15" fmla="*/ 286 h 412"/>
                    <a:gd name="T16" fmla="*/ 488 w 488"/>
                    <a:gd name="T17" fmla="*/ 377 h 412"/>
                    <a:gd name="T18" fmla="*/ 478 w 488"/>
                    <a:gd name="T19" fmla="*/ 406 h 412"/>
                    <a:gd name="T20" fmla="*/ 453 w 488"/>
                    <a:gd name="T21" fmla="*/ 412 h 412"/>
                    <a:gd name="T22" fmla="*/ 310 w 488"/>
                    <a:gd name="T23" fmla="*/ 396 h 412"/>
                    <a:gd name="T24" fmla="*/ 459 w 488"/>
                    <a:gd name="T25" fmla="*/ 383 h 412"/>
                    <a:gd name="T26" fmla="*/ 467 w 488"/>
                    <a:gd name="T27" fmla="*/ 379 h 412"/>
                    <a:gd name="T28" fmla="*/ 464 w 488"/>
                    <a:gd name="T29" fmla="*/ 317 h 412"/>
                    <a:gd name="T30" fmla="*/ 453 w 488"/>
                    <a:gd name="T31" fmla="*/ 229 h 412"/>
                    <a:gd name="T32" fmla="*/ 429 w 488"/>
                    <a:gd name="T33" fmla="*/ 110 h 412"/>
                    <a:gd name="T34" fmla="*/ 410 w 488"/>
                    <a:gd name="T35" fmla="*/ 35 h 412"/>
                    <a:gd name="T36" fmla="*/ 391 w 488"/>
                    <a:gd name="T37" fmla="*/ 24 h 412"/>
                    <a:gd name="T38" fmla="*/ 302 w 488"/>
                    <a:gd name="T39" fmla="*/ 19 h 412"/>
                    <a:gd name="T40" fmla="*/ 181 w 488"/>
                    <a:gd name="T41" fmla="*/ 24 h 412"/>
                    <a:gd name="T42" fmla="*/ 81 w 488"/>
                    <a:gd name="T43" fmla="*/ 21 h 412"/>
                    <a:gd name="T44" fmla="*/ 0 w 488"/>
                    <a:gd name="T45" fmla="*/ 11 h 41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88"/>
                    <a:gd name="T70" fmla="*/ 0 h 412"/>
                    <a:gd name="T71" fmla="*/ 488 w 488"/>
                    <a:gd name="T72" fmla="*/ 412 h 41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88" h="412">
                      <a:moveTo>
                        <a:pt x="0" y="11"/>
                      </a:moveTo>
                      <a:lnTo>
                        <a:pt x="162" y="5"/>
                      </a:lnTo>
                      <a:lnTo>
                        <a:pt x="273" y="0"/>
                      </a:lnTo>
                      <a:lnTo>
                        <a:pt x="397" y="2"/>
                      </a:lnTo>
                      <a:lnTo>
                        <a:pt x="416" y="16"/>
                      </a:lnTo>
                      <a:lnTo>
                        <a:pt x="431" y="38"/>
                      </a:lnTo>
                      <a:lnTo>
                        <a:pt x="458" y="154"/>
                      </a:lnTo>
                      <a:lnTo>
                        <a:pt x="478" y="286"/>
                      </a:lnTo>
                      <a:lnTo>
                        <a:pt x="488" y="377"/>
                      </a:lnTo>
                      <a:lnTo>
                        <a:pt x="478" y="406"/>
                      </a:lnTo>
                      <a:lnTo>
                        <a:pt x="453" y="412"/>
                      </a:lnTo>
                      <a:lnTo>
                        <a:pt x="310" y="396"/>
                      </a:lnTo>
                      <a:lnTo>
                        <a:pt x="459" y="383"/>
                      </a:lnTo>
                      <a:lnTo>
                        <a:pt x="467" y="379"/>
                      </a:lnTo>
                      <a:lnTo>
                        <a:pt x="464" y="317"/>
                      </a:lnTo>
                      <a:lnTo>
                        <a:pt x="453" y="229"/>
                      </a:lnTo>
                      <a:lnTo>
                        <a:pt x="429" y="110"/>
                      </a:lnTo>
                      <a:lnTo>
                        <a:pt x="410" y="35"/>
                      </a:lnTo>
                      <a:lnTo>
                        <a:pt x="391" y="24"/>
                      </a:lnTo>
                      <a:lnTo>
                        <a:pt x="302" y="19"/>
                      </a:lnTo>
                      <a:lnTo>
                        <a:pt x="181" y="24"/>
                      </a:lnTo>
                      <a:lnTo>
                        <a:pt x="81" y="2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34" name="Freeform 351"/>
                <p:cNvSpPr>
                  <a:spLocks/>
                </p:cNvSpPr>
                <p:nvPr/>
              </p:nvSpPr>
              <p:spPr bwMode="auto">
                <a:xfrm>
                  <a:off x="3636" y="1023"/>
                  <a:ext cx="485" cy="401"/>
                </a:xfrm>
                <a:custGeom>
                  <a:avLst/>
                  <a:gdLst>
                    <a:gd name="T0" fmla="*/ 224 w 485"/>
                    <a:gd name="T1" fmla="*/ 0 h 401"/>
                    <a:gd name="T2" fmla="*/ 67 w 485"/>
                    <a:gd name="T3" fmla="*/ 0 h 401"/>
                    <a:gd name="T4" fmla="*/ 22 w 485"/>
                    <a:gd name="T5" fmla="*/ 5 h 401"/>
                    <a:gd name="T6" fmla="*/ 14 w 485"/>
                    <a:gd name="T7" fmla="*/ 22 h 401"/>
                    <a:gd name="T8" fmla="*/ 5 w 485"/>
                    <a:gd name="T9" fmla="*/ 57 h 401"/>
                    <a:gd name="T10" fmla="*/ 0 w 485"/>
                    <a:gd name="T11" fmla="*/ 151 h 401"/>
                    <a:gd name="T12" fmla="*/ 5 w 485"/>
                    <a:gd name="T13" fmla="*/ 243 h 401"/>
                    <a:gd name="T14" fmla="*/ 17 w 485"/>
                    <a:gd name="T15" fmla="*/ 334 h 401"/>
                    <a:gd name="T16" fmla="*/ 37 w 485"/>
                    <a:gd name="T17" fmla="*/ 371 h 401"/>
                    <a:gd name="T18" fmla="*/ 46 w 485"/>
                    <a:gd name="T19" fmla="*/ 380 h 401"/>
                    <a:gd name="T20" fmla="*/ 146 w 485"/>
                    <a:gd name="T21" fmla="*/ 390 h 401"/>
                    <a:gd name="T22" fmla="*/ 275 w 485"/>
                    <a:gd name="T23" fmla="*/ 395 h 401"/>
                    <a:gd name="T24" fmla="*/ 371 w 485"/>
                    <a:gd name="T25" fmla="*/ 396 h 401"/>
                    <a:gd name="T26" fmla="*/ 485 w 485"/>
                    <a:gd name="T27" fmla="*/ 401 h 401"/>
                    <a:gd name="T28" fmla="*/ 480 w 485"/>
                    <a:gd name="T29" fmla="*/ 387 h 401"/>
                    <a:gd name="T30" fmla="*/ 391 w 485"/>
                    <a:gd name="T31" fmla="*/ 380 h 401"/>
                    <a:gd name="T32" fmla="*/ 275 w 485"/>
                    <a:gd name="T33" fmla="*/ 372 h 401"/>
                    <a:gd name="T34" fmla="*/ 114 w 485"/>
                    <a:gd name="T35" fmla="*/ 371 h 401"/>
                    <a:gd name="T36" fmla="*/ 56 w 485"/>
                    <a:gd name="T37" fmla="*/ 353 h 401"/>
                    <a:gd name="T38" fmla="*/ 38 w 485"/>
                    <a:gd name="T39" fmla="*/ 339 h 401"/>
                    <a:gd name="T40" fmla="*/ 32 w 485"/>
                    <a:gd name="T41" fmla="*/ 313 h 401"/>
                    <a:gd name="T42" fmla="*/ 24 w 485"/>
                    <a:gd name="T43" fmla="*/ 237 h 401"/>
                    <a:gd name="T44" fmla="*/ 22 w 485"/>
                    <a:gd name="T45" fmla="*/ 142 h 401"/>
                    <a:gd name="T46" fmla="*/ 29 w 485"/>
                    <a:gd name="T47" fmla="*/ 46 h 401"/>
                    <a:gd name="T48" fmla="*/ 38 w 485"/>
                    <a:gd name="T49" fmla="*/ 24 h 401"/>
                    <a:gd name="T50" fmla="*/ 143 w 485"/>
                    <a:gd name="T51" fmla="*/ 10 h 401"/>
                    <a:gd name="T52" fmla="*/ 224 w 485"/>
                    <a:gd name="T53" fmla="*/ 0 h 40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5"/>
                    <a:gd name="T82" fmla="*/ 0 h 401"/>
                    <a:gd name="T83" fmla="*/ 485 w 485"/>
                    <a:gd name="T84" fmla="*/ 401 h 40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5" h="401">
                      <a:moveTo>
                        <a:pt x="224" y="0"/>
                      </a:moveTo>
                      <a:lnTo>
                        <a:pt x="67" y="0"/>
                      </a:lnTo>
                      <a:lnTo>
                        <a:pt x="22" y="5"/>
                      </a:lnTo>
                      <a:lnTo>
                        <a:pt x="14" y="22"/>
                      </a:lnTo>
                      <a:lnTo>
                        <a:pt x="5" y="57"/>
                      </a:lnTo>
                      <a:lnTo>
                        <a:pt x="0" y="151"/>
                      </a:lnTo>
                      <a:lnTo>
                        <a:pt x="5" y="243"/>
                      </a:lnTo>
                      <a:lnTo>
                        <a:pt x="17" y="334"/>
                      </a:lnTo>
                      <a:lnTo>
                        <a:pt x="37" y="371"/>
                      </a:lnTo>
                      <a:lnTo>
                        <a:pt x="46" y="380"/>
                      </a:lnTo>
                      <a:lnTo>
                        <a:pt x="146" y="390"/>
                      </a:lnTo>
                      <a:lnTo>
                        <a:pt x="275" y="395"/>
                      </a:lnTo>
                      <a:lnTo>
                        <a:pt x="371" y="396"/>
                      </a:lnTo>
                      <a:lnTo>
                        <a:pt x="485" y="401"/>
                      </a:lnTo>
                      <a:lnTo>
                        <a:pt x="480" y="387"/>
                      </a:lnTo>
                      <a:lnTo>
                        <a:pt x="391" y="380"/>
                      </a:lnTo>
                      <a:lnTo>
                        <a:pt x="275" y="372"/>
                      </a:lnTo>
                      <a:lnTo>
                        <a:pt x="114" y="371"/>
                      </a:lnTo>
                      <a:lnTo>
                        <a:pt x="56" y="353"/>
                      </a:lnTo>
                      <a:lnTo>
                        <a:pt x="38" y="339"/>
                      </a:lnTo>
                      <a:lnTo>
                        <a:pt x="32" y="313"/>
                      </a:lnTo>
                      <a:lnTo>
                        <a:pt x="24" y="237"/>
                      </a:lnTo>
                      <a:lnTo>
                        <a:pt x="22" y="142"/>
                      </a:lnTo>
                      <a:lnTo>
                        <a:pt x="29" y="46"/>
                      </a:lnTo>
                      <a:lnTo>
                        <a:pt x="38" y="24"/>
                      </a:lnTo>
                      <a:lnTo>
                        <a:pt x="143" y="10"/>
                      </a:lnTo>
                      <a:lnTo>
                        <a:pt x="2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2118" name="AutoShape 352"/>
            <p:cNvSpPr>
              <a:spLocks noChangeArrowheads="1"/>
            </p:cNvSpPr>
            <p:nvPr/>
          </p:nvSpPr>
          <p:spPr bwMode="auto">
            <a:xfrm>
              <a:off x="2562" y="2160"/>
              <a:ext cx="503" cy="295"/>
            </a:xfrm>
            <a:prstGeom prst="notchedRightArrow">
              <a:avLst>
                <a:gd name="adj1" fmla="val 50000"/>
                <a:gd name="adj2" fmla="val 4262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" name="Rectangle 353"/>
            <p:cNvSpPr>
              <a:spLocks noChangeArrowheads="1"/>
            </p:cNvSpPr>
            <p:nvPr/>
          </p:nvSpPr>
          <p:spPr bwMode="auto">
            <a:xfrm>
              <a:off x="405" y="2028"/>
              <a:ext cx="1295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Sistemas de gestión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 y control complejos. 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No estandarización</a:t>
              </a:r>
              <a:r>
                <a:rPr lang="es-ES_tradnl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	</a:t>
              </a:r>
            </a:p>
            <a:p>
              <a:pPr marL="331788" indent="-331788" algn="ct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Char char="Ø"/>
                <a:defRPr/>
              </a:pPr>
              <a:endParaRPr lang="es-ES_tradnl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14" name="Rectangle 354"/>
            <p:cNvSpPr>
              <a:spLocks noChangeArrowheads="1"/>
            </p:cNvSpPr>
            <p:nvPr/>
          </p:nvSpPr>
          <p:spPr bwMode="auto">
            <a:xfrm>
              <a:off x="3905" y="2028"/>
              <a:ext cx="1252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Organización, gestión y control, simple y visual.</a:t>
              </a:r>
            </a:p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Estandarización</a:t>
              </a:r>
            </a:p>
          </p:txBody>
        </p:sp>
        <p:pic>
          <p:nvPicPr>
            <p:cNvPr id="2121" name="Picture 355" descr="P0006677"/>
            <p:cNvPicPr>
              <a:picLocks noChangeAspect="1" noChangeArrowheads="1"/>
            </p:cNvPicPr>
            <p:nvPr/>
          </p:nvPicPr>
          <p:blipFill>
            <a:blip r:embed="rId5" cstate="print">
              <a:lum bright="18000" contrast="12000"/>
            </a:blip>
            <a:srcRect/>
            <a:stretch>
              <a:fillRect/>
            </a:stretch>
          </p:blipFill>
          <p:spPr bwMode="auto">
            <a:xfrm>
              <a:off x="3356" y="2069"/>
              <a:ext cx="503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2" name="WordArt 356"/>
            <p:cNvSpPr>
              <a:spLocks noChangeArrowheads="1" noChangeShapeType="1" noTextEdit="1"/>
            </p:cNvSpPr>
            <p:nvPr/>
          </p:nvSpPr>
          <p:spPr bwMode="auto">
            <a:xfrm>
              <a:off x="1853" y="2099"/>
              <a:ext cx="402" cy="365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s-ES" sz="1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MRP</a:t>
              </a:r>
            </a:p>
          </p:txBody>
        </p:sp>
      </p:grpSp>
      <p:grpSp>
        <p:nvGrpSpPr>
          <p:cNvPr id="2057" name="129 Grupo"/>
          <p:cNvGrpSpPr>
            <a:grpSpLocks/>
          </p:cNvGrpSpPr>
          <p:nvPr/>
        </p:nvGrpSpPr>
        <p:grpSpPr bwMode="auto">
          <a:xfrm>
            <a:off x="446088" y="3722688"/>
            <a:ext cx="8126412" cy="889000"/>
            <a:chOff x="446088" y="1887837"/>
            <a:chExt cx="8126412" cy="889261"/>
          </a:xfrm>
        </p:grpSpPr>
        <p:sp>
          <p:nvSpPr>
            <p:cNvPr id="2058" name="Freeform 86"/>
            <p:cNvSpPr>
              <a:spLocks/>
            </p:cNvSpPr>
            <p:nvPr/>
          </p:nvSpPr>
          <p:spPr bwMode="auto">
            <a:xfrm>
              <a:off x="2611090" y="1903717"/>
              <a:ext cx="178333" cy="83210"/>
            </a:xfrm>
            <a:custGeom>
              <a:avLst/>
              <a:gdLst>
                <a:gd name="T0" fmla="*/ 0 w 468"/>
                <a:gd name="T1" fmla="*/ 0 h 396"/>
                <a:gd name="T2" fmla="*/ 0 w 468"/>
                <a:gd name="T3" fmla="*/ 0 h 396"/>
                <a:gd name="T4" fmla="*/ 0 w 468"/>
                <a:gd name="T5" fmla="*/ 0 h 396"/>
                <a:gd name="T6" fmla="*/ 0 w 468"/>
                <a:gd name="T7" fmla="*/ 0 h 396"/>
                <a:gd name="T8" fmla="*/ 0 w 468"/>
                <a:gd name="T9" fmla="*/ 0 h 396"/>
                <a:gd name="T10" fmla="*/ 0 w 468"/>
                <a:gd name="T11" fmla="*/ 0 h 396"/>
                <a:gd name="T12" fmla="*/ 0 w 468"/>
                <a:gd name="T13" fmla="*/ 0 h 396"/>
                <a:gd name="T14" fmla="*/ 0 w 468"/>
                <a:gd name="T15" fmla="*/ 0 h 396"/>
                <a:gd name="T16" fmla="*/ 0 w 468"/>
                <a:gd name="T17" fmla="*/ 0 h 396"/>
                <a:gd name="T18" fmla="*/ 0 w 468"/>
                <a:gd name="T19" fmla="*/ 0 h 396"/>
                <a:gd name="T20" fmla="*/ 0 w 468"/>
                <a:gd name="T21" fmla="*/ 0 h 396"/>
                <a:gd name="T22" fmla="*/ 0 w 468"/>
                <a:gd name="T23" fmla="*/ 0 h 396"/>
                <a:gd name="T24" fmla="*/ 0 w 468"/>
                <a:gd name="T25" fmla="*/ 0 h 396"/>
                <a:gd name="T26" fmla="*/ 0 w 468"/>
                <a:gd name="T27" fmla="*/ 0 h 396"/>
                <a:gd name="T28" fmla="*/ 0 w 468"/>
                <a:gd name="T29" fmla="*/ 0 h 396"/>
                <a:gd name="T30" fmla="*/ 0 w 468"/>
                <a:gd name="T31" fmla="*/ 0 h 396"/>
                <a:gd name="T32" fmla="*/ 0 w 468"/>
                <a:gd name="T33" fmla="*/ 0 h 396"/>
                <a:gd name="T34" fmla="*/ 0 w 468"/>
                <a:gd name="T35" fmla="*/ 0 h 396"/>
                <a:gd name="T36" fmla="*/ 0 w 468"/>
                <a:gd name="T37" fmla="*/ 0 h 396"/>
                <a:gd name="T38" fmla="*/ 0 w 468"/>
                <a:gd name="T39" fmla="*/ 0 h 396"/>
                <a:gd name="T40" fmla="*/ 0 w 468"/>
                <a:gd name="T41" fmla="*/ 0 h 396"/>
                <a:gd name="T42" fmla="*/ 0 w 468"/>
                <a:gd name="T43" fmla="*/ 0 h 396"/>
                <a:gd name="T44" fmla="*/ 0 w 468"/>
                <a:gd name="T45" fmla="*/ 0 h 396"/>
                <a:gd name="T46" fmla="*/ 0 w 468"/>
                <a:gd name="T47" fmla="*/ 0 h 396"/>
                <a:gd name="T48" fmla="*/ 0 w 468"/>
                <a:gd name="T49" fmla="*/ 0 h 3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8"/>
                <a:gd name="T76" fmla="*/ 0 h 396"/>
                <a:gd name="T77" fmla="*/ 468 w 468"/>
                <a:gd name="T78" fmla="*/ 396 h 3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8" h="396">
                  <a:moveTo>
                    <a:pt x="323" y="232"/>
                  </a:moveTo>
                  <a:lnTo>
                    <a:pt x="362" y="165"/>
                  </a:lnTo>
                  <a:lnTo>
                    <a:pt x="381" y="99"/>
                  </a:lnTo>
                  <a:lnTo>
                    <a:pt x="369" y="53"/>
                  </a:lnTo>
                  <a:lnTo>
                    <a:pt x="348" y="20"/>
                  </a:lnTo>
                  <a:lnTo>
                    <a:pt x="296" y="0"/>
                  </a:lnTo>
                  <a:lnTo>
                    <a:pt x="237" y="0"/>
                  </a:lnTo>
                  <a:lnTo>
                    <a:pt x="152" y="27"/>
                  </a:lnTo>
                  <a:lnTo>
                    <a:pt x="66" y="105"/>
                  </a:lnTo>
                  <a:lnTo>
                    <a:pt x="13" y="191"/>
                  </a:lnTo>
                  <a:lnTo>
                    <a:pt x="0" y="284"/>
                  </a:lnTo>
                  <a:lnTo>
                    <a:pt x="20" y="337"/>
                  </a:lnTo>
                  <a:lnTo>
                    <a:pt x="66" y="376"/>
                  </a:lnTo>
                  <a:lnTo>
                    <a:pt x="125" y="396"/>
                  </a:lnTo>
                  <a:lnTo>
                    <a:pt x="191" y="384"/>
                  </a:lnTo>
                  <a:lnTo>
                    <a:pt x="263" y="337"/>
                  </a:lnTo>
                  <a:lnTo>
                    <a:pt x="303" y="291"/>
                  </a:lnTo>
                  <a:lnTo>
                    <a:pt x="381" y="331"/>
                  </a:lnTo>
                  <a:lnTo>
                    <a:pt x="435" y="363"/>
                  </a:lnTo>
                  <a:lnTo>
                    <a:pt x="455" y="363"/>
                  </a:lnTo>
                  <a:lnTo>
                    <a:pt x="468" y="324"/>
                  </a:lnTo>
                  <a:lnTo>
                    <a:pt x="447" y="298"/>
                  </a:lnTo>
                  <a:lnTo>
                    <a:pt x="395" y="304"/>
                  </a:lnTo>
                  <a:lnTo>
                    <a:pt x="356" y="284"/>
                  </a:lnTo>
                  <a:lnTo>
                    <a:pt x="323" y="232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59" name="Freeform 87"/>
            <p:cNvSpPr>
              <a:spLocks/>
            </p:cNvSpPr>
            <p:nvPr/>
          </p:nvSpPr>
          <p:spPr bwMode="auto">
            <a:xfrm>
              <a:off x="2466290" y="1989449"/>
              <a:ext cx="173760" cy="137002"/>
            </a:xfrm>
            <a:custGeom>
              <a:avLst/>
              <a:gdLst>
                <a:gd name="T0" fmla="*/ 0 w 457"/>
                <a:gd name="T1" fmla="*/ 0 h 654"/>
                <a:gd name="T2" fmla="*/ 0 w 457"/>
                <a:gd name="T3" fmla="*/ 0 h 654"/>
                <a:gd name="T4" fmla="*/ 0 w 457"/>
                <a:gd name="T5" fmla="*/ 0 h 654"/>
                <a:gd name="T6" fmla="*/ 0 w 457"/>
                <a:gd name="T7" fmla="*/ 0 h 654"/>
                <a:gd name="T8" fmla="*/ 0 w 457"/>
                <a:gd name="T9" fmla="*/ 0 h 654"/>
                <a:gd name="T10" fmla="*/ 0 w 457"/>
                <a:gd name="T11" fmla="*/ 0 h 654"/>
                <a:gd name="T12" fmla="*/ 0 w 457"/>
                <a:gd name="T13" fmla="*/ 0 h 654"/>
                <a:gd name="T14" fmla="*/ 0 w 457"/>
                <a:gd name="T15" fmla="*/ 0 h 654"/>
                <a:gd name="T16" fmla="*/ 0 w 457"/>
                <a:gd name="T17" fmla="*/ 0 h 654"/>
                <a:gd name="T18" fmla="*/ 0 w 457"/>
                <a:gd name="T19" fmla="*/ 0 h 654"/>
                <a:gd name="T20" fmla="*/ 0 w 457"/>
                <a:gd name="T21" fmla="*/ 0 h 654"/>
                <a:gd name="T22" fmla="*/ 0 w 457"/>
                <a:gd name="T23" fmla="*/ 0 h 654"/>
                <a:gd name="T24" fmla="*/ 0 w 457"/>
                <a:gd name="T25" fmla="*/ 0 h 654"/>
                <a:gd name="T26" fmla="*/ 0 w 457"/>
                <a:gd name="T27" fmla="*/ 0 h 654"/>
                <a:gd name="T28" fmla="*/ 0 w 457"/>
                <a:gd name="T29" fmla="*/ 0 h 654"/>
                <a:gd name="T30" fmla="*/ 0 w 457"/>
                <a:gd name="T31" fmla="*/ 0 h 654"/>
                <a:gd name="T32" fmla="*/ 0 w 457"/>
                <a:gd name="T33" fmla="*/ 0 h 654"/>
                <a:gd name="T34" fmla="*/ 0 w 457"/>
                <a:gd name="T35" fmla="*/ 0 h 654"/>
                <a:gd name="T36" fmla="*/ 0 w 457"/>
                <a:gd name="T37" fmla="*/ 0 h 654"/>
                <a:gd name="T38" fmla="*/ 0 w 457"/>
                <a:gd name="T39" fmla="*/ 0 h 654"/>
                <a:gd name="T40" fmla="*/ 0 w 457"/>
                <a:gd name="T41" fmla="*/ 0 h 654"/>
                <a:gd name="T42" fmla="*/ 0 w 457"/>
                <a:gd name="T43" fmla="*/ 0 h 654"/>
                <a:gd name="T44" fmla="*/ 0 w 457"/>
                <a:gd name="T45" fmla="*/ 0 h 654"/>
                <a:gd name="T46" fmla="*/ 0 w 457"/>
                <a:gd name="T47" fmla="*/ 0 h 6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57"/>
                <a:gd name="T73" fmla="*/ 0 h 654"/>
                <a:gd name="T74" fmla="*/ 457 w 457"/>
                <a:gd name="T75" fmla="*/ 654 h 6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57" h="654">
                  <a:moveTo>
                    <a:pt x="165" y="98"/>
                  </a:moveTo>
                  <a:lnTo>
                    <a:pt x="265" y="26"/>
                  </a:lnTo>
                  <a:lnTo>
                    <a:pt x="337" y="0"/>
                  </a:lnTo>
                  <a:lnTo>
                    <a:pt x="384" y="0"/>
                  </a:lnTo>
                  <a:lnTo>
                    <a:pt x="424" y="20"/>
                  </a:lnTo>
                  <a:lnTo>
                    <a:pt x="457" y="72"/>
                  </a:lnTo>
                  <a:lnTo>
                    <a:pt x="457" y="117"/>
                  </a:lnTo>
                  <a:lnTo>
                    <a:pt x="417" y="202"/>
                  </a:lnTo>
                  <a:lnTo>
                    <a:pt x="344" y="255"/>
                  </a:lnTo>
                  <a:lnTo>
                    <a:pt x="298" y="314"/>
                  </a:lnTo>
                  <a:lnTo>
                    <a:pt x="265" y="386"/>
                  </a:lnTo>
                  <a:lnTo>
                    <a:pt x="251" y="477"/>
                  </a:lnTo>
                  <a:lnTo>
                    <a:pt x="272" y="549"/>
                  </a:lnTo>
                  <a:lnTo>
                    <a:pt x="265" y="602"/>
                  </a:lnTo>
                  <a:lnTo>
                    <a:pt x="232" y="634"/>
                  </a:lnTo>
                  <a:lnTo>
                    <a:pt x="173" y="654"/>
                  </a:lnTo>
                  <a:lnTo>
                    <a:pt x="93" y="621"/>
                  </a:lnTo>
                  <a:lnTo>
                    <a:pt x="33" y="563"/>
                  </a:lnTo>
                  <a:lnTo>
                    <a:pt x="0" y="452"/>
                  </a:lnTo>
                  <a:lnTo>
                    <a:pt x="0" y="359"/>
                  </a:lnTo>
                  <a:lnTo>
                    <a:pt x="27" y="262"/>
                  </a:lnTo>
                  <a:lnTo>
                    <a:pt x="73" y="189"/>
                  </a:lnTo>
                  <a:lnTo>
                    <a:pt x="113" y="138"/>
                  </a:lnTo>
                  <a:lnTo>
                    <a:pt x="165" y="98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0" name="Freeform 88"/>
            <p:cNvSpPr>
              <a:spLocks/>
            </p:cNvSpPr>
            <p:nvPr/>
          </p:nvSpPr>
          <p:spPr bwMode="auto">
            <a:xfrm>
              <a:off x="2373313" y="1985246"/>
              <a:ext cx="234729" cy="128597"/>
            </a:xfrm>
            <a:custGeom>
              <a:avLst/>
              <a:gdLst>
                <a:gd name="T0" fmla="*/ 0 w 616"/>
                <a:gd name="T1" fmla="*/ 0 h 616"/>
                <a:gd name="T2" fmla="*/ 0 w 616"/>
                <a:gd name="T3" fmla="*/ 0 h 616"/>
                <a:gd name="T4" fmla="*/ 0 w 616"/>
                <a:gd name="T5" fmla="*/ 0 h 616"/>
                <a:gd name="T6" fmla="*/ 0 w 616"/>
                <a:gd name="T7" fmla="*/ 0 h 616"/>
                <a:gd name="T8" fmla="*/ 0 w 616"/>
                <a:gd name="T9" fmla="*/ 0 h 616"/>
                <a:gd name="T10" fmla="*/ 0 w 616"/>
                <a:gd name="T11" fmla="*/ 0 h 616"/>
                <a:gd name="T12" fmla="*/ 0 w 616"/>
                <a:gd name="T13" fmla="*/ 0 h 616"/>
                <a:gd name="T14" fmla="*/ 0 w 616"/>
                <a:gd name="T15" fmla="*/ 0 h 616"/>
                <a:gd name="T16" fmla="*/ 0 w 616"/>
                <a:gd name="T17" fmla="*/ 0 h 616"/>
                <a:gd name="T18" fmla="*/ 0 w 616"/>
                <a:gd name="T19" fmla="*/ 0 h 616"/>
                <a:gd name="T20" fmla="*/ 0 w 616"/>
                <a:gd name="T21" fmla="*/ 0 h 616"/>
                <a:gd name="T22" fmla="*/ 0 w 616"/>
                <a:gd name="T23" fmla="*/ 0 h 616"/>
                <a:gd name="T24" fmla="*/ 0 w 616"/>
                <a:gd name="T25" fmla="*/ 0 h 616"/>
                <a:gd name="T26" fmla="*/ 0 w 616"/>
                <a:gd name="T27" fmla="*/ 0 h 616"/>
                <a:gd name="T28" fmla="*/ 0 w 616"/>
                <a:gd name="T29" fmla="*/ 0 h 616"/>
                <a:gd name="T30" fmla="*/ 0 w 616"/>
                <a:gd name="T31" fmla="*/ 0 h 616"/>
                <a:gd name="T32" fmla="*/ 0 w 616"/>
                <a:gd name="T33" fmla="*/ 0 h 616"/>
                <a:gd name="T34" fmla="*/ 0 w 616"/>
                <a:gd name="T35" fmla="*/ 0 h 616"/>
                <a:gd name="T36" fmla="*/ 0 w 616"/>
                <a:gd name="T37" fmla="*/ 0 h 616"/>
                <a:gd name="T38" fmla="*/ 0 w 616"/>
                <a:gd name="T39" fmla="*/ 0 h 616"/>
                <a:gd name="T40" fmla="*/ 0 w 616"/>
                <a:gd name="T41" fmla="*/ 0 h 616"/>
                <a:gd name="T42" fmla="*/ 0 w 616"/>
                <a:gd name="T43" fmla="*/ 0 h 616"/>
                <a:gd name="T44" fmla="*/ 0 w 616"/>
                <a:gd name="T45" fmla="*/ 0 h 616"/>
                <a:gd name="T46" fmla="*/ 0 w 616"/>
                <a:gd name="T47" fmla="*/ 0 h 616"/>
                <a:gd name="T48" fmla="*/ 0 w 616"/>
                <a:gd name="T49" fmla="*/ 0 h 616"/>
                <a:gd name="T50" fmla="*/ 0 w 616"/>
                <a:gd name="T51" fmla="*/ 0 h 616"/>
                <a:gd name="T52" fmla="*/ 0 w 616"/>
                <a:gd name="T53" fmla="*/ 0 h 616"/>
                <a:gd name="T54" fmla="*/ 0 w 616"/>
                <a:gd name="T55" fmla="*/ 0 h 616"/>
                <a:gd name="T56" fmla="*/ 0 w 616"/>
                <a:gd name="T57" fmla="*/ 0 h 616"/>
                <a:gd name="T58" fmla="*/ 0 w 616"/>
                <a:gd name="T59" fmla="*/ 0 h 616"/>
                <a:gd name="T60" fmla="*/ 0 w 616"/>
                <a:gd name="T61" fmla="*/ 0 h 616"/>
                <a:gd name="T62" fmla="*/ 0 w 616"/>
                <a:gd name="T63" fmla="*/ 0 h 6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6"/>
                <a:gd name="T97" fmla="*/ 0 h 616"/>
                <a:gd name="T98" fmla="*/ 616 w 616"/>
                <a:gd name="T99" fmla="*/ 616 h 6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6" h="616">
                  <a:moveTo>
                    <a:pt x="504" y="0"/>
                  </a:moveTo>
                  <a:lnTo>
                    <a:pt x="616" y="21"/>
                  </a:lnTo>
                  <a:lnTo>
                    <a:pt x="603" y="66"/>
                  </a:lnTo>
                  <a:lnTo>
                    <a:pt x="537" y="79"/>
                  </a:lnTo>
                  <a:lnTo>
                    <a:pt x="465" y="66"/>
                  </a:lnTo>
                  <a:lnTo>
                    <a:pt x="360" y="72"/>
                  </a:lnTo>
                  <a:lnTo>
                    <a:pt x="235" y="105"/>
                  </a:lnTo>
                  <a:lnTo>
                    <a:pt x="124" y="138"/>
                  </a:lnTo>
                  <a:lnTo>
                    <a:pt x="85" y="178"/>
                  </a:lnTo>
                  <a:lnTo>
                    <a:pt x="91" y="203"/>
                  </a:lnTo>
                  <a:lnTo>
                    <a:pt x="144" y="295"/>
                  </a:lnTo>
                  <a:lnTo>
                    <a:pt x="190" y="380"/>
                  </a:lnTo>
                  <a:lnTo>
                    <a:pt x="242" y="438"/>
                  </a:lnTo>
                  <a:lnTo>
                    <a:pt x="268" y="459"/>
                  </a:lnTo>
                  <a:lnTo>
                    <a:pt x="262" y="504"/>
                  </a:lnTo>
                  <a:lnTo>
                    <a:pt x="203" y="537"/>
                  </a:lnTo>
                  <a:lnTo>
                    <a:pt x="157" y="576"/>
                  </a:lnTo>
                  <a:lnTo>
                    <a:pt x="138" y="616"/>
                  </a:lnTo>
                  <a:lnTo>
                    <a:pt x="99" y="616"/>
                  </a:lnTo>
                  <a:lnTo>
                    <a:pt x="91" y="570"/>
                  </a:lnTo>
                  <a:lnTo>
                    <a:pt x="138" y="517"/>
                  </a:lnTo>
                  <a:lnTo>
                    <a:pt x="196" y="471"/>
                  </a:lnTo>
                  <a:lnTo>
                    <a:pt x="190" y="452"/>
                  </a:lnTo>
                  <a:lnTo>
                    <a:pt x="138" y="380"/>
                  </a:lnTo>
                  <a:lnTo>
                    <a:pt x="78" y="295"/>
                  </a:lnTo>
                  <a:lnTo>
                    <a:pt x="26" y="203"/>
                  </a:lnTo>
                  <a:lnTo>
                    <a:pt x="0" y="151"/>
                  </a:lnTo>
                  <a:lnTo>
                    <a:pt x="39" y="112"/>
                  </a:lnTo>
                  <a:lnTo>
                    <a:pt x="124" y="72"/>
                  </a:lnTo>
                  <a:lnTo>
                    <a:pt x="275" y="21"/>
                  </a:lnTo>
                  <a:lnTo>
                    <a:pt x="413" y="7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1" name="Freeform 89"/>
            <p:cNvSpPr>
              <a:spLocks/>
            </p:cNvSpPr>
            <p:nvPr/>
          </p:nvSpPr>
          <p:spPr bwMode="auto">
            <a:xfrm>
              <a:off x="2609566" y="2001216"/>
              <a:ext cx="222535" cy="129438"/>
            </a:xfrm>
            <a:custGeom>
              <a:avLst/>
              <a:gdLst>
                <a:gd name="T0" fmla="*/ 0 w 584"/>
                <a:gd name="T1" fmla="*/ 0 h 616"/>
                <a:gd name="T2" fmla="*/ 0 w 584"/>
                <a:gd name="T3" fmla="*/ 0 h 616"/>
                <a:gd name="T4" fmla="*/ 0 w 584"/>
                <a:gd name="T5" fmla="*/ 0 h 616"/>
                <a:gd name="T6" fmla="*/ 0 w 584"/>
                <a:gd name="T7" fmla="*/ 0 h 616"/>
                <a:gd name="T8" fmla="*/ 0 w 584"/>
                <a:gd name="T9" fmla="*/ 0 h 616"/>
                <a:gd name="T10" fmla="*/ 0 w 584"/>
                <a:gd name="T11" fmla="*/ 0 h 616"/>
                <a:gd name="T12" fmla="*/ 0 w 584"/>
                <a:gd name="T13" fmla="*/ 0 h 616"/>
                <a:gd name="T14" fmla="*/ 0 w 584"/>
                <a:gd name="T15" fmla="*/ 0 h 616"/>
                <a:gd name="T16" fmla="*/ 0 w 584"/>
                <a:gd name="T17" fmla="*/ 0 h 616"/>
                <a:gd name="T18" fmla="*/ 0 w 584"/>
                <a:gd name="T19" fmla="*/ 0 h 616"/>
                <a:gd name="T20" fmla="*/ 0 w 584"/>
                <a:gd name="T21" fmla="*/ 0 h 616"/>
                <a:gd name="T22" fmla="*/ 0 w 584"/>
                <a:gd name="T23" fmla="*/ 0 h 616"/>
                <a:gd name="T24" fmla="*/ 0 w 584"/>
                <a:gd name="T25" fmla="*/ 0 h 616"/>
                <a:gd name="T26" fmla="*/ 0 w 584"/>
                <a:gd name="T27" fmla="*/ 0 h 616"/>
                <a:gd name="T28" fmla="*/ 0 w 584"/>
                <a:gd name="T29" fmla="*/ 0 h 616"/>
                <a:gd name="T30" fmla="*/ 0 w 584"/>
                <a:gd name="T31" fmla="*/ 0 h 616"/>
                <a:gd name="T32" fmla="*/ 0 w 584"/>
                <a:gd name="T33" fmla="*/ 0 h 616"/>
                <a:gd name="T34" fmla="*/ 0 w 584"/>
                <a:gd name="T35" fmla="*/ 0 h 616"/>
                <a:gd name="T36" fmla="*/ 0 w 584"/>
                <a:gd name="T37" fmla="*/ 0 h 616"/>
                <a:gd name="T38" fmla="*/ 0 w 584"/>
                <a:gd name="T39" fmla="*/ 0 h 6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4"/>
                <a:gd name="T61" fmla="*/ 0 h 616"/>
                <a:gd name="T62" fmla="*/ 584 w 584"/>
                <a:gd name="T63" fmla="*/ 616 h 6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4" h="616">
                  <a:moveTo>
                    <a:pt x="65" y="0"/>
                  </a:moveTo>
                  <a:lnTo>
                    <a:pt x="0" y="20"/>
                  </a:lnTo>
                  <a:lnTo>
                    <a:pt x="0" y="65"/>
                  </a:lnTo>
                  <a:lnTo>
                    <a:pt x="32" y="98"/>
                  </a:lnTo>
                  <a:lnTo>
                    <a:pt x="111" y="144"/>
                  </a:lnTo>
                  <a:lnTo>
                    <a:pt x="256" y="236"/>
                  </a:lnTo>
                  <a:lnTo>
                    <a:pt x="340" y="295"/>
                  </a:lnTo>
                  <a:lnTo>
                    <a:pt x="394" y="379"/>
                  </a:lnTo>
                  <a:lnTo>
                    <a:pt x="460" y="492"/>
                  </a:lnTo>
                  <a:lnTo>
                    <a:pt x="466" y="583"/>
                  </a:lnTo>
                  <a:lnTo>
                    <a:pt x="505" y="616"/>
                  </a:lnTo>
                  <a:lnTo>
                    <a:pt x="584" y="544"/>
                  </a:lnTo>
                  <a:lnTo>
                    <a:pt x="524" y="511"/>
                  </a:lnTo>
                  <a:lnTo>
                    <a:pt x="466" y="412"/>
                  </a:lnTo>
                  <a:lnTo>
                    <a:pt x="413" y="321"/>
                  </a:lnTo>
                  <a:lnTo>
                    <a:pt x="394" y="268"/>
                  </a:lnTo>
                  <a:lnTo>
                    <a:pt x="348" y="210"/>
                  </a:lnTo>
                  <a:lnTo>
                    <a:pt x="262" y="144"/>
                  </a:lnTo>
                  <a:lnTo>
                    <a:pt x="163" y="7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2" name="Freeform 90"/>
            <p:cNvSpPr>
              <a:spLocks/>
            </p:cNvSpPr>
            <p:nvPr/>
          </p:nvSpPr>
          <p:spPr bwMode="auto">
            <a:xfrm>
              <a:off x="2525734" y="2098714"/>
              <a:ext cx="121937" cy="210967"/>
            </a:xfrm>
            <a:custGeom>
              <a:avLst/>
              <a:gdLst>
                <a:gd name="T0" fmla="*/ 0 w 320"/>
                <a:gd name="T1" fmla="*/ 0 h 1004"/>
                <a:gd name="T2" fmla="*/ 0 w 320"/>
                <a:gd name="T3" fmla="*/ 0 h 1004"/>
                <a:gd name="T4" fmla="*/ 0 w 320"/>
                <a:gd name="T5" fmla="*/ 0 h 1004"/>
                <a:gd name="T6" fmla="*/ 0 w 320"/>
                <a:gd name="T7" fmla="*/ 0 h 1004"/>
                <a:gd name="T8" fmla="*/ 0 w 320"/>
                <a:gd name="T9" fmla="*/ 0 h 1004"/>
                <a:gd name="T10" fmla="*/ 0 w 320"/>
                <a:gd name="T11" fmla="*/ 0 h 1004"/>
                <a:gd name="T12" fmla="*/ 0 w 320"/>
                <a:gd name="T13" fmla="*/ 0 h 1004"/>
                <a:gd name="T14" fmla="*/ 0 w 320"/>
                <a:gd name="T15" fmla="*/ 0 h 1004"/>
                <a:gd name="T16" fmla="*/ 0 w 320"/>
                <a:gd name="T17" fmla="*/ 0 h 1004"/>
                <a:gd name="T18" fmla="*/ 0 w 320"/>
                <a:gd name="T19" fmla="*/ 0 h 1004"/>
                <a:gd name="T20" fmla="*/ 0 w 320"/>
                <a:gd name="T21" fmla="*/ 0 h 1004"/>
                <a:gd name="T22" fmla="*/ 0 w 320"/>
                <a:gd name="T23" fmla="*/ 0 h 1004"/>
                <a:gd name="T24" fmla="*/ 0 w 320"/>
                <a:gd name="T25" fmla="*/ 0 h 1004"/>
                <a:gd name="T26" fmla="*/ 0 w 320"/>
                <a:gd name="T27" fmla="*/ 0 h 1004"/>
                <a:gd name="T28" fmla="*/ 0 w 320"/>
                <a:gd name="T29" fmla="*/ 0 h 1004"/>
                <a:gd name="T30" fmla="*/ 0 w 320"/>
                <a:gd name="T31" fmla="*/ 0 h 1004"/>
                <a:gd name="T32" fmla="*/ 0 w 320"/>
                <a:gd name="T33" fmla="*/ 0 h 1004"/>
                <a:gd name="T34" fmla="*/ 0 w 320"/>
                <a:gd name="T35" fmla="*/ 0 h 1004"/>
                <a:gd name="T36" fmla="*/ 0 w 320"/>
                <a:gd name="T37" fmla="*/ 0 h 1004"/>
                <a:gd name="T38" fmla="*/ 0 w 320"/>
                <a:gd name="T39" fmla="*/ 0 h 1004"/>
                <a:gd name="T40" fmla="*/ 0 w 320"/>
                <a:gd name="T41" fmla="*/ 0 h 1004"/>
                <a:gd name="T42" fmla="*/ 0 w 320"/>
                <a:gd name="T43" fmla="*/ 0 h 1004"/>
                <a:gd name="T44" fmla="*/ 0 w 320"/>
                <a:gd name="T45" fmla="*/ 0 h 1004"/>
                <a:gd name="T46" fmla="*/ 0 w 320"/>
                <a:gd name="T47" fmla="*/ 0 h 1004"/>
                <a:gd name="T48" fmla="*/ 0 w 320"/>
                <a:gd name="T49" fmla="*/ 0 h 1004"/>
                <a:gd name="T50" fmla="*/ 0 w 320"/>
                <a:gd name="T51" fmla="*/ 0 h 1004"/>
                <a:gd name="T52" fmla="*/ 0 w 320"/>
                <a:gd name="T53" fmla="*/ 0 h 1004"/>
                <a:gd name="T54" fmla="*/ 0 w 320"/>
                <a:gd name="T55" fmla="*/ 0 h 10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20"/>
                <a:gd name="T85" fmla="*/ 0 h 1004"/>
                <a:gd name="T86" fmla="*/ 320 w 320"/>
                <a:gd name="T87" fmla="*/ 1004 h 10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20" h="1004">
                  <a:moveTo>
                    <a:pt x="47" y="0"/>
                  </a:moveTo>
                  <a:lnTo>
                    <a:pt x="0" y="19"/>
                  </a:lnTo>
                  <a:lnTo>
                    <a:pt x="7" y="72"/>
                  </a:lnTo>
                  <a:lnTo>
                    <a:pt x="27" y="104"/>
                  </a:lnTo>
                  <a:lnTo>
                    <a:pt x="80" y="209"/>
                  </a:lnTo>
                  <a:lnTo>
                    <a:pt x="133" y="398"/>
                  </a:lnTo>
                  <a:lnTo>
                    <a:pt x="147" y="509"/>
                  </a:lnTo>
                  <a:lnTo>
                    <a:pt x="100" y="671"/>
                  </a:lnTo>
                  <a:lnTo>
                    <a:pt x="47" y="802"/>
                  </a:lnTo>
                  <a:lnTo>
                    <a:pt x="27" y="913"/>
                  </a:lnTo>
                  <a:lnTo>
                    <a:pt x="47" y="940"/>
                  </a:lnTo>
                  <a:lnTo>
                    <a:pt x="100" y="952"/>
                  </a:lnTo>
                  <a:lnTo>
                    <a:pt x="220" y="998"/>
                  </a:lnTo>
                  <a:lnTo>
                    <a:pt x="266" y="1004"/>
                  </a:lnTo>
                  <a:lnTo>
                    <a:pt x="320" y="959"/>
                  </a:lnTo>
                  <a:lnTo>
                    <a:pt x="240" y="932"/>
                  </a:lnTo>
                  <a:lnTo>
                    <a:pt x="127" y="913"/>
                  </a:lnTo>
                  <a:lnTo>
                    <a:pt x="86" y="880"/>
                  </a:lnTo>
                  <a:lnTo>
                    <a:pt x="80" y="835"/>
                  </a:lnTo>
                  <a:lnTo>
                    <a:pt x="127" y="750"/>
                  </a:lnTo>
                  <a:lnTo>
                    <a:pt x="166" y="632"/>
                  </a:lnTo>
                  <a:lnTo>
                    <a:pt x="207" y="489"/>
                  </a:lnTo>
                  <a:lnTo>
                    <a:pt x="201" y="424"/>
                  </a:lnTo>
                  <a:lnTo>
                    <a:pt x="193" y="325"/>
                  </a:lnTo>
                  <a:lnTo>
                    <a:pt x="160" y="209"/>
                  </a:lnTo>
                  <a:lnTo>
                    <a:pt x="133" y="104"/>
                  </a:lnTo>
                  <a:lnTo>
                    <a:pt x="94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63" name="Freeform 91"/>
            <p:cNvSpPr>
              <a:spLocks/>
            </p:cNvSpPr>
            <p:nvPr/>
          </p:nvSpPr>
          <p:spPr bwMode="auto">
            <a:xfrm>
              <a:off x="2475435" y="2096193"/>
              <a:ext cx="89929" cy="237863"/>
            </a:xfrm>
            <a:custGeom>
              <a:avLst/>
              <a:gdLst>
                <a:gd name="T0" fmla="*/ 0 w 236"/>
                <a:gd name="T1" fmla="*/ 0 h 1131"/>
                <a:gd name="T2" fmla="*/ 0 w 236"/>
                <a:gd name="T3" fmla="*/ 0 h 1131"/>
                <a:gd name="T4" fmla="*/ 0 w 236"/>
                <a:gd name="T5" fmla="*/ 0 h 1131"/>
                <a:gd name="T6" fmla="*/ 0 w 236"/>
                <a:gd name="T7" fmla="*/ 0 h 1131"/>
                <a:gd name="T8" fmla="*/ 0 w 236"/>
                <a:gd name="T9" fmla="*/ 0 h 1131"/>
                <a:gd name="T10" fmla="*/ 0 w 236"/>
                <a:gd name="T11" fmla="*/ 0 h 1131"/>
                <a:gd name="T12" fmla="*/ 0 w 236"/>
                <a:gd name="T13" fmla="*/ 0 h 1131"/>
                <a:gd name="T14" fmla="*/ 0 w 236"/>
                <a:gd name="T15" fmla="*/ 0 h 1131"/>
                <a:gd name="T16" fmla="*/ 0 w 236"/>
                <a:gd name="T17" fmla="*/ 0 h 1131"/>
                <a:gd name="T18" fmla="*/ 0 w 236"/>
                <a:gd name="T19" fmla="*/ 0 h 1131"/>
                <a:gd name="T20" fmla="*/ 0 w 236"/>
                <a:gd name="T21" fmla="*/ 0 h 1131"/>
                <a:gd name="T22" fmla="*/ 0 w 236"/>
                <a:gd name="T23" fmla="*/ 0 h 1131"/>
                <a:gd name="T24" fmla="*/ 0 w 236"/>
                <a:gd name="T25" fmla="*/ 0 h 1131"/>
                <a:gd name="T26" fmla="*/ 0 w 236"/>
                <a:gd name="T27" fmla="*/ 0 h 1131"/>
                <a:gd name="T28" fmla="*/ 0 w 236"/>
                <a:gd name="T29" fmla="*/ 0 h 1131"/>
                <a:gd name="T30" fmla="*/ 0 w 236"/>
                <a:gd name="T31" fmla="*/ 0 h 1131"/>
                <a:gd name="T32" fmla="*/ 0 w 236"/>
                <a:gd name="T33" fmla="*/ 0 h 1131"/>
                <a:gd name="T34" fmla="*/ 0 w 236"/>
                <a:gd name="T35" fmla="*/ 0 h 1131"/>
                <a:gd name="T36" fmla="*/ 0 w 236"/>
                <a:gd name="T37" fmla="*/ 0 h 1131"/>
                <a:gd name="T38" fmla="*/ 0 w 236"/>
                <a:gd name="T39" fmla="*/ 0 h 1131"/>
                <a:gd name="T40" fmla="*/ 0 w 236"/>
                <a:gd name="T41" fmla="*/ 0 h 1131"/>
                <a:gd name="T42" fmla="*/ 0 w 236"/>
                <a:gd name="T43" fmla="*/ 0 h 1131"/>
                <a:gd name="T44" fmla="*/ 0 w 236"/>
                <a:gd name="T45" fmla="*/ 0 h 1131"/>
                <a:gd name="T46" fmla="*/ 0 w 236"/>
                <a:gd name="T47" fmla="*/ 0 h 1131"/>
                <a:gd name="T48" fmla="*/ 0 w 236"/>
                <a:gd name="T49" fmla="*/ 0 h 1131"/>
                <a:gd name="T50" fmla="*/ 0 w 236"/>
                <a:gd name="T51" fmla="*/ 0 h 1131"/>
                <a:gd name="T52" fmla="*/ 0 w 236"/>
                <a:gd name="T53" fmla="*/ 0 h 11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6"/>
                <a:gd name="T82" fmla="*/ 0 h 1131"/>
                <a:gd name="T83" fmla="*/ 236 w 236"/>
                <a:gd name="T84" fmla="*/ 1131 h 11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6" h="1131">
                  <a:moveTo>
                    <a:pt x="54" y="45"/>
                  </a:moveTo>
                  <a:lnTo>
                    <a:pt x="94" y="0"/>
                  </a:lnTo>
                  <a:lnTo>
                    <a:pt x="148" y="12"/>
                  </a:lnTo>
                  <a:lnTo>
                    <a:pt x="162" y="64"/>
                  </a:lnTo>
                  <a:lnTo>
                    <a:pt x="181" y="279"/>
                  </a:lnTo>
                  <a:lnTo>
                    <a:pt x="175" y="454"/>
                  </a:lnTo>
                  <a:lnTo>
                    <a:pt x="162" y="578"/>
                  </a:lnTo>
                  <a:lnTo>
                    <a:pt x="114" y="819"/>
                  </a:lnTo>
                  <a:lnTo>
                    <a:pt x="81" y="936"/>
                  </a:lnTo>
                  <a:lnTo>
                    <a:pt x="94" y="975"/>
                  </a:lnTo>
                  <a:lnTo>
                    <a:pt x="181" y="1033"/>
                  </a:lnTo>
                  <a:lnTo>
                    <a:pt x="236" y="1104"/>
                  </a:lnTo>
                  <a:lnTo>
                    <a:pt x="222" y="1124"/>
                  </a:lnTo>
                  <a:lnTo>
                    <a:pt x="155" y="1131"/>
                  </a:lnTo>
                  <a:lnTo>
                    <a:pt x="114" y="1118"/>
                  </a:lnTo>
                  <a:lnTo>
                    <a:pt x="101" y="1079"/>
                  </a:lnTo>
                  <a:lnTo>
                    <a:pt x="94" y="1039"/>
                  </a:lnTo>
                  <a:lnTo>
                    <a:pt x="41" y="981"/>
                  </a:lnTo>
                  <a:lnTo>
                    <a:pt x="0" y="942"/>
                  </a:lnTo>
                  <a:lnTo>
                    <a:pt x="14" y="884"/>
                  </a:lnTo>
                  <a:lnTo>
                    <a:pt x="61" y="825"/>
                  </a:lnTo>
                  <a:lnTo>
                    <a:pt x="94" y="682"/>
                  </a:lnTo>
                  <a:lnTo>
                    <a:pt x="108" y="526"/>
                  </a:lnTo>
                  <a:lnTo>
                    <a:pt x="101" y="363"/>
                  </a:lnTo>
                  <a:lnTo>
                    <a:pt x="73" y="201"/>
                  </a:lnTo>
                  <a:lnTo>
                    <a:pt x="41" y="84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2064" name="Group 92"/>
            <p:cNvGrpSpPr>
              <a:grpSpLocks/>
            </p:cNvGrpSpPr>
            <p:nvPr/>
          </p:nvGrpSpPr>
          <p:grpSpPr bwMode="auto">
            <a:xfrm>
              <a:off x="3016250" y="2089509"/>
              <a:ext cx="574675" cy="306477"/>
              <a:chOff x="1369" y="1224"/>
              <a:chExt cx="481" cy="512"/>
            </a:xfrm>
          </p:grpSpPr>
          <p:grpSp>
            <p:nvGrpSpPr>
              <p:cNvPr id="2102" name="Group 93"/>
              <p:cNvGrpSpPr>
                <a:grpSpLocks/>
              </p:cNvGrpSpPr>
              <p:nvPr/>
            </p:nvGrpSpPr>
            <p:grpSpPr bwMode="auto">
              <a:xfrm>
                <a:off x="1499" y="1235"/>
                <a:ext cx="351" cy="434"/>
                <a:chOff x="1499" y="1235"/>
                <a:chExt cx="351" cy="434"/>
              </a:xfrm>
            </p:grpSpPr>
            <p:sp>
              <p:nvSpPr>
                <p:cNvPr id="2110" name="Freeform 94"/>
                <p:cNvSpPr>
                  <a:spLocks/>
                </p:cNvSpPr>
                <p:nvPr/>
              </p:nvSpPr>
              <p:spPr bwMode="auto">
                <a:xfrm>
                  <a:off x="1502" y="1485"/>
                  <a:ext cx="161" cy="183"/>
                </a:xfrm>
                <a:custGeom>
                  <a:avLst/>
                  <a:gdLst>
                    <a:gd name="T0" fmla="*/ 0 w 643"/>
                    <a:gd name="T1" fmla="*/ 0 h 731"/>
                    <a:gd name="T2" fmla="*/ 0 w 643"/>
                    <a:gd name="T3" fmla="*/ 0 h 731"/>
                    <a:gd name="T4" fmla="*/ 0 w 643"/>
                    <a:gd name="T5" fmla="*/ 0 h 731"/>
                    <a:gd name="T6" fmla="*/ 0 w 643"/>
                    <a:gd name="T7" fmla="*/ 0 h 731"/>
                    <a:gd name="T8" fmla="*/ 0 w 643"/>
                    <a:gd name="T9" fmla="*/ 0 h 731"/>
                    <a:gd name="T10" fmla="*/ 0 w 643"/>
                    <a:gd name="T11" fmla="*/ 0 h 731"/>
                    <a:gd name="T12" fmla="*/ 0 w 643"/>
                    <a:gd name="T13" fmla="*/ 0 h 731"/>
                    <a:gd name="T14" fmla="*/ 0 w 643"/>
                    <a:gd name="T15" fmla="*/ 0 h 731"/>
                    <a:gd name="T16" fmla="*/ 0 w 643"/>
                    <a:gd name="T17" fmla="*/ 0 h 731"/>
                    <a:gd name="T18" fmla="*/ 0 w 643"/>
                    <a:gd name="T19" fmla="*/ 0 h 731"/>
                    <a:gd name="T20" fmla="*/ 0 w 643"/>
                    <a:gd name="T21" fmla="*/ 0 h 731"/>
                    <a:gd name="T22" fmla="*/ 0 w 643"/>
                    <a:gd name="T23" fmla="*/ 0 h 731"/>
                    <a:gd name="T24" fmla="*/ 0 w 643"/>
                    <a:gd name="T25" fmla="*/ 0 h 731"/>
                    <a:gd name="T26" fmla="*/ 0 w 643"/>
                    <a:gd name="T27" fmla="*/ 0 h 731"/>
                    <a:gd name="T28" fmla="*/ 0 w 643"/>
                    <a:gd name="T29" fmla="*/ 0 h 731"/>
                    <a:gd name="T30" fmla="*/ 0 w 643"/>
                    <a:gd name="T31" fmla="*/ 0 h 731"/>
                    <a:gd name="T32" fmla="*/ 0 w 643"/>
                    <a:gd name="T33" fmla="*/ 0 h 7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3"/>
                    <a:gd name="T52" fmla="*/ 0 h 731"/>
                    <a:gd name="T53" fmla="*/ 643 w 643"/>
                    <a:gd name="T54" fmla="*/ 731 h 7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3" h="731">
                      <a:moveTo>
                        <a:pt x="611" y="0"/>
                      </a:moveTo>
                      <a:lnTo>
                        <a:pt x="643" y="72"/>
                      </a:lnTo>
                      <a:lnTo>
                        <a:pt x="578" y="182"/>
                      </a:lnTo>
                      <a:lnTo>
                        <a:pt x="493" y="313"/>
                      </a:lnTo>
                      <a:lnTo>
                        <a:pt x="406" y="457"/>
                      </a:lnTo>
                      <a:lnTo>
                        <a:pt x="328" y="548"/>
                      </a:lnTo>
                      <a:lnTo>
                        <a:pt x="223" y="672"/>
                      </a:lnTo>
                      <a:lnTo>
                        <a:pt x="157" y="731"/>
                      </a:lnTo>
                      <a:lnTo>
                        <a:pt x="92" y="704"/>
                      </a:lnTo>
                      <a:lnTo>
                        <a:pt x="20" y="627"/>
                      </a:lnTo>
                      <a:lnTo>
                        <a:pt x="0" y="573"/>
                      </a:lnTo>
                      <a:lnTo>
                        <a:pt x="59" y="437"/>
                      </a:lnTo>
                      <a:lnTo>
                        <a:pt x="150" y="294"/>
                      </a:lnTo>
                      <a:lnTo>
                        <a:pt x="243" y="176"/>
                      </a:lnTo>
                      <a:lnTo>
                        <a:pt x="367" y="85"/>
                      </a:lnTo>
                      <a:lnTo>
                        <a:pt x="493" y="33"/>
                      </a:lnTo>
                      <a:lnTo>
                        <a:pt x="611" y="0"/>
                      </a:lnTo>
                      <a:close/>
                    </a:path>
                  </a:pathLst>
                </a:custGeom>
                <a:solidFill>
                  <a:srgbClr val="AD6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11" name="Freeform 95"/>
                <p:cNvSpPr>
                  <a:spLocks/>
                </p:cNvSpPr>
                <p:nvPr/>
              </p:nvSpPr>
              <p:spPr bwMode="auto">
                <a:xfrm>
                  <a:off x="1656" y="1251"/>
                  <a:ext cx="193" cy="251"/>
                </a:xfrm>
                <a:custGeom>
                  <a:avLst/>
                  <a:gdLst>
                    <a:gd name="T0" fmla="*/ 0 w 772"/>
                    <a:gd name="T1" fmla="*/ 0 h 1003"/>
                    <a:gd name="T2" fmla="*/ 0 w 772"/>
                    <a:gd name="T3" fmla="*/ 0 h 1003"/>
                    <a:gd name="T4" fmla="*/ 0 w 772"/>
                    <a:gd name="T5" fmla="*/ 0 h 1003"/>
                    <a:gd name="T6" fmla="*/ 0 w 772"/>
                    <a:gd name="T7" fmla="*/ 0 h 1003"/>
                    <a:gd name="T8" fmla="*/ 0 w 772"/>
                    <a:gd name="T9" fmla="*/ 0 h 1003"/>
                    <a:gd name="T10" fmla="*/ 0 w 772"/>
                    <a:gd name="T11" fmla="*/ 0 h 1003"/>
                    <a:gd name="T12" fmla="*/ 0 w 772"/>
                    <a:gd name="T13" fmla="*/ 0 h 1003"/>
                    <a:gd name="T14" fmla="*/ 0 w 772"/>
                    <a:gd name="T15" fmla="*/ 0 h 1003"/>
                    <a:gd name="T16" fmla="*/ 0 w 772"/>
                    <a:gd name="T17" fmla="*/ 0 h 1003"/>
                    <a:gd name="T18" fmla="*/ 0 w 772"/>
                    <a:gd name="T19" fmla="*/ 0 h 1003"/>
                    <a:gd name="T20" fmla="*/ 0 w 772"/>
                    <a:gd name="T21" fmla="*/ 0 h 1003"/>
                    <a:gd name="T22" fmla="*/ 0 w 772"/>
                    <a:gd name="T23" fmla="*/ 0 h 1003"/>
                    <a:gd name="T24" fmla="*/ 0 w 772"/>
                    <a:gd name="T25" fmla="*/ 0 h 1003"/>
                    <a:gd name="T26" fmla="*/ 0 w 772"/>
                    <a:gd name="T27" fmla="*/ 0 h 1003"/>
                    <a:gd name="T28" fmla="*/ 0 w 772"/>
                    <a:gd name="T29" fmla="*/ 0 h 1003"/>
                    <a:gd name="T30" fmla="*/ 0 w 772"/>
                    <a:gd name="T31" fmla="*/ 0 h 1003"/>
                    <a:gd name="T32" fmla="*/ 0 w 772"/>
                    <a:gd name="T33" fmla="*/ 0 h 1003"/>
                    <a:gd name="T34" fmla="*/ 0 w 772"/>
                    <a:gd name="T35" fmla="*/ 0 h 1003"/>
                    <a:gd name="T36" fmla="*/ 0 w 772"/>
                    <a:gd name="T37" fmla="*/ 0 h 1003"/>
                    <a:gd name="T38" fmla="*/ 0 w 772"/>
                    <a:gd name="T39" fmla="*/ 0 h 1003"/>
                    <a:gd name="T40" fmla="*/ 0 w 772"/>
                    <a:gd name="T41" fmla="*/ 0 h 100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72"/>
                    <a:gd name="T64" fmla="*/ 0 h 1003"/>
                    <a:gd name="T65" fmla="*/ 772 w 772"/>
                    <a:gd name="T66" fmla="*/ 1003 h 100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72" h="1003">
                      <a:moveTo>
                        <a:pt x="575" y="0"/>
                      </a:moveTo>
                      <a:lnTo>
                        <a:pt x="745" y="91"/>
                      </a:lnTo>
                      <a:lnTo>
                        <a:pt x="772" y="254"/>
                      </a:lnTo>
                      <a:lnTo>
                        <a:pt x="753" y="462"/>
                      </a:lnTo>
                      <a:lnTo>
                        <a:pt x="700" y="612"/>
                      </a:lnTo>
                      <a:lnTo>
                        <a:pt x="648" y="736"/>
                      </a:lnTo>
                      <a:lnTo>
                        <a:pt x="550" y="821"/>
                      </a:lnTo>
                      <a:lnTo>
                        <a:pt x="458" y="893"/>
                      </a:lnTo>
                      <a:lnTo>
                        <a:pt x="327" y="938"/>
                      </a:lnTo>
                      <a:lnTo>
                        <a:pt x="118" y="931"/>
                      </a:lnTo>
                      <a:lnTo>
                        <a:pt x="58" y="1003"/>
                      </a:lnTo>
                      <a:lnTo>
                        <a:pt x="0" y="931"/>
                      </a:lnTo>
                      <a:lnTo>
                        <a:pt x="66" y="847"/>
                      </a:lnTo>
                      <a:lnTo>
                        <a:pt x="255" y="821"/>
                      </a:lnTo>
                      <a:lnTo>
                        <a:pt x="412" y="729"/>
                      </a:lnTo>
                      <a:lnTo>
                        <a:pt x="511" y="612"/>
                      </a:lnTo>
                      <a:lnTo>
                        <a:pt x="596" y="456"/>
                      </a:lnTo>
                      <a:lnTo>
                        <a:pt x="621" y="319"/>
                      </a:lnTo>
                      <a:lnTo>
                        <a:pt x="627" y="163"/>
                      </a:lnTo>
                      <a:lnTo>
                        <a:pt x="596" y="64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12" name="Freeform 96"/>
                <p:cNvSpPr>
                  <a:spLocks/>
                </p:cNvSpPr>
                <p:nvPr/>
              </p:nvSpPr>
              <p:spPr bwMode="auto">
                <a:xfrm>
                  <a:off x="1688" y="1240"/>
                  <a:ext cx="162" cy="251"/>
                </a:xfrm>
                <a:custGeom>
                  <a:avLst/>
                  <a:gdLst>
                    <a:gd name="T0" fmla="*/ 0 w 649"/>
                    <a:gd name="T1" fmla="*/ 0 h 1001"/>
                    <a:gd name="T2" fmla="*/ 0 w 649"/>
                    <a:gd name="T3" fmla="*/ 0 h 1001"/>
                    <a:gd name="T4" fmla="*/ 0 w 649"/>
                    <a:gd name="T5" fmla="*/ 0 h 1001"/>
                    <a:gd name="T6" fmla="*/ 0 w 649"/>
                    <a:gd name="T7" fmla="*/ 0 h 1001"/>
                    <a:gd name="T8" fmla="*/ 0 w 649"/>
                    <a:gd name="T9" fmla="*/ 0 h 1001"/>
                    <a:gd name="T10" fmla="*/ 0 w 649"/>
                    <a:gd name="T11" fmla="*/ 0 h 1001"/>
                    <a:gd name="T12" fmla="*/ 0 w 649"/>
                    <a:gd name="T13" fmla="*/ 0 h 1001"/>
                    <a:gd name="T14" fmla="*/ 0 w 649"/>
                    <a:gd name="T15" fmla="*/ 0 h 1001"/>
                    <a:gd name="T16" fmla="*/ 0 w 649"/>
                    <a:gd name="T17" fmla="*/ 0 h 1001"/>
                    <a:gd name="T18" fmla="*/ 0 w 649"/>
                    <a:gd name="T19" fmla="*/ 0 h 1001"/>
                    <a:gd name="T20" fmla="*/ 0 w 649"/>
                    <a:gd name="T21" fmla="*/ 0 h 1001"/>
                    <a:gd name="T22" fmla="*/ 0 w 649"/>
                    <a:gd name="T23" fmla="*/ 0 h 1001"/>
                    <a:gd name="T24" fmla="*/ 0 w 649"/>
                    <a:gd name="T25" fmla="*/ 0 h 1001"/>
                    <a:gd name="T26" fmla="*/ 0 w 649"/>
                    <a:gd name="T27" fmla="*/ 0 h 1001"/>
                    <a:gd name="T28" fmla="*/ 0 w 649"/>
                    <a:gd name="T29" fmla="*/ 0 h 1001"/>
                    <a:gd name="T30" fmla="*/ 0 w 649"/>
                    <a:gd name="T31" fmla="*/ 0 h 1001"/>
                    <a:gd name="T32" fmla="*/ 0 w 649"/>
                    <a:gd name="T33" fmla="*/ 0 h 1001"/>
                    <a:gd name="T34" fmla="*/ 0 w 649"/>
                    <a:gd name="T35" fmla="*/ 0 h 1001"/>
                    <a:gd name="T36" fmla="*/ 0 w 649"/>
                    <a:gd name="T37" fmla="*/ 0 h 1001"/>
                    <a:gd name="T38" fmla="*/ 0 w 649"/>
                    <a:gd name="T39" fmla="*/ 0 h 1001"/>
                    <a:gd name="T40" fmla="*/ 0 w 649"/>
                    <a:gd name="T41" fmla="*/ 0 h 1001"/>
                    <a:gd name="T42" fmla="*/ 0 w 649"/>
                    <a:gd name="T43" fmla="*/ 0 h 1001"/>
                    <a:gd name="T44" fmla="*/ 0 w 649"/>
                    <a:gd name="T45" fmla="*/ 0 h 1001"/>
                    <a:gd name="T46" fmla="*/ 0 w 649"/>
                    <a:gd name="T47" fmla="*/ 0 h 1001"/>
                    <a:gd name="T48" fmla="*/ 0 w 649"/>
                    <a:gd name="T49" fmla="*/ 0 h 1001"/>
                    <a:gd name="T50" fmla="*/ 0 w 649"/>
                    <a:gd name="T51" fmla="*/ 0 h 1001"/>
                    <a:gd name="T52" fmla="*/ 0 w 649"/>
                    <a:gd name="T53" fmla="*/ 0 h 1001"/>
                    <a:gd name="T54" fmla="*/ 0 w 649"/>
                    <a:gd name="T55" fmla="*/ 0 h 1001"/>
                    <a:gd name="T56" fmla="*/ 0 w 649"/>
                    <a:gd name="T57" fmla="*/ 0 h 1001"/>
                    <a:gd name="T58" fmla="*/ 0 w 649"/>
                    <a:gd name="T59" fmla="*/ 0 h 1001"/>
                    <a:gd name="T60" fmla="*/ 0 w 649"/>
                    <a:gd name="T61" fmla="*/ 0 h 1001"/>
                    <a:gd name="T62" fmla="*/ 0 w 649"/>
                    <a:gd name="T63" fmla="*/ 0 h 1001"/>
                    <a:gd name="T64" fmla="*/ 0 w 649"/>
                    <a:gd name="T65" fmla="*/ 0 h 10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9"/>
                    <a:gd name="T100" fmla="*/ 0 h 1001"/>
                    <a:gd name="T101" fmla="*/ 649 w 649"/>
                    <a:gd name="T102" fmla="*/ 1001 h 10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9" h="1001">
                      <a:moveTo>
                        <a:pt x="79" y="956"/>
                      </a:moveTo>
                      <a:lnTo>
                        <a:pt x="190" y="956"/>
                      </a:lnTo>
                      <a:lnTo>
                        <a:pt x="308" y="910"/>
                      </a:lnTo>
                      <a:lnTo>
                        <a:pt x="393" y="852"/>
                      </a:lnTo>
                      <a:lnTo>
                        <a:pt x="479" y="767"/>
                      </a:lnTo>
                      <a:lnTo>
                        <a:pt x="544" y="657"/>
                      </a:lnTo>
                      <a:lnTo>
                        <a:pt x="583" y="539"/>
                      </a:lnTo>
                      <a:lnTo>
                        <a:pt x="610" y="429"/>
                      </a:lnTo>
                      <a:lnTo>
                        <a:pt x="616" y="325"/>
                      </a:lnTo>
                      <a:lnTo>
                        <a:pt x="610" y="234"/>
                      </a:lnTo>
                      <a:lnTo>
                        <a:pt x="604" y="162"/>
                      </a:lnTo>
                      <a:lnTo>
                        <a:pt x="558" y="124"/>
                      </a:lnTo>
                      <a:lnTo>
                        <a:pt x="498" y="84"/>
                      </a:lnTo>
                      <a:lnTo>
                        <a:pt x="472" y="78"/>
                      </a:lnTo>
                      <a:lnTo>
                        <a:pt x="433" y="33"/>
                      </a:lnTo>
                      <a:lnTo>
                        <a:pt x="440" y="0"/>
                      </a:lnTo>
                      <a:lnTo>
                        <a:pt x="486" y="33"/>
                      </a:lnTo>
                      <a:lnTo>
                        <a:pt x="629" y="136"/>
                      </a:lnTo>
                      <a:lnTo>
                        <a:pt x="649" y="207"/>
                      </a:lnTo>
                      <a:lnTo>
                        <a:pt x="649" y="305"/>
                      </a:lnTo>
                      <a:lnTo>
                        <a:pt x="649" y="402"/>
                      </a:lnTo>
                      <a:lnTo>
                        <a:pt x="643" y="514"/>
                      </a:lnTo>
                      <a:lnTo>
                        <a:pt x="610" y="605"/>
                      </a:lnTo>
                      <a:lnTo>
                        <a:pt x="583" y="689"/>
                      </a:lnTo>
                      <a:lnTo>
                        <a:pt x="544" y="761"/>
                      </a:lnTo>
                      <a:lnTo>
                        <a:pt x="498" y="819"/>
                      </a:lnTo>
                      <a:lnTo>
                        <a:pt x="446" y="877"/>
                      </a:lnTo>
                      <a:lnTo>
                        <a:pt x="368" y="923"/>
                      </a:lnTo>
                      <a:lnTo>
                        <a:pt x="275" y="968"/>
                      </a:lnTo>
                      <a:lnTo>
                        <a:pt x="190" y="995"/>
                      </a:lnTo>
                      <a:lnTo>
                        <a:pt x="66" y="1001"/>
                      </a:lnTo>
                      <a:lnTo>
                        <a:pt x="0" y="968"/>
                      </a:lnTo>
                      <a:lnTo>
                        <a:pt x="79" y="9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13" name="Freeform 97"/>
                <p:cNvSpPr>
                  <a:spLocks/>
                </p:cNvSpPr>
                <p:nvPr/>
              </p:nvSpPr>
              <p:spPr bwMode="auto">
                <a:xfrm>
                  <a:off x="1645" y="1239"/>
                  <a:ext cx="171" cy="274"/>
                </a:xfrm>
                <a:custGeom>
                  <a:avLst/>
                  <a:gdLst>
                    <a:gd name="T0" fmla="*/ 0 w 687"/>
                    <a:gd name="T1" fmla="*/ 0 h 1100"/>
                    <a:gd name="T2" fmla="*/ 0 w 687"/>
                    <a:gd name="T3" fmla="*/ 0 h 1100"/>
                    <a:gd name="T4" fmla="*/ 0 w 687"/>
                    <a:gd name="T5" fmla="*/ 0 h 1100"/>
                    <a:gd name="T6" fmla="*/ 0 w 687"/>
                    <a:gd name="T7" fmla="*/ 0 h 1100"/>
                    <a:gd name="T8" fmla="*/ 0 w 687"/>
                    <a:gd name="T9" fmla="*/ 0 h 1100"/>
                    <a:gd name="T10" fmla="*/ 0 w 687"/>
                    <a:gd name="T11" fmla="*/ 0 h 1100"/>
                    <a:gd name="T12" fmla="*/ 0 w 687"/>
                    <a:gd name="T13" fmla="*/ 0 h 1100"/>
                    <a:gd name="T14" fmla="*/ 0 w 687"/>
                    <a:gd name="T15" fmla="*/ 0 h 1100"/>
                    <a:gd name="T16" fmla="*/ 0 w 687"/>
                    <a:gd name="T17" fmla="*/ 0 h 1100"/>
                    <a:gd name="T18" fmla="*/ 0 w 687"/>
                    <a:gd name="T19" fmla="*/ 0 h 1100"/>
                    <a:gd name="T20" fmla="*/ 0 w 687"/>
                    <a:gd name="T21" fmla="*/ 0 h 1100"/>
                    <a:gd name="T22" fmla="*/ 0 w 687"/>
                    <a:gd name="T23" fmla="*/ 0 h 1100"/>
                    <a:gd name="T24" fmla="*/ 0 w 687"/>
                    <a:gd name="T25" fmla="*/ 0 h 1100"/>
                    <a:gd name="T26" fmla="*/ 0 w 687"/>
                    <a:gd name="T27" fmla="*/ 0 h 1100"/>
                    <a:gd name="T28" fmla="*/ 0 w 687"/>
                    <a:gd name="T29" fmla="*/ 0 h 1100"/>
                    <a:gd name="T30" fmla="*/ 0 w 687"/>
                    <a:gd name="T31" fmla="*/ 0 h 1100"/>
                    <a:gd name="T32" fmla="*/ 0 w 687"/>
                    <a:gd name="T33" fmla="*/ 0 h 1100"/>
                    <a:gd name="T34" fmla="*/ 0 w 687"/>
                    <a:gd name="T35" fmla="*/ 0 h 1100"/>
                    <a:gd name="T36" fmla="*/ 0 w 687"/>
                    <a:gd name="T37" fmla="*/ 0 h 1100"/>
                    <a:gd name="T38" fmla="*/ 0 w 687"/>
                    <a:gd name="T39" fmla="*/ 0 h 1100"/>
                    <a:gd name="T40" fmla="*/ 0 w 687"/>
                    <a:gd name="T41" fmla="*/ 0 h 1100"/>
                    <a:gd name="T42" fmla="*/ 0 w 687"/>
                    <a:gd name="T43" fmla="*/ 0 h 1100"/>
                    <a:gd name="T44" fmla="*/ 0 w 687"/>
                    <a:gd name="T45" fmla="*/ 0 h 1100"/>
                    <a:gd name="T46" fmla="*/ 0 w 687"/>
                    <a:gd name="T47" fmla="*/ 0 h 1100"/>
                    <a:gd name="T48" fmla="*/ 0 w 687"/>
                    <a:gd name="T49" fmla="*/ 0 h 1100"/>
                    <a:gd name="T50" fmla="*/ 0 w 687"/>
                    <a:gd name="T51" fmla="*/ 0 h 1100"/>
                    <a:gd name="T52" fmla="*/ 0 w 687"/>
                    <a:gd name="T53" fmla="*/ 0 h 1100"/>
                    <a:gd name="T54" fmla="*/ 0 w 687"/>
                    <a:gd name="T55" fmla="*/ 0 h 1100"/>
                    <a:gd name="T56" fmla="*/ 0 w 687"/>
                    <a:gd name="T57" fmla="*/ 0 h 1100"/>
                    <a:gd name="T58" fmla="*/ 0 w 687"/>
                    <a:gd name="T59" fmla="*/ 0 h 1100"/>
                    <a:gd name="T60" fmla="*/ 0 w 687"/>
                    <a:gd name="T61" fmla="*/ 0 h 1100"/>
                    <a:gd name="T62" fmla="*/ 0 w 687"/>
                    <a:gd name="T63" fmla="*/ 0 h 1100"/>
                    <a:gd name="T64" fmla="*/ 0 w 687"/>
                    <a:gd name="T65" fmla="*/ 0 h 1100"/>
                    <a:gd name="T66" fmla="*/ 0 w 687"/>
                    <a:gd name="T67" fmla="*/ 0 h 1100"/>
                    <a:gd name="T68" fmla="*/ 0 w 687"/>
                    <a:gd name="T69" fmla="*/ 0 h 1100"/>
                    <a:gd name="T70" fmla="*/ 0 w 687"/>
                    <a:gd name="T71" fmla="*/ 0 h 1100"/>
                    <a:gd name="T72" fmla="*/ 0 w 687"/>
                    <a:gd name="T73" fmla="*/ 0 h 110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87"/>
                    <a:gd name="T112" fmla="*/ 0 h 1100"/>
                    <a:gd name="T113" fmla="*/ 687 w 687"/>
                    <a:gd name="T114" fmla="*/ 1100 h 110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87" h="1100">
                      <a:moveTo>
                        <a:pt x="137" y="1048"/>
                      </a:moveTo>
                      <a:lnTo>
                        <a:pt x="202" y="963"/>
                      </a:lnTo>
                      <a:lnTo>
                        <a:pt x="202" y="904"/>
                      </a:lnTo>
                      <a:lnTo>
                        <a:pt x="300" y="878"/>
                      </a:lnTo>
                      <a:lnTo>
                        <a:pt x="405" y="832"/>
                      </a:lnTo>
                      <a:lnTo>
                        <a:pt x="484" y="768"/>
                      </a:lnTo>
                      <a:lnTo>
                        <a:pt x="556" y="677"/>
                      </a:lnTo>
                      <a:lnTo>
                        <a:pt x="614" y="592"/>
                      </a:lnTo>
                      <a:lnTo>
                        <a:pt x="654" y="488"/>
                      </a:lnTo>
                      <a:lnTo>
                        <a:pt x="668" y="390"/>
                      </a:lnTo>
                      <a:lnTo>
                        <a:pt x="687" y="313"/>
                      </a:lnTo>
                      <a:lnTo>
                        <a:pt x="687" y="183"/>
                      </a:lnTo>
                      <a:lnTo>
                        <a:pt x="660" y="98"/>
                      </a:lnTo>
                      <a:lnTo>
                        <a:pt x="621" y="33"/>
                      </a:lnTo>
                      <a:lnTo>
                        <a:pt x="562" y="0"/>
                      </a:lnTo>
                      <a:lnTo>
                        <a:pt x="595" y="59"/>
                      </a:lnTo>
                      <a:lnTo>
                        <a:pt x="635" y="124"/>
                      </a:lnTo>
                      <a:lnTo>
                        <a:pt x="654" y="195"/>
                      </a:lnTo>
                      <a:lnTo>
                        <a:pt x="647" y="274"/>
                      </a:lnTo>
                      <a:lnTo>
                        <a:pt x="641" y="365"/>
                      </a:lnTo>
                      <a:lnTo>
                        <a:pt x="621" y="475"/>
                      </a:lnTo>
                      <a:lnTo>
                        <a:pt x="595" y="560"/>
                      </a:lnTo>
                      <a:lnTo>
                        <a:pt x="536" y="644"/>
                      </a:lnTo>
                      <a:lnTo>
                        <a:pt x="478" y="722"/>
                      </a:lnTo>
                      <a:lnTo>
                        <a:pt x="412" y="780"/>
                      </a:lnTo>
                      <a:lnTo>
                        <a:pt x="320" y="832"/>
                      </a:lnTo>
                      <a:lnTo>
                        <a:pt x="242" y="865"/>
                      </a:lnTo>
                      <a:lnTo>
                        <a:pt x="157" y="872"/>
                      </a:lnTo>
                      <a:lnTo>
                        <a:pt x="97" y="853"/>
                      </a:lnTo>
                      <a:lnTo>
                        <a:pt x="58" y="898"/>
                      </a:lnTo>
                      <a:lnTo>
                        <a:pt x="0" y="983"/>
                      </a:lnTo>
                      <a:lnTo>
                        <a:pt x="45" y="1029"/>
                      </a:lnTo>
                      <a:lnTo>
                        <a:pt x="124" y="930"/>
                      </a:lnTo>
                      <a:lnTo>
                        <a:pt x="170" y="937"/>
                      </a:lnTo>
                      <a:lnTo>
                        <a:pt x="72" y="1054"/>
                      </a:lnTo>
                      <a:lnTo>
                        <a:pt x="97" y="1100"/>
                      </a:lnTo>
                      <a:lnTo>
                        <a:pt x="137" y="10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14" name="Freeform 98"/>
                <p:cNvSpPr>
                  <a:spLocks/>
                </p:cNvSpPr>
                <p:nvPr/>
              </p:nvSpPr>
              <p:spPr bwMode="auto">
                <a:xfrm>
                  <a:off x="1643" y="1235"/>
                  <a:ext cx="165" cy="230"/>
                </a:xfrm>
                <a:custGeom>
                  <a:avLst/>
                  <a:gdLst>
                    <a:gd name="T0" fmla="*/ 0 w 662"/>
                    <a:gd name="T1" fmla="*/ 0 h 920"/>
                    <a:gd name="T2" fmla="*/ 0 w 662"/>
                    <a:gd name="T3" fmla="*/ 0 h 920"/>
                    <a:gd name="T4" fmla="*/ 0 w 662"/>
                    <a:gd name="T5" fmla="*/ 0 h 920"/>
                    <a:gd name="T6" fmla="*/ 0 w 662"/>
                    <a:gd name="T7" fmla="*/ 0 h 920"/>
                    <a:gd name="T8" fmla="*/ 0 w 662"/>
                    <a:gd name="T9" fmla="*/ 0 h 920"/>
                    <a:gd name="T10" fmla="*/ 0 w 662"/>
                    <a:gd name="T11" fmla="*/ 0 h 920"/>
                    <a:gd name="T12" fmla="*/ 0 w 662"/>
                    <a:gd name="T13" fmla="*/ 0 h 920"/>
                    <a:gd name="T14" fmla="*/ 0 w 662"/>
                    <a:gd name="T15" fmla="*/ 0 h 920"/>
                    <a:gd name="T16" fmla="*/ 0 w 662"/>
                    <a:gd name="T17" fmla="*/ 0 h 920"/>
                    <a:gd name="T18" fmla="*/ 0 w 662"/>
                    <a:gd name="T19" fmla="*/ 0 h 920"/>
                    <a:gd name="T20" fmla="*/ 0 w 662"/>
                    <a:gd name="T21" fmla="*/ 0 h 920"/>
                    <a:gd name="T22" fmla="*/ 0 w 662"/>
                    <a:gd name="T23" fmla="*/ 0 h 920"/>
                    <a:gd name="T24" fmla="*/ 0 w 662"/>
                    <a:gd name="T25" fmla="*/ 0 h 920"/>
                    <a:gd name="T26" fmla="*/ 0 w 662"/>
                    <a:gd name="T27" fmla="*/ 0 h 920"/>
                    <a:gd name="T28" fmla="*/ 0 w 662"/>
                    <a:gd name="T29" fmla="*/ 0 h 920"/>
                    <a:gd name="T30" fmla="*/ 0 w 662"/>
                    <a:gd name="T31" fmla="*/ 0 h 920"/>
                    <a:gd name="T32" fmla="*/ 0 w 662"/>
                    <a:gd name="T33" fmla="*/ 0 h 920"/>
                    <a:gd name="T34" fmla="*/ 0 w 662"/>
                    <a:gd name="T35" fmla="*/ 0 h 920"/>
                    <a:gd name="T36" fmla="*/ 0 w 662"/>
                    <a:gd name="T37" fmla="*/ 0 h 920"/>
                    <a:gd name="T38" fmla="*/ 0 w 662"/>
                    <a:gd name="T39" fmla="*/ 0 h 920"/>
                    <a:gd name="T40" fmla="*/ 0 w 662"/>
                    <a:gd name="T41" fmla="*/ 0 h 920"/>
                    <a:gd name="T42" fmla="*/ 0 w 662"/>
                    <a:gd name="T43" fmla="*/ 0 h 920"/>
                    <a:gd name="T44" fmla="*/ 0 w 662"/>
                    <a:gd name="T45" fmla="*/ 0 h 920"/>
                    <a:gd name="T46" fmla="*/ 0 w 662"/>
                    <a:gd name="T47" fmla="*/ 0 h 920"/>
                    <a:gd name="T48" fmla="*/ 0 w 662"/>
                    <a:gd name="T49" fmla="*/ 0 h 920"/>
                    <a:gd name="T50" fmla="*/ 0 w 662"/>
                    <a:gd name="T51" fmla="*/ 0 h 920"/>
                    <a:gd name="T52" fmla="*/ 0 w 662"/>
                    <a:gd name="T53" fmla="*/ 0 h 920"/>
                    <a:gd name="T54" fmla="*/ 0 w 662"/>
                    <a:gd name="T55" fmla="*/ 0 h 920"/>
                    <a:gd name="T56" fmla="*/ 0 w 662"/>
                    <a:gd name="T57" fmla="*/ 0 h 920"/>
                    <a:gd name="T58" fmla="*/ 0 w 662"/>
                    <a:gd name="T59" fmla="*/ 0 h 920"/>
                    <a:gd name="T60" fmla="*/ 0 w 662"/>
                    <a:gd name="T61" fmla="*/ 0 h 920"/>
                    <a:gd name="T62" fmla="*/ 0 w 662"/>
                    <a:gd name="T63" fmla="*/ 0 h 92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62"/>
                    <a:gd name="T97" fmla="*/ 0 h 920"/>
                    <a:gd name="T98" fmla="*/ 662 w 662"/>
                    <a:gd name="T99" fmla="*/ 920 h 92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62" h="920">
                      <a:moveTo>
                        <a:pt x="91" y="901"/>
                      </a:moveTo>
                      <a:lnTo>
                        <a:pt x="46" y="835"/>
                      </a:lnTo>
                      <a:lnTo>
                        <a:pt x="13" y="770"/>
                      </a:lnTo>
                      <a:lnTo>
                        <a:pt x="0" y="685"/>
                      </a:lnTo>
                      <a:lnTo>
                        <a:pt x="6" y="580"/>
                      </a:lnTo>
                      <a:lnTo>
                        <a:pt x="27" y="464"/>
                      </a:lnTo>
                      <a:lnTo>
                        <a:pt x="66" y="340"/>
                      </a:lnTo>
                      <a:lnTo>
                        <a:pt x="124" y="228"/>
                      </a:lnTo>
                      <a:lnTo>
                        <a:pt x="217" y="118"/>
                      </a:lnTo>
                      <a:lnTo>
                        <a:pt x="341" y="40"/>
                      </a:lnTo>
                      <a:lnTo>
                        <a:pt x="453" y="0"/>
                      </a:lnTo>
                      <a:lnTo>
                        <a:pt x="531" y="7"/>
                      </a:lnTo>
                      <a:lnTo>
                        <a:pt x="596" y="33"/>
                      </a:lnTo>
                      <a:lnTo>
                        <a:pt x="662" y="79"/>
                      </a:lnTo>
                      <a:lnTo>
                        <a:pt x="649" y="118"/>
                      </a:lnTo>
                      <a:lnTo>
                        <a:pt x="570" y="59"/>
                      </a:lnTo>
                      <a:lnTo>
                        <a:pt x="524" y="40"/>
                      </a:lnTo>
                      <a:lnTo>
                        <a:pt x="459" y="40"/>
                      </a:lnTo>
                      <a:lnTo>
                        <a:pt x="399" y="59"/>
                      </a:lnTo>
                      <a:lnTo>
                        <a:pt x="327" y="85"/>
                      </a:lnTo>
                      <a:lnTo>
                        <a:pt x="275" y="124"/>
                      </a:lnTo>
                      <a:lnTo>
                        <a:pt x="217" y="164"/>
                      </a:lnTo>
                      <a:lnTo>
                        <a:pt x="178" y="222"/>
                      </a:lnTo>
                      <a:lnTo>
                        <a:pt x="138" y="288"/>
                      </a:lnTo>
                      <a:lnTo>
                        <a:pt x="99" y="365"/>
                      </a:lnTo>
                      <a:lnTo>
                        <a:pt x="66" y="450"/>
                      </a:lnTo>
                      <a:lnTo>
                        <a:pt x="46" y="555"/>
                      </a:lnTo>
                      <a:lnTo>
                        <a:pt x="46" y="672"/>
                      </a:lnTo>
                      <a:lnTo>
                        <a:pt x="52" y="770"/>
                      </a:lnTo>
                      <a:lnTo>
                        <a:pt x="99" y="855"/>
                      </a:lnTo>
                      <a:lnTo>
                        <a:pt x="190" y="920"/>
                      </a:lnTo>
                      <a:lnTo>
                        <a:pt x="91" y="9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15" name="Freeform 99"/>
                <p:cNvSpPr>
                  <a:spLocks/>
                </p:cNvSpPr>
                <p:nvPr/>
              </p:nvSpPr>
              <p:spPr bwMode="auto">
                <a:xfrm>
                  <a:off x="1750" y="1295"/>
                  <a:ext cx="18" cy="60"/>
                </a:xfrm>
                <a:custGeom>
                  <a:avLst/>
                  <a:gdLst>
                    <a:gd name="T0" fmla="*/ 0 w 75"/>
                    <a:gd name="T1" fmla="*/ 0 h 242"/>
                    <a:gd name="T2" fmla="*/ 0 w 75"/>
                    <a:gd name="T3" fmla="*/ 0 h 242"/>
                    <a:gd name="T4" fmla="*/ 0 w 75"/>
                    <a:gd name="T5" fmla="*/ 0 h 242"/>
                    <a:gd name="T6" fmla="*/ 0 w 75"/>
                    <a:gd name="T7" fmla="*/ 0 h 242"/>
                    <a:gd name="T8" fmla="*/ 0 w 75"/>
                    <a:gd name="T9" fmla="*/ 0 h 242"/>
                    <a:gd name="T10" fmla="*/ 0 w 75"/>
                    <a:gd name="T11" fmla="*/ 0 h 242"/>
                    <a:gd name="T12" fmla="*/ 0 w 75"/>
                    <a:gd name="T13" fmla="*/ 0 h 242"/>
                    <a:gd name="T14" fmla="*/ 0 w 75"/>
                    <a:gd name="T15" fmla="*/ 0 h 242"/>
                    <a:gd name="T16" fmla="*/ 0 w 75"/>
                    <a:gd name="T17" fmla="*/ 0 h 2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242"/>
                    <a:gd name="T29" fmla="*/ 75 w 75"/>
                    <a:gd name="T30" fmla="*/ 242 h 2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242">
                      <a:moveTo>
                        <a:pt x="0" y="0"/>
                      </a:moveTo>
                      <a:lnTo>
                        <a:pt x="38" y="47"/>
                      </a:lnTo>
                      <a:lnTo>
                        <a:pt x="60" y="101"/>
                      </a:lnTo>
                      <a:lnTo>
                        <a:pt x="75" y="181"/>
                      </a:lnTo>
                      <a:lnTo>
                        <a:pt x="67" y="242"/>
                      </a:lnTo>
                      <a:lnTo>
                        <a:pt x="45" y="215"/>
                      </a:lnTo>
                      <a:lnTo>
                        <a:pt x="38" y="148"/>
                      </a:lnTo>
                      <a:lnTo>
                        <a:pt x="15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16" name="Freeform 100"/>
                <p:cNvSpPr>
                  <a:spLocks/>
                </p:cNvSpPr>
                <p:nvPr/>
              </p:nvSpPr>
              <p:spPr bwMode="auto">
                <a:xfrm>
                  <a:off x="1499" y="1480"/>
                  <a:ext cx="177" cy="189"/>
                </a:xfrm>
                <a:custGeom>
                  <a:avLst/>
                  <a:gdLst>
                    <a:gd name="T0" fmla="*/ 0 w 707"/>
                    <a:gd name="T1" fmla="*/ 0 h 757"/>
                    <a:gd name="T2" fmla="*/ 0 w 707"/>
                    <a:gd name="T3" fmla="*/ 0 h 757"/>
                    <a:gd name="T4" fmla="*/ 0 w 707"/>
                    <a:gd name="T5" fmla="*/ 0 h 757"/>
                    <a:gd name="T6" fmla="*/ 0 w 707"/>
                    <a:gd name="T7" fmla="*/ 0 h 757"/>
                    <a:gd name="T8" fmla="*/ 0 w 707"/>
                    <a:gd name="T9" fmla="*/ 0 h 757"/>
                    <a:gd name="T10" fmla="*/ 0 w 707"/>
                    <a:gd name="T11" fmla="*/ 0 h 757"/>
                    <a:gd name="T12" fmla="*/ 0 w 707"/>
                    <a:gd name="T13" fmla="*/ 0 h 757"/>
                    <a:gd name="T14" fmla="*/ 0 w 707"/>
                    <a:gd name="T15" fmla="*/ 0 h 757"/>
                    <a:gd name="T16" fmla="*/ 0 w 707"/>
                    <a:gd name="T17" fmla="*/ 0 h 757"/>
                    <a:gd name="T18" fmla="*/ 0 w 707"/>
                    <a:gd name="T19" fmla="*/ 0 h 757"/>
                    <a:gd name="T20" fmla="*/ 0 w 707"/>
                    <a:gd name="T21" fmla="*/ 0 h 757"/>
                    <a:gd name="T22" fmla="*/ 0 w 707"/>
                    <a:gd name="T23" fmla="*/ 0 h 757"/>
                    <a:gd name="T24" fmla="*/ 0 w 707"/>
                    <a:gd name="T25" fmla="*/ 0 h 757"/>
                    <a:gd name="T26" fmla="*/ 0 w 707"/>
                    <a:gd name="T27" fmla="*/ 0 h 757"/>
                    <a:gd name="T28" fmla="*/ 0 w 707"/>
                    <a:gd name="T29" fmla="*/ 0 h 757"/>
                    <a:gd name="T30" fmla="*/ 0 w 707"/>
                    <a:gd name="T31" fmla="*/ 0 h 757"/>
                    <a:gd name="T32" fmla="*/ 0 w 707"/>
                    <a:gd name="T33" fmla="*/ 0 h 757"/>
                    <a:gd name="T34" fmla="*/ 0 w 707"/>
                    <a:gd name="T35" fmla="*/ 0 h 757"/>
                    <a:gd name="T36" fmla="*/ 0 w 707"/>
                    <a:gd name="T37" fmla="*/ 0 h 757"/>
                    <a:gd name="T38" fmla="*/ 0 w 707"/>
                    <a:gd name="T39" fmla="*/ 0 h 757"/>
                    <a:gd name="T40" fmla="*/ 0 w 707"/>
                    <a:gd name="T41" fmla="*/ 0 h 757"/>
                    <a:gd name="T42" fmla="*/ 0 w 707"/>
                    <a:gd name="T43" fmla="*/ 0 h 757"/>
                    <a:gd name="T44" fmla="*/ 0 w 707"/>
                    <a:gd name="T45" fmla="*/ 0 h 757"/>
                    <a:gd name="T46" fmla="*/ 0 w 707"/>
                    <a:gd name="T47" fmla="*/ 0 h 757"/>
                    <a:gd name="T48" fmla="*/ 0 w 707"/>
                    <a:gd name="T49" fmla="*/ 0 h 757"/>
                    <a:gd name="T50" fmla="*/ 0 w 707"/>
                    <a:gd name="T51" fmla="*/ 0 h 757"/>
                    <a:gd name="T52" fmla="*/ 0 w 707"/>
                    <a:gd name="T53" fmla="*/ 0 h 757"/>
                    <a:gd name="T54" fmla="*/ 0 w 707"/>
                    <a:gd name="T55" fmla="*/ 0 h 757"/>
                    <a:gd name="T56" fmla="*/ 0 w 707"/>
                    <a:gd name="T57" fmla="*/ 0 h 757"/>
                    <a:gd name="T58" fmla="*/ 0 w 707"/>
                    <a:gd name="T59" fmla="*/ 0 h 757"/>
                    <a:gd name="T60" fmla="*/ 0 w 707"/>
                    <a:gd name="T61" fmla="*/ 0 h 757"/>
                    <a:gd name="T62" fmla="*/ 0 w 707"/>
                    <a:gd name="T63" fmla="*/ 0 h 757"/>
                    <a:gd name="T64" fmla="*/ 0 w 707"/>
                    <a:gd name="T65" fmla="*/ 0 h 757"/>
                    <a:gd name="T66" fmla="*/ 0 w 707"/>
                    <a:gd name="T67" fmla="*/ 0 h 757"/>
                    <a:gd name="T68" fmla="*/ 0 w 707"/>
                    <a:gd name="T69" fmla="*/ 0 h 757"/>
                    <a:gd name="T70" fmla="*/ 0 w 707"/>
                    <a:gd name="T71" fmla="*/ 0 h 757"/>
                    <a:gd name="T72" fmla="*/ 0 w 707"/>
                    <a:gd name="T73" fmla="*/ 0 h 757"/>
                    <a:gd name="T74" fmla="*/ 0 w 707"/>
                    <a:gd name="T75" fmla="*/ 0 h 757"/>
                    <a:gd name="T76" fmla="*/ 0 w 707"/>
                    <a:gd name="T77" fmla="*/ 0 h 757"/>
                    <a:gd name="T78" fmla="*/ 0 w 707"/>
                    <a:gd name="T79" fmla="*/ 0 h 757"/>
                    <a:gd name="T80" fmla="*/ 0 w 707"/>
                    <a:gd name="T81" fmla="*/ 0 h 7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7"/>
                    <a:gd name="T124" fmla="*/ 0 h 757"/>
                    <a:gd name="T125" fmla="*/ 707 w 707"/>
                    <a:gd name="T126" fmla="*/ 757 h 75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7" h="757">
                      <a:moveTo>
                        <a:pt x="629" y="0"/>
                      </a:moveTo>
                      <a:lnTo>
                        <a:pt x="523" y="19"/>
                      </a:lnTo>
                      <a:lnTo>
                        <a:pt x="432" y="45"/>
                      </a:lnTo>
                      <a:lnTo>
                        <a:pt x="327" y="117"/>
                      </a:lnTo>
                      <a:lnTo>
                        <a:pt x="229" y="208"/>
                      </a:lnTo>
                      <a:lnTo>
                        <a:pt x="138" y="320"/>
                      </a:lnTo>
                      <a:lnTo>
                        <a:pt x="39" y="469"/>
                      </a:lnTo>
                      <a:lnTo>
                        <a:pt x="0" y="574"/>
                      </a:lnTo>
                      <a:lnTo>
                        <a:pt x="0" y="614"/>
                      </a:lnTo>
                      <a:lnTo>
                        <a:pt x="39" y="659"/>
                      </a:lnTo>
                      <a:lnTo>
                        <a:pt x="91" y="718"/>
                      </a:lnTo>
                      <a:lnTo>
                        <a:pt x="177" y="757"/>
                      </a:lnTo>
                      <a:lnTo>
                        <a:pt x="236" y="730"/>
                      </a:lnTo>
                      <a:lnTo>
                        <a:pt x="335" y="606"/>
                      </a:lnTo>
                      <a:lnTo>
                        <a:pt x="432" y="482"/>
                      </a:lnTo>
                      <a:lnTo>
                        <a:pt x="523" y="333"/>
                      </a:lnTo>
                      <a:lnTo>
                        <a:pt x="616" y="208"/>
                      </a:lnTo>
                      <a:lnTo>
                        <a:pt x="707" y="97"/>
                      </a:lnTo>
                      <a:lnTo>
                        <a:pt x="688" y="32"/>
                      </a:lnTo>
                      <a:lnTo>
                        <a:pt x="629" y="39"/>
                      </a:lnTo>
                      <a:lnTo>
                        <a:pt x="616" y="91"/>
                      </a:lnTo>
                      <a:lnTo>
                        <a:pt x="589" y="169"/>
                      </a:lnTo>
                      <a:lnTo>
                        <a:pt x="511" y="274"/>
                      </a:lnTo>
                      <a:lnTo>
                        <a:pt x="452" y="372"/>
                      </a:lnTo>
                      <a:lnTo>
                        <a:pt x="380" y="469"/>
                      </a:lnTo>
                      <a:lnTo>
                        <a:pt x="335" y="554"/>
                      </a:lnTo>
                      <a:lnTo>
                        <a:pt x="248" y="645"/>
                      </a:lnTo>
                      <a:lnTo>
                        <a:pt x="196" y="705"/>
                      </a:lnTo>
                      <a:lnTo>
                        <a:pt x="157" y="718"/>
                      </a:lnTo>
                      <a:lnTo>
                        <a:pt x="85" y="685"/>
                      </a:lnTo>
                      <a:lnTo>
                        <a:pt x="52" y="626"/>
                      </a:lnTo>
                      <a:lnTo>
                        <a:pt x="46" y="574"/>
                      </a:lnTo>
                      <a:lnTo>
                        <a:pt x="79" y="490"/>
                      </a:lnTo>
                      <a:lnTo>
                        <a:pt x="130" y="391"/>
                      </a:lnTo>
                      <a:lnTo>
                        <a:pt x="203" y="281"/>
                      </a:lnTo>
                      <a:lnTo>
                        <a:pt x="302" y="189"/>
                      </a:lnTo>
                      <a:lnTo>
                        <a:pt x="386" y="117"/>
                      </a:lnTo>
                      <a:lnTo>
                        <a:pt x="484" y="65"/>
                      </a:lnTo>
                      <a:lnTo>
                        <a:pt x="563" y="51"/>
                      </a:lnTo>
                      <a:lnTo>
                        <a:pt x="622" y="39"/>
                      </a:lnTo>
                      <a:lnTo>
                        <a:pt x="6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103" name="Group 101"/>
              <p:cNvGrpSpPr>
                <a:grpSpLocks/>
              </p:cNvGrpSpPr>
              <p:nvPr/>
            </p:nvGrpSpPr>
            <p:grpSpPr bwMode="auto">
              <a:xfrm>
                <a:off x="1369" y="1224"/>
                <a:ext cx="301" cy="512"/>
                <a:chOff x="1369" y="1224"/>
                <a:chExt cx="301" cy="512"/>
              </a:xfrm>
            </p:grpSpPr>
            <p:sp>
              <p:nvSpPr>
                <p:cNvPr id="2104" name="Freeform 102"/>
                <p:cNvSpPr>
                  <a:spLocks/>
                </p:cNvSpPr>
                <p:nvPr/>
              </p:nvSpPr>
              <p:spPr bwMode="auto">
                <a:xfrm>
                  <a:off x="1525" y="1224"/>
                  <a:ext cx="117" cy="99"/>
                </a:xfrm>
                <a:custGeom>
                  <a:avLst/>
                  <a:gdLst>
                    <a:gd name="T0" fmla="*/ 0 w 468"/>
                    <a:gd name="T1" fmla="*/ 0 h 396"/>
                    <a:gd name="T2" fmla="*/ 0 w 468"/>
                    <a:gd name="T3" fmla="*/ 0 h 396"/>
                    <a:gd name="T4" fmla="*/ 0 w 468"/>
                    <a:gd name="T5" fmla="*/ 0 h 396"/>
                    <a:gd name="T6" fmla="*/ 0 w 468"/>
                    <a:gd name="T7" fmla="*/ 0 h 396"/>
                    <a:gd name="T8" fmla="*/ 0 w 468"/>
                    <a:gd name="T9" fmla="*/ 0 h 396"/>
                    <a:gd name="T10" fmla="*/ 0 w 468"/>
                    <a:gd name="T11" fmla="*/ 0 h 396"/>
                    <a:gd name="T12" fmla="*/ 0 w 468"/>
                    <a:gd name="T13" fmla="*/ 0 h 396"/>
                    <a:gd name="T14" fmla="*/ 0 w 468"/>
                    <a:gd name="T15" fmla="*/ 0 h 396"/>
                    <a:gd name="T16" fmla="*/ 0 w 468"/>
                    <a:gd name="T17" fmla="*/ 0 h 396"/>
                    <a:gd name="T18" fmla="*/ 0 w 468"/>
                    <a:gd name="T19" fmla="*/ 0 h 396"/>
                    <a:gd name="T20" fmla="*/ 0 w 468"/>
                    <a:gd name="T21" fmla="*/ 0 h 396"/>
                    <a:gd name="T22" fmla="*/ 0 w 468"/>
                    <a:gd name="T23" fmla="*/ 0 h 396"/>
                    <a:gd name="T24" fmla="*/ 0 w 468"/>
                    <a:gd name="T25" fmla="*/ 0 h 396"/>
                    <a:gd name="T26" fmla="*/ 0 w 468"/>
                    <a:gd name="T27" fmla="*/ 0 h 396"/>
                    <a:gd name="T28" fmla="*/ 0 w 468"/>
                    <a:gd name="T29" fmla="*/ 0 h 396"/>
                    <a:gd name="T30" fmla="*/ 0 w 468"/>
                    <a:gd name="T31" fmla="*/ 0 h 396"/>
                    <a:gd name="T32" fmla="*/ 0 w 468"/>
                    <a:gd name="T33" fmla="*/ 0 h 396"/>
                    <a:gd name="T34" fmla="*/ 0 w 468"/>
                    <a:gd name="T35" fmla="*/ 0 h 396"/>
                    <a:gd name="T36" fmla="*/ 0 w 468"/>
                    <a:gd name="T37" fmla="*/ 0 h 396"/>
                    <a:gd name="T38" fmla="*/ 0 w 468"/>
                    <a:gd name="T39" fmla="*/ 0 h 396"/>
                    <a:gd name="T40" fmla="*/ 0 w 468"/>
                    <a:gd name="T41" fmla="*/ 0 h 396"/>
                    <a:gd name="T42" fmla="*/ 0 w 468"/>
                    <a:gd name="T43" fmla="*/ 0 h 396"/>
                    <a:gd name="T44" fmla="*/ 0 w 468"/>
                    <a:gd name="T45" fmla="*/ 0 h 396"/>
                    <a:gd name="T46" fmla="*/ 0 w 468"/>
                    <a:gd name="T47" fmla="*/ 0 h 396"/>
                    <a:gd name="T48" fmla="*/ 0 w 468"/>
                    <a:gd name="T49" fmla="*/ 0 h 39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8"/>
                    <a:gd name="T76" fmla="*/ 0 h 396"/>
                    <a:gd name="T77" fmla="*/ 468 w 468"/>
                    <a:gd name="T78" fmla="*/ 396 h 39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8" h="396">
                      <a:moveTo>
                        <a:pt x="323" y="232"/>
                      </a:moveTo>
                      <a:lnTo>
                        <a:pt x="362" y="165"/>
                      </a:lnTo>
                      <a:lnTo>
                        <a:pt x="381" y="99"/>
                      </a:lnTo>
                      <a:lnTo>
                        <a:pt x="369" y="53"/>
                      </a:lnTo>
                      <a:lnTo>
                        <a:pt x="348" y="20"/>
                      </a:lnTo>
                      <a:lnTo>
                        <a:pt x="296" y="0"/>
                      </a:lnTo>
                      <a:lnTo>
                        <a:pt x="237" y="0"/>
                      </a:lnTo>
                      <a:lnTo>
                        <a:pt x="152" y="27"/>
                      </a:lnTo>
                      <a:lnTo>
                        <a:pt x="66" y="105"/>
                      </a:lnTo>
                      <a:lnTo>
                        <a:pt x="13" y="191"/>
                      </a:lnTo>
                      <a:lnTo>
                        <a:pt x="0" y="284"/>
                      </a:lnTo>
                      <a:lnTo>
                        <a:pt x="20" y="337"/>
                      </a:lnTo>
                      <a:lnTo>
                        <a:pt x="66" y="376"/>
                      </a:lnTo>
                      <a:lnTo>
                        <a:pt x="125" y="396"/>
                      </a:lnTo>
                      <a:lnTo>
                        <a:pt x="191" y="384"/>
                      </a:lnTo>
                      <a:lnTo>
                        <a:pt x="263" y="337"/>
                      </a:lnTo>
                      <a:lnTo>
                        <a:pt x="303" y="291"/>
                      </a:lnTo>
                      <a:lnTo>
                        <a:pt x="381" y="331"/>
                      </a:lnTo>
                      <a:lnTo>
                        <a:pt x="435" y="363"/>
                      </a:lnTo>
                      <a:lnTo>
                        <a:pt x="455" y="363"/>
                      </a:lnTo>
                      <a:lnTo>
                        <a:pt x="468" y="324"/>
                      </a:lnTo>
                      <a:lnTo>
                        <a:pt x="447" y="298"/>
                      </a:lnTo>
                      <a:lnTo>
                        <a:pt x="395" y="304"/>
                      </a:lnTo>
                      <a:lnTo>
                        <a:pt x="356" y="284"/>
                      </a:lnTo>
                      <a:lnTo>
                        <a:pt x="323" y="232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05" name="Freeform 103"/>
                <p:cNvSpPr>
                  <a:spLocks/>
                </p:cNvSpPr>
                <p:nvPr/>
              </p:nvSpPr>
              <p:spPr bwMode="auto">
                <a:xfrm>
                  <a:off x="1430" y="1326"/>
                  <a:ext cx="114" cy="163"/>
                </a:xfrm>
                <a:custGeom>
                  <a:avLst/>
                  <a:gdLst>
                    <a:gd name="T0" fmla="*/ 0 w 457"/>
                    <a:gd name="T1" fmla="*/ 0 h 654"/>
                    <a:gd name="T2" fmla="*/ 0 w 457"/>
                    <a:gd name="T3" fmla="*/ 0 h 654"/>
                    <a:gd name="T4" fmla="*/ 0 w 457"/>
                    <a:gd name="T5" fmla="*/ 0 h 654"/>
                    <a:gd name="T6" fmla="*/ 0 w 457"/>
                    <a:gd name="T7" fmla="*/ 0 h 654"/>
                    <a:gd name="T8" fmla="*/ 0 w 457"/>
                    <a:gd name="T9" fmla="*/ 0 h 654"/>
                    <a:gd name="T10" fmla="*/ 0 w 457"/>
                    <a:gd name="T11" fmla="*/ 0 h 654"/>
                    <a:gd name="T12" fmla="*/ 0 w 457"/>
                    <a:gd name="T13" fmla="*/ 0 h 654"/>
                    <a:gd name="T14" fmla="*/ 0 w 457"/>
                    <a:gd name="T15" fmla="*/ 0 h 654"/>
                    <a:gd name="T16" fmla="*/ 0 w 457"/>
                    <a:gd name="T17" fmla="*/ 0 h 654"/>
                    <a:gd name="T18" fmla="*/ 0 w 457"/>
                    <a:gd name="T19" fmla="*/ 0 h 654"/>
                    <a:gd name="T20" fmla="*/ 0 w 457"/>
                    <a:gd name="T21" fmla="*/ 0 h 654"/>
                    <a:gd name="T22" fmla="*/ 0 w 457"/>
                    <a:gd name="T23" fmla="*/ 0 h 654"/>
                    <a:gd name="T24" fmla="*/ 0 w 457"/>
                    <a:gd name="T25" fmla="*/ 0 h 654"/>
                    <a:gd name="T26" fmla="*/ 0 w 457"/>
                    <a:gd name="T27" fmla="*/ 0 h 654"/>
                    <a:gd name="T28" fmla="*/ 0 w 457"/>
                    <a:gd name="T29" fmla="*/ 0 h 654"/>
                    <a:gd name="T30" fmla="*/ 0 w 457"/>
                    <a:gd name="T31" fmla="*/ 0 h 654"/>
                    <a:gd name="T32" fmla="*/ 0 w 457"/>
                    <a:gd name="T33" fmla="*/ 0 h 654"/>
                    <a:gd name="T34" fmla="*/ 0 w 457"/>
                    <a:gd name="T35" fmla="*/ 0 h 654"/>
                    <a:gd name="T36" fmla="*/ 0 w 457"/>
                    <a:gd name="T37" fmla="*/ 0 h 654"/>
                    <a:gd name="T38" fmla="*/ 0 w 457"/>
                    <a:gd name="T39" fmla="*/ 0 h 654"/>
                    <a:gd name="T40" fmla="*/ 0 w 457"/>
                    <a:gd name="T41" fmla="*/ 0 h 654"/>
                    <a:gd name="T42" fmla="*/ 0 w 457"/>
                    <a:gd name="T43" fmla="*/ 0 h 654"/>
                    <a:gd name="T44" fmla="*/ 0 w 457"/>
                    <a:gd name="T45" fmla="*/ 0 h 654"/>
                    <a:gd name="T46" fmla="*/ 0 w 457"/>
                    <a:gd name="T47" fmla="*/ 0 h 65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57"/>
                    <a:gd name="T73" fmla="*/ 0 h 654"/>
                    <a:gd name="T74" fmla="*/ 457 w 457"/>
                    <a:gd name="T75" fmla="*/ 654 h 65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57" h="654">
                      <a:moveTo>
                        <a:pt x="165" y="98"/>
                      </a:moveTo>
                      <a:lnTo>
                        <a:pt x="265" y="26"/>
                      </a:lnTo>
                      <a:lnTo>
                        <a:pt x="337" y="0"/>
                      </a:lnTo>
                      <a:lnTo>
                        <a:pt x="384" y="0"/>
                      </a:lnTo>
                      <a:lnTo>
                        <a:pt x="424" y="20"/>
                      </a:lnTo>
                      <a:lnTo>
                        <a:pt x="457" y="72"/>
                      </a:lnTo>
                      <a:lnTo>
                        <a:pt x="457" y="117"/>
                      </a:lnTo>
                      <a:lnTo>
                        <a:pt x="417" y="202"/>
                      </a:lnTo>
                      <a:lnTo>
                        <a:pt x="344" y="255"/>
                      </a:lnTo>
                      <a:lnTo>
                        <a:pt x="298" y="314"/>
                      </a:lnTo>
                      <a:lnTo>
                        <a:pt x="265" y="386"/>
                      </a:lnTo>
                      <a:lnTo>
                        <a:pt x="251" y="477"/>
                      </a:lnTo>
                      <a:lnTo>
                        <a:pt x="272" y="549"/>
                      </a:lnTo>
                      <a:lnTo>
                        <a:pt x="265" y="602"/>
                      </a:lnTo>
                      <a:lnTo>
                        <a:pt x="232" y="634"/>
                      </a:lnTo>
                      <a:lnTo>
                        <a:pt x="173" y="654"/>
                      </a:lnTo>
                      <a:lnTo>
                        <a:pt x="93" y="621"/>
                      </a:lnTo>
                      <a:lnTo>
                        <a:pt x="33" y="563"/>
                      </a:lnTo>
                      <a:lnTo>
                        <a:pt x="0" y="452"/>
                      </a:lnTo>
                      <a:lnTo>
                        <a:pt x="0" y="359"/>
                      </a:lnTo>
                      <a:lnTo>
                        <a:pt x="27" y="262"/>
                      </a:lnTo>
                      <a:lnTo>
                        <a:pt x="73" y="189"/>
                      </a:lnTo>
                      <a:lnTo>
                        <a:pt x="113" y="138"/>
                      </a:lnTo>
                      <a:lnTo>
                        <a:pt x="165" y="98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06" name="Freeform 104"/>
                <p:cNvSpPr>
                  <a:spLocks/>
                </p:cNvSpPr>
                <p:nvPr/>
              </p:nvSpPr>
              <p:spPr bwMode="auto">
                <a:xfrm>
                  <a:off x="1369" y="1321"/>
                  <a:ext cx="154" cy="153"/>
                </a:xfrm>
                <a:custGeom>
                  <a:avLst/>
                  <a:gdLst>
                    <a:gd name="T0" fmla="*/ 0 w 616"/>
                    <a:gd name="T1" fmla="*/ 0 h 616"/>
                    <a:gd name="T2" fmla="*/ 0 w 616"/>
                    <a:gd name="T3" fmla="*/ 0 h 616"/>
                    <a:gd name="T4" fmla="*/ 0 w 616"/>
                    <a:gd name="T5" fmla="*/ 0 h 616"/>
                    <a:gd name="T6" fmla="*/ 0 w 616"/>
                    <a:gd name="T7" fmla="*/ 0 h 616"/>
                    <a:gd name="T8" fmla="*/ 0 w 616"/>
                    <a:gd name="T9" fmla="*/ 0 h 616"/>
                    <a:gd name="T10" fmla="*/ 0 w 616"/>
                    <a:gd name="T11" fmla="*/ 0 h 616"/>
                    <a:gd name="T12" fmla="*/ 0 w 616"/>
                    <a:gd name="T13" fmla="*/ 0 h 616"/>
                    <a:gd name="T14" fmla="*/ 0 w 616"/>
                    <a:gd name="T15" fmla="*/ 0 h 616"/>
                    <a:gd name="T16" fmla="*/ 0 w 616"/>
                    <a:gd name="T17" fmla="*/ 0 h 616"/>
                    <a:gd name="T18" fmla="*/ 0 w 616"/>
                    <a:gd name="T19" fmla="*/ 0 h 616"/>
                    <a:gd name="T20" fmla="*/ 0 w 616"/>
                    <a:gd name="T21" fmla="*/ 0 h 616"/>
                    <a:gd name="T22" fmla="*/ 0 w 616"/>
                    <a:gd name="T23" fmla="*/ 0 h 616"/>
                    <a:gd name="T24" fmla="*/ 0 w 616"/>
                    <a:gd name="T25" fmla="*/ 0 h 616"/>
                    <a:gd name="T26" fmla="*/ 0 w 616"/>
                    <a:gd name="T27" fmla="*/ 0 h 616"/>
                    <a:gd name="T28" fmla="*/ 0 w 616"/>
                    <a:gd name="T29" fmla="*/ 0 h 616"/>
                    <a:gd name="T30" fmla="*/ 0 w 616"/>
                    <a:gd name="T31" fmla="*/ 0 h 616"/>
                    <a:gd name="T32" fmla="*/ 0 w 616"/>
                    <a:gd name="T33" fmla="*/ 0 h 616"/>
                    <a:gd name="T34" fmla="*/ 0 w 616"/>
                    <a:gd name="T35" fmla="*/ 0 h 616"/>
                    <a:gd name="T36" fmla="*/ 0 w 616"/>
                    <a:gd name="T37" fmla="*/ 0 h 616"/>
                    <a:gd name="T38" fmla="*/ 0 w 616"/>
                    <a:gd name="T39" fmla="*/ 0 h 616"/>
                    <a:gd name="T40" fmla="*/ 0 w 616"/>
                    <a:gd name="T41" fmla="*/ 0 h 616"/>
                    <a:gd name="T42" fmla="*/ 0 w 616"/>
                    <a:gd name="T43" fmla="*/ 0 h 616"/>
                    <a:gd name="T44" fmla="*/ 0 w 616"/>
                    <a:gd name="T45" fmla="*/ 0 h 616"/>
                    <a:gd name="T46" fmla="*/ 0 w 616"/>
                    <a:gd name="T47" fmla="*/ 0 h 616"/>
                    <a:gd name="T48" fmla="*/ 0 w 616"/>
                    <a:gd name="T49" fmla="*/ 0 h 616"/>
                    <a:gd name="T50" fmla="*/ 0 w 616"/>
                    <a:gd name="T51" fmla="*/ 0 h 616"/>
                    <a:gd name="T52" fmla="*/ 0 w 616"/>
                    <a:gd name="T53" fmla="*/ 0 h 616"/>
                    <a:gd name="T54" fmla="*/ 0 w 616"/>
                    <a:gd name="T55" fmla="*/ 0 h 616"/>
                    <a:gd name="T56" fmla="*/ 0 w 616"/>
                    <a:gd name="T57" fmla="*/ 0 h 616"/>
                    <a:gd name="T58" fmla="*/ 0 w 616"/>
                    <a:gd name="T59" fmla="*/ 0 h 616"/>
                    <a:gd name="T60" fmla="*/ 0 w 616"/>
                    <a:gd name="T61" fmla="*/ 0 h 616"/>
                    <a:gd name="T62" fmla="*/ 0 w 616"/>
                    <a:gd name="T63" fmla="*/ 0 h 6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6"/>
                    <a:gd name="T97" fmla="*/ 0 h 616"/>
                    <a:gd name="T98" fmla="*/ 616 w 616"/>
                    <a:gd name="T99" fmla="*/ 616 h 6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6" h="616">
                      <a:moveTo>
                        <a:pt x="504" y="0"/>
                      </a:moveTo>
                      <a:lnTo>
                        <a:pt x="616" y="21"/>
                      </a:lnTo>
                      <a:lnTo>
                        <a:pt x="603" y="66"/>
                      </a:lnTo>
                      <a:lnTo>
                        <a:pt x="537" y="79"/>
                      </a:lnTo>
                      <a:lnTo>
                        <a:pt x="465" y="66"/>
                      </a:lnTo>
                      <a:lnTo>
                        <a:pt x="360" y="72"/>
                      </a:lnTo>
                      <a:lnTo>
                        <a:pt x="235" y="105"/>
                      </a:lnTo>
                      <a:lnTo>
                        <a:pt x="124" y="138"/>
                      </a:lnTo>
                      <a:lnTo>
                        <a:pt x="85" y="178"/>
                      </a:lnTo>
                      <a:lnTo>
                        <a:pt x="91" y="203"/>
                      </a:lnTo>
                      <a:lnTo>
                        <a:pt x="144" y="295"/>
                      </a:lnTo>
                      <a:lnTo>
                        <a:pt x="190" y="380"/>
                      </a:lnTo>
                      <a:lnTo>
                        <a:pt x="242" y="438"/>
                      </a:lnTo>
                      <a:lnTo>
                        <a:pt x="268" y="459"/>
                      </a:lnTo>
                      <a:lnTo>
                        <a:pt x="262" y="504"/>
                      </a:lnTo>
                      <a:lnTo>
                        <a:pt x="203" y="537"/>
                      </a:lnTo>
                      <a:lnTo>
                        <a:pt x="157" y="576"/>
                      </a:lnTo>
                      <a:lnTo>
                        <a:pt x="138" y="616"/>
                      </a:lnTo>
                      <a:lnTo>
                        <a:pt x="99" y="616"/>
                      </a:lnTo>
                      <a:lnTo>
                        <a:pt x="91" y="570"/>
                      </a:lnTo>
                      <a:lnTo>
                        <a:pt x="138" y="517"/>
                      </a:lnTo>
                      <a:lnTo>
                        <a:pt x="196" y="471"/>
                      </a:lnTo>
                      <a:lnTo>
                        <a:pt x="190" y="452"/>
                      </a:lnTo>
                      <a:lnTo>
                        <a:pt x="138" y="380"/>
                      </a:lnTo>
                      <a:lnTo>
                        <a:pt x="78" y="295"/>
                      </a:lnTo>
                      <a:lnTo>
                        <a:pt x="26" y="203"/>
                      </a:lnTo>
                      <a:lnTo>
                        <a:pt x="0" y="151"/>
                      </a:lnTo>
                      <a:lnTo>
                        <a:pt x="39" y="112"/>
                      </a:lnTo>
                      <a:lnTo>
                        <a:pt x="124" y="72"/>
                      </a:lnTo>
                      <a:lnTo>
                        <a:pt x="275" y="21"/>
                      </a:lnTo>
                      <a:lnTo>
                        <a:pt x="413" y="7"/>
                      </a:ln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07" name="Freeform 105"/>
                <p:cNvSpPr>
                  <a:spLocks/>
                </p:cNvSpPr>
                <p:nvPr/>
              </p:nvSpPr>
              <p:spPr bwMode="auto">
                <a:xfrm>
                  <a:off x="1524" y="1340"/>
                  <a:ext cx="146" cy="154"/>
                </a:xfrm>
                <a:custGeom>
                  <a:avLst/>
                  <a:gdLst>
                    <a:gd name="T0" fmla="*/ 0 w 584"/>
                    <a:gd name="T1" fmla="*/ 0 h 616"/>
                    <a:gd name="T2" fmla="*/ 0 w 584"/>
                    <a:gd name="T3" fmla="*/ 0 h 616"/>
                    <a:gd name="T4" fmla="*/ 0 w 584"/>
                    <a:gd name="T5" fmla="*/ 0 h 616"/>
                    <a:gd name="T6" fmla="*/ 0 w 584"/>
                    <a:gd name="T7" fmla="*/ 0 h 616"/>
                    <a:gd name="T8" fmla="*/ 0 w 584"/>
                    <a:gd name="T9" fmla="*/ 0 h 616"/>
                    <a:gd name="T10" fmla="*/ 0 w 584"/>
                    <a:gd name="T11" fmla="*/ 0 h 616"/>
                    <a:gd name="T12" fmla="*/ 0 w 584"/>
                    <a:gd name="T13" fmla="*/ 0 h 616"/>
                    <a:gd name="T14" fmla="*/ 0 w 584"/>
                    <a:gd name="T15" fmla="*/ 0 h 616"/>
                    <a:gd name="T16" fmla="*/ 0 w 584"/>
                    <a:gd name="T17" fmla="*/ 0 h 616"/>
                    <a:gd name="T18" fmla="*/ 0 w 584"/>
                    <a:gd name="T19" fmla="*/ 0 h 616"/>
                    <a:gd name="T20" fmla="*/ 0 w 584"/>
                    <a:gd name="T21" fmla="*/ 0 h 616"/>
                    <a:gd name="T22" fmla="*/ 0 w 584"/>
                    <a:gd name="T23" fmla="*/ 0 h 616"/>
                    <a:gd name="T24" fmla="*/ 0 w 584"/>
                    <a:gd name="T25" fmla="*/ 0 h 616"/>
                    <a:gd name="T26" fmla="*/ 0 w 584"/>
                    <a:gd name="T27" fmla="*/ 0 h 616"/>
                    <a:gd name="T28" fmla="*/ 0 w 584"/>
                    <a:gd name="T29" fmla="*/ 0 h 616"/>
                    <a:gd name="T30" fmla="*/ 0 w 584"/>
                    <a:gd name="T31" fmla="*/ 0 h 616"/>
                    <a:gd name="T32" fmla="*/ 0 w 584"/>
                    <a:gd name="T33" fmla="*/ 0 h 616"/>
                    <a:gd name="T34" fmla="*/ 0 w 584"/>
                    <a:gd name="T35" fmla="*/ 0 h 616"/>
                    <a:gd name="T36" fmla="*/ 0 w 584"/>
                    <a:gd name="T37" fmla="*/ 0 h 616"/>
                    <a:gd name="T38" fmla="*/ 0 w 584"/>
                    <a:gd name="T39" fmla="*/ 0 h 6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84"/>
                    <a:gd name="T61" fmla="*/ 0 h 616"/>
                    <a:gd name="T62" fmla="*/ 584 w 584"/>
                    <a:gd name="T63" fmla="*/ 616 h 6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84" h="616">
                      <a:moveTo>
                        <a:pt x="65" y="0"/>
                      </a:moveTo>
                      <a:lnTo>
                        <a:pt x="0" y="20"/>
                      </a:lnTo>
                      <a:lnTo>
                        <a:pt x="0" y="65"/>
                      </a:lnTo>
                      <a:lnTo>
                        <a:pt x="32" y="98"/>
                      </a:lnTo>
                      <a:lnTo>
                        <a:pt x="111" y="144"/>
                      </a:lnTo>
                      <a:lnTo>
                        <a:pt x="256" y="236"/>
                      </a:lnTo>
                      <a:lnTo>
                        <a:pt x="340" y="295"/>
                      </a:lnTo>
                      <a:lnTo>
                        <a:pt x="394" y="379"/>
                      </a:lnTo>
                      <a:lnTo>
                        <a:pt x="460" y="492"/>
                      </a:lnTo>
                      <a:lnTo>
                        <a:pt x="466" y="583"/>
                      </a:lnTo>
                      <a:lnTo>
                        <a:pt x="505" y="616"/>
                      </a:lnTo>
                      <a:lnTo>
                        <a:pt x="584" y="544"/>
                      </a:lnTo>
                      <a:lnTo>
                        <a:pt x="524" y="511"/>
                      </a:lnTo>
                      <a:lnTo>
                        <a:pt x="466" y="412"/>
                      </a:lnTo>
                      <a:lnTo>
                        <a:pt x="413" y="321"/>
                      </a:lnTo>
                      <a:lnTo>
                        <a:pt x="394" y="268"/>
                      </a:lnTo>
                      <a:lnTo>
                        <a:pt x="348" y="210"/>
                      </a:lnTo>
                      <a:lnTo>
                        <a:pt x="262" y="144"/>
                      </a:lnTo>
                      <a:lnTo>
                        <a:pt x="163" y="78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08" name="Freeform 106"/>
                <p:cNvSpPr>
                  <a:spLocks/>
                </p:cNvSpPr>
                <p:nvPr/>
              </p:nvSpPr>
              <p:spPr bwMode="auto">
                <a:xfrm>
                  <a:off x="1469" y="1456"/>
                  <a:ext cx="80" cy="251"/>
                </a:xfrm>
                <a:custGeom>
                  <a:avLst/>
                  <a:gdLst>
                    <a:gd name="T0" fmla="*/ 0 w 320"/>
                    <a:gd name="T1" fmla="*/ 0 h 1004"/>
                    <a:gd name="T2" fmla="*/ 0 w 320"/>
                    <a:gd name="T3" fmla="*/ 0 h 1004"/>
                    <a:gd name="T4" fmla="*/ 0 w 320"/>
                    <a:gd name="T5" fmla="*/ 0 h 1004"/>
                    <a:gd name="T6" fmla="*/ 0 w 320"/>
                    <a:gd name="T7" fmla="*/ 0 h 1004"/>
                    <a:gd name="T8" fmla="*/ 0 w 320"/>
                    <a:gd name="T9" fmla="*/ 0 h 1004"/>
                    <a:gd name="T10" fmla="*/ 0 w 320"/>
                    <a:gd name="T11" fmla="*/ 0 h 1004"/>
                    <a:gd name="T12" fmla="*/ 0 w 320"/>
                    <a:gd name="T13" fmla="*/ 0 h 1004"/>
                    <a:gd name="T14" fmla="*/ 0 w 320"/>
                    <a:gd name="T15" fmla="*/ 0 h 1004"/>
                    <a:gd name="T16" fmla="*/ 0 w 320"/>
                    <a:gd name="T17" fmla="*/ 0 h 1004"/>
                    <a:gd name="T18" fmla="*/ 0 w 320"/>
                    <a:gd name="T19" fmla="*/ 0 h 1004"/>
                    <a:gd name="T20" fmla="*/ 0 w 320"/>
                    <a:gd name="T21" fmla="*/ 0 h 1004"/>
                    <a:gd name="T22" fmla="*/ 0 w 320"/>
                    <a:gd name="T23" fmla="*/ 0 h 1004"/>
                    <a:gd name="T24" fmla="*/ 0 w 320"/>
                    <a:gd name="T25" fmla="*/ 0 h 1004"/>
                    <a:gd name="T26" fmla="*/ 0 w 320"/>
                    <a:gd name="T27" fmla="*/ 0 h 1004"/>
                    <a:gd name="T28" fmla="*/ 0 w 320"/>
                    <a:gd name="T29" fmla="*/ 0 h 1004"/>
                    <a:gd name="T30" fmla="*/ 0 w 320"/>
                    <a:gd name="T31" fmla="*/ 0 h 1004"/>
                    <a:gd name="T32" fmla="*/ 0 w 320"/>
                    <a:gd name="T33" fmla="*/ 0 h 1004"/>
                    <a:gd name="T34" fmla="*/ 0 w 320"/>
                    <a:gd name="T35" fmla="*/ 0 h 1004"/>
                    <a:gd name="T36" fmla="*/ 0 w 320"/>
                    <a:gd name="T37" fmla="*/ 0 h 1004"/>
                    <a:gd name="T38" fmla="*/ 0 w 320"/>
                    <a:gd name="T39" fmla="*/ 0 h 1004"/>
                    <a:gd name="T40" fmla="*/ 0 w 320"/>
                    <a:gd name="T41" fmla="*/ 0 h 1004"/>
                    <a:gd name="T42" fmla="*/ 0 w 320"/>
                    <a:gd name="T43" fmla="*/ 0 h 1004"/>
                    <a:gd name="T44" fmla="*/ 0 w 320"/>
                    <a:gd name="T45" fmla="*/ 0 h 1004"/>
                    <a:gd name="T46" fmla="*/ 0 w 320"/>
                    <a:gd name="T47" fmla="*/ 0 h 1004"/>
                    <a:gd name="T48" fmla="*/ 0 w 320"/>
                    <a:gd name="T49" fmla="*/ 0 h 1004"/>
                    <a:gd name="T50" fmla="*/ 0 w 320"/>
                    <a:gd name="T51" fmla="*/ 0 h 1004"/>
                    <a:gd name="T52" fmla="*/ 0 w 320"/>
                    <a:gd name="T53" fmla="*/ 0 h 1004"/>
                    <a:gd name="T54" fmla="*/ 0 w 320"/>
                    <a:gd name="T55" fmla="*/ 0 h 10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20"/>
                    <a:gd name="T85" fmla="*/ 0 h 1004"/>
                    <a:gd name="T86" fmla="*/ 320 w 320"/>
                    <a:gd name="T87" fmla="*/ 1004 h 10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20" h="1004">
                      <a:moveTo>
                        <a:pt x="47" y="0"/>
                      </a:moveTo>
                      <a:lnTo>
                        <a:pt x="0" y="19"/>
                      </a:lnTo>
                      <a:lnTo>
                        <a:pt x="7" y="72"/>
                      </a:lnTo>
                      <a:lnTo>
                        <a:pt x="27" y="104"/>
                      </a:lnTo>
                      <a:lnTo>
                        <a:pt x="80" y="209"/>
                      </a:lnTo>
                      <a:lnTo>
                        <a:pt x="133" y="398"/>
                      </a:lnTo>
                      <a:lnTo>
                        <a:pt x="147" y="509"/>
                      </a:lnTo>
                      <a:lnTo>
                        <a:pt x="100" y="671"/>
                      </a:lnTo>
                      <a:lnTo>
                        <a:pt x="47" y="802"/>
                      </a:lnTo>
                      <a:lnTo>
                        <a:pt x="27" y="913"/>
                      </a:lnTo>
                      <a:lnTo>
                        <a:pt x="47" y="940"/>
                      </a:lnTo>
                      <a:lnTo>
                        <a:pt x="100" y="952"/>
                      </a:lnTo>
                      <a:lnTo>
                        <a:pt x="220" y="998"/>
                      </a:lnTo>
                      <a:lnTo>
                        <a:pt x="266" y="1004"/>
                      </a:lnTo>
                      <a:lnTo>
                        <a:pt x="320" y="959"/>
                      </a:lnTo>
                      <a:lnTo>
                        <a:pt x="240" y="932"/>
                      </a:lnTo>
                      <a:lnTo>
                        <a:pt x="127" y="913"/>
                      </a:lnTo>
                      <a:lnTo>
                        <a:pt x="86" y="880"/>
                      </a:lnTo>
                      <a:lnTo>
                        <a:pt x="80" y="835"/>
                      </a:lnTo>
                      <a:lnTo>
                        <a:pt x="127" y="750"/>
                      </a:lnTo>
                      <a:lnTo>
                        <a:pt x="166" y="632"/>
                      </a:lnTo>
                      <a:lnTo>
                        <a:pt x="207" y="489"/>
                      </a:lnTo>
                      <a:lnTo>
                        <a:pt x="201" y="424"/>
                      </a:lnTo>
                      <a:lnTo>
                        <a:pt x="193" y="325"/>
                      </a:lnTo>
                      <a:lnTo>
                        <a:pt x="160" y="209"/>
                      </a:lnTo>
                      <a:lnTo>
                        <a:pt x="133" y="104"/>
                      </a:lnTo>
                      <a:lnTo>
                        <a:pt x="94" y="2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109" name="Freeform 107"/>
                <p:cNvSpPr>
                  <a:spLocks/>
                </p:cNvSpPr>
                <p:nvPr/>
              </p:nvSpPr>
              <p:spPr bwMode="auto">
                <a:xfrm>
                  <a:off x="1436" y="1453"/>
                  <a:ext cx="59" cy="283"/>
                </a:xfrm>
                <a:custGeom>
                  <a:avLst/>
                  <a:gdLst>
                    <a:gd name="T0" fmla="*/ 0 w 236"/>
                    <a:gd name="T1" fmla="*/ 0 h 1131"/>
                    <a:gd name="T2" fmla="*/ 0 w 236"/>
                    <a:gd name="T3" fmla="*/ 0 h 1131"/>
                    <a:gd name="T4" fmla="*/ 0 w 236"/>
                    <a:gd name="T5" fmla="*/ 0 h 1131"/>
                    <a:gd name="T6" fmla="*/ 0 w 236"/>
                    <a:gd name="T7" fmla="*/ 0 h 1131"/>
                    <a:gd name="T8" fmla="*/ 0 w 236"/>
                    <a:gd name="T9" fmla="*/ 0 h 1131"/>
                    <a:gd name="T10" fmla="*/ 0 w 236"/>
                    <a:gd name="T11" fmla="*/ 0 h 1131"/>
                    <a:gd name="T12" fmla="*/ 0 w 236"/>
                    <a:gd name="T13" fmla="*/ 0 h 1131"/>
                    <a:gd name="T14" fmla="*/ 0 w 236"/>
                    <a:gd name="T15" fmla="*/ 0 h 1131"/>
                    <a:gd name="T16" fmla="*/ 0 w 236"/>
                    <a:gd name="T17" fmla="*/ 0 h 1131"/>
                    <a:gd name="T18" fmla="*/ 0 w 236"/>
                    <a:gd name="T19" fmla="*/ 0 h 1131"/>
                    <a:gd name="T20" fmla="*/ 0 w 236"/>
                    <a:gd name="T21" fmla="*/ 0 h 1131"/>
                    <a:gd name="T22" fmla="*/ 0 w 236"/>
                    <a:gd name="T23" fmla="*/ 0 h 1131"/>
                    <a:gd name="T24" fmla="*/ 0 w 236"/>
                    <a:gd name="T25" fmla="*/ 0 h 1131"/>
                    <a:gd name="T26" fmla="*/ 0 w 236"/>
                    <a:gd name="T27" fmla="*/ 0 h 1131"/>
                    <a:gd name="T28" fmla="*/ 0 w 236"/>
                    <a:gd name="T29" fmla="*/ 0 h 1131"/>
                    <a:gd name="T30" fmla="*/ 0 w 236"/>
                    <a:gd name="T31" fmla="*/ 0 h 1131"/>
                    <a:gd name="T32" fmla="*/ 0 w 236"/>
                    <a:gd name="T33" fmla="*/ 0 h 1131"/>
                    <a:gd name="T34" fmla="*/ 0 w 236"/>
                    <a:gd name="T35" fmla="*/ 0 h 1131"/>
                    <a:gd name="T36" fmla="*/ 0 w 236"/>
                    <a:gd name="T37" fmla="*/ 0 h 1131"/>
                    <a:gd name="T38" fmla="*/ 0 w 236"/>
                    <a:gd name="T39" fmla="*/ 0 h 1131"/>
                    <a:gd name="T40" fmla="*/ 0 w 236"/>
                    <a:gd name="T41" fmla="*/ 0 h 1131"/>
                    <a:gd name="T42" fmla="*/ 0 w 236"/>
                    <a:gd name="T43" fmla="*/ 0 h 1131"/>
                    <a:gd name="T44" fmla="*/ 0 w 236"/>
                    <a:gd name="T45" fmla="*/ 0 h 1131"/>
                    <a:gd name="T46" fmla="*/ 0 w 236"/>
                    <a:gd name="T47" fmla="*/ 0 h 1131"/>
                    <a:gd name="T48" fmla="*/ 0 w 236"/>
                    <a:gd name="T49" fmla="*/ 0 h 1131"/>
                    <a:gd name="T50" fmla="*/ 0 w 236"/>
                    <a:gd name="T51" fmla="*/ 0 h 1131"/>
                    <a:gd name="T52" fmla="*/ 0 w 236"/>
                    <a:gd name="T53" fmla="*/ 0 h 11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36"/>
                    <a:gd name="T82" fmla="*/ 0 h 1131"/>
                    <a:gd name="T83" fmla="*/ 236 w 236"/>
                    <a:gd name="T84" fmla="*/ 1131 h 11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36" h="1131">
                      <a:moveTo>
                        <a:pt x="54" y="45"/>
                      </a:moveTo>
                      <a:lnTo>
                        <a:pt x="94" y="0"/>
                      </a:lnTo>
                      <a:lnTo>
                        <a:pt x="148" y="12"/>
                      </a:lnTo>
                      <a:lnTo>
                        <a:pt x="162" y="64"/>
                      </a:lnTo>
                      <a:lnTo>
                        <a:pt x="181" y="279"/>
                      </a:lnTo>
                      <a:lnTo>
                        <a:pt x="175" y="454"/>
                      </a:lnTo>
                      <a:lnTo>
                        <a:pt x="162" y="578"/>
                      </a:lnTo>
                      <a:lnTo>
                        <a:pt x="114" y="819"/>
                      </a:lnTo>
                      <a:lnTo>
                        <a:pt x="81" y="936"/>
                      </a:lnTo>
                      <a:lnTo>
                        <a:pt x="94" y="975"/>
                      </a:lnTo>
                      <a:lnTo>
                        <a:pt x="181" y="1033"/>
                      </a:lnTo>
                      <a:lnTo>
                        <a:pt x="236" y="1104"/>
                      </a:lnTo>
                      <a:lnTo>
                        <a:pt x="222" y="1124"/>
                      </a:lnTo>
                      <a:lnTo>
                        <a:pt x="155" y="1131"/>
                      </a:lnTo>
                      <a:lnTo>
                        <a:pt x="114" y="1118"/>
                      </a:lnTo>
                      <a:lnTo>
                        <a:pt x="101" y="1079"/>
                      </a:lnTo>
                      <a:lnTo>
                        <a:pt x="94" y="1039"/>
                      </a:lnTo>
                      <a:lnTo>
                        <a:pt x="41" y="981"/>
                      </a:lnTo>
                      <a:lnTo>
                        <a:pt x="0" y="942"/>
                      </a:lnTo>
                      <a:lnTo>
                        <a:pt x="14" y="884"/>
                      </a:lnTo>
                      <a:lnTo>
                        <a:pt x="61" y="825"/>
                      </a:lnTo>
                      <a:lnTo>
                        <a:pt x="94" y="682"/>
                      </a:lnTo>
                      <a:lnTo>
                        <a:pt x="108" y="526"/>
                      </a:lnTo>
                      <a:lnTo>
                        <a:pt x="101" y="363"/>
                      </a:lnTo>
                      <a:lnTo>
                        <a:pt x="73" y="201"/>
                      </a:lnTo>
                      <a:lnTo>
                        <a:pt x="41" y="84"/>
                      </a:lnTo>
                      <a:lnTo>
                        <a:pt x="54" y="45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2065" name="AutoShape 74"/>
            <p:cNvSpPr>
              <a:spLocks noChangeArrowheads="1"/>
            </p:cNvSpPr>
            <p:nvPr/>
          </p:nvSpPr>
          <p:spPr bwMode="auto">
            <a:xfrm>
              <a:off x="4054475" y="2160967"/>
              <a:ext cx="798513" cy="468450"/>
            </a:xfrm>
            <a:prstGeom prst="notchedRightArrow">
              <a:avLst>
                <a:gd name="adj1" fmla="val 50000"/>
                <a:gd name="adj2" fmla="val 4263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3333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9" name="Rectangle 75"/>
            <p:cNvSpPr>
              <a:spLocks noChangeArrowheads="1"/>
            </p:cNvSpPr>
            <p:nvPr/>
          </p:nvSpPr>
          <p:spPr bwMode="auto">
            <a:xfrm>
              <a:off x="446088" y="2018050"/>
              <a:ext cx="2268537" cy="363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 excesivo</a:t>
              </a:r>
            </a:p>
            <a:p>
              <a:pPr marL="717550" lvl="1" indent="-276225" algn="r" defTabSz="736600">
                <a:spcBef>
                  <a:spcPct val="20000"/>
                </a:spcBef>
                <a:buFontTx/>
                <a:buChar char="–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331788" indent="-331788" algn="r" defTabSz="736600">
                <a:spcBef>
                  <a:spcPct val="20000"/>
                </a:spcBef>
                <a:buClr>
                  <a:srgbClr val="009900"/>
                </a:buClr>
                <a:buFont typeface="Wingdings" pitchFamily="2" charset="2"/>
                <a:buChar char="Ø"/>
                <a:defRPr/>
              </a:pPr>
              <a:endParaRPr lang="es-ES_tradnl" sz="1600" dirty="0">
                <a:solidFill>
                  <a:srgbClr val="00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0" name="Rectangle 76"/>
            <p:cNvSpPr>
              <a:spLocks noChangeArrowheads="1"/>
            </p:cNvSpPr>
            <p:nvPr/>
          </p:nvSpPr>
          <p:spPr bwMode="auto">
            <a:xfrm>
              <a:off x="5972175" y="1929124"/>
              <a:ext cx="2600325" cy="7812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87474" tIns="42969" rIns="87474" bIns="42969"/>
            <a:lstStyle/>
            <a:p>
              <a:pPr algn="ctr" defTabSz="736600">
                <a:spcBef>
                  <a:spcPts val="0"/>
                </a:spcBef>
                <a:defRPr/>
              </a:pPr>
              <a:r>
                <a:rPr lang="es-ES_tradnl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Calidad total </a:t>
              </a:r>
              <a:r>
                <a:rPr lang="es-ES_tradnl" sz="1600" dirty="0">
                  <a:solidFill>
                    <a:srgbClr val="00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toda la organización</a:t>
              </a:r>
            </a:p>
          </p:txBody>
        </p:sp>
        <p:grpSp>
          <p:nvGrpSpPr>
            <p:cNvPr id="2068" name="Group 77"/>
            <p:cNvGrpSpPr>
              <a:grpSpLocks/>
            </p:cNvGrpSpPr>
            <p:nvPr/>
          </p:nvGrpSpPr>
          <p:grpSpPr bwMode="auto">
            <a:xfrm>
              <a:off x="2571748" y="1913244"/>
              <a:ext cx="534988" cy="365232"/>
              <a:chOff x="1499" y="1235"/>
              <a:chExt cx="351" cy="434"/>
            </a:xfrm>
          </p:grpSpPr>
          <p:sp>
            <p:nvSpPr>
              <p:cNvPr id="2095" name="Freeform 78"/>
              <p:cNvSpPr>
                <a:spLocks/>
              </p:cNvSpPr>
              <p:nvPr/>
            </p:nvSpPr>
            <p:spPr bwMode="auto">
              <a:xfrm>
                <a:off x="1502" y="1485"/>
                <a:ext cx="161" cy="183"/>
              </a:xfrm>
              <a:custGeom>
                <a:avLst/>
                <a:gdLst>
                  <a:gd name="T0" fmla="*/ 0 w 643"/>
                  <a:gd name="T1" fmla="*/ 0 h 731"/>
                  <a:gd name="T2" fmla="*/ 0 w 643"/>
                  <a:gd name="T3" fmla="*/ 0 h 731"/>
                  <a:gd name="T4" fmla="*/ 0 w 643"/>
                  <a:gd name="T5" fmla="*/ 0 h 731"/>
                  <a:gd name="T6" fmla="*/ 0 w 643"/>
                  <a:gd name="T7" fmla="*/ 0 h 731"/>
                  <a:gd name="T8" fmla="*/ 0 w 643"/>
                  <a:gd name="T9" fmla="*/ 0 h 731"/>
                  <a:gd name="T10" fmla="*/ 0 w 643"/>
                  <a:gd name="T11" fmla="*/ 0 h 731"/>
                  <a:gd name="T12" fmla="*/ 0 w 643"/>
                  <a:gd name="T13" fmla="*/ 0 h 731"/>
                  <a:gd name="T14" fmla="*/ 0 w 643"/>
                  <a:gd name="T15" fmla="*/ 0 h 731"/>
                  <a:gd name="T16" fmla="*/ 0 w 643"/>
                  <a:gd name="T17" fmla="*/ 0 h 731"/>
                  <a:gd name="T18" fmla="*/ 0 w 643"/>
                  <a:gd name="T19" fmla="*/ 0 h 731"/>
                  <a:gd name="T20" fmla="*/ 0 w 643"/>
                  <a:gd name="T21" fmla="*/ 0 h 731"/>
                  <a:gd name="T22" fmla="*/ 0 w 643"/>
                  <a:gd name="T23" fmla="*/ 0 h 731"/>
                  <a:gd name="T24" fmla="*/ 0 w 643"/>
                  <a:gd name="T25" fmla="*/ 0 h 731"/>
                  <a:gd name="T26" fmla="*/ 0 w 643"/>
                  <a:gd name="T27" fmla="*/ 0 h 731"/>
                  <a:gd name="T28" fmla="*/ 0 w 643"/>
                  <a:gd name="T29" fmla="*/ 0 h 731"/>
                  <a:gd name="T30" fmla="*/ 0 w 643"/>
                  <a:gd name="T31" fmla="*/ 0 h 731"/>
                  <a:gd name="T32" fmla="*/ 0 w 643"/>
                  <a:gd name="T33" fmla="*/ 0 h 7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3"/>
                  <a:gd name="T52" fmla="*/ 0 h 731"/>
                  <a:gd name="T53" fmla="*/ 643 w 643"/>
                  <a:gd name="T54" fmla="*/ 731 h 7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3" h="731">
                    <a:moveTo>
                      <a:pt x="611" y="0"/>
                    </a:moveTo>
                    <a:lnTo>
                      <a:pt x="643" y="72"/>
                    </a:lnTo>
                    <a:lnTo>
                      <a:pt x="578" y="182"/>
                    </a:lnTo>
                    <a:lnTo>
                      <a:pt x="493" y="313"/>
                    </a:lnTo>
                    <a:lnTo>
                      <a:pt x="406" y="457"/>
                    </a:lnTo>
                    <a:lnTo>
                      <a:pt x="328" y="548"/>
                    </a:lnTo>
                    <a:lnTo>
                      <a:pt x="223" y="672"/>
                    </a:lnTo>
                    <a:lnTo>
                      <a:pt x="157" y="731"/>
                    </a:lnTo>
                    <a:lnTo>
                      <a:pt x="92" y="704"/>
                    </a:lnTo>
                    <a:lnTo>
                      <a:pt x="20" y="627"/>
                    </a:lnTo>
                    <a:lnTo>
                      <a:pt x="0" y="573"/>
                    </a:lnTo>
                    <a:lnTo>
                      <a:pt x="59" y="437"/>
                    </a:lnTo>
                    <a:lnTo>
                      <a:pt x="150" y="294"/>
                    </a:lnTo>
                    <a:lnTo>
                      <a:pt x="243" y="176"/>
                    </a:lnTo>
                    <a:lnTo>
                      <a:pt x="367" y="85"/>
                    </a:lnTo>
                    <a:lnTo>
                      <a:pt x="493" y="33"/>
                    </a:lnTo>
                    <a:lnTo>
                      <a:pt x="611" y="0"/>
                    </a:lnTo>
                    <a:close/>
                  </a:path>
                </a:pathLst>
              </a:custGeom>
              <a:solidFill>
                <a:srgbClr val="AD6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6" name="Freeform 79"/>
              <p:cNvSpPr>
                <a:spLocks/>
              </p:cNvSpPr>
              <p:nvPr/>
            </p:nvSpPr>
            <p:spPr bwMode="auto">
              <a:xfrm>
                <a:off x="1656" y="1251"/>
                <a:ext cx="193" cy="251"/>
              </a:xfrm>
              <a:custGeom>
                <a:avLst/>
                <a:gdLst>
                  <a:gd name="T0" fmla="*/ 0 w 772"/>
                  <a:gd name="T1" fmla="*/ 0 h 1003"/>
                  <a:gd name="T2" fmla="*/ 0 w 772"/>
                  <a:gd name="T3" fmla="*/ 0 h 1003"/>
                  <a:gd name="T4" fmla="*/ 0 w 772"/>
                  <a:gd name="T5" fmla="*/ 0 h 1003"/>
                  <a:gd name="T6" fmla="*/ 0 w 772"/>
                  <a:gd name="T7" fmla="*/ 0 h 1003"/>
                  <a:gd name="T8" fmla="*/ 0 w 772"/>
                  <a:gd name="T9" fmla="*/ 0 h 1003"/>
                  <a:gd name="T10" fmla="*/ 0 w 772"/>
                  <a:gd name="T11" fmla="*/ 0 h 1003"/>
                  <a:gd name="T12" fmla="*/ 0 w 772"/>
                  <a:gd name="T13" fmla="*/ 0 h 1003"/>
                  <a:gd name="T14" fmla="*/ 0 w 772"/>
                  <a:gd name="T15" fmla="*/ 0 h 1003"/>
                  <a:gd name="T16" fmla="*/ 0 w 772"/>
                  <a:gd name="T17" fmla="*/ 0 h 1003"/>
                  <a:gd name="T18" fmla="*/ 0 w 772"/>
                  <a:gd name="T19" fmla="*/ 0 h 1003"/>
                  <a:gd name="T20" fmla="*/ 0 w 772"/>
                  <a:gd name="T21" fmla="*/ 0 h 1003"/>
                  <a:gd name="T22" fmla="*/ 0 w 772"/>
                  <a:gd name="T23" fmla="*/ 0 h 1003"/>
                  <a:gd name="T24" fmla="*/ 0 w 772"/>
                  <a:gd name="T25" fmla="*/ 0 h 1003"/>
                  <a:gd name="T26" fmla="*/ 0 w 772"/>
                  <a:gd name="T27" fmla="*/ 0 h 1003"/>
                  <a:gd name="T28" fmla="*/ 0 w 772"/>
                  <a:gd name="T29" fmla="*/ 0 h 1003"/>
                  <a:gd name="T30" fmla="*/ 0 w 772"/>
                  <a:gd name="T31" fmla="*/ 0 h 1003"/>
                  <a:gd name="T32" fmla="*/ 0 w 772"/>
                  <a:gd name="T33" fmla="*/ 0 h 1003"/>
                  <a:gd name="T34" fmla="*/ 0 w 772"/>
                  <a:gd name="T35" fmla="*/ 0 h 1003"/>
                  <a:gd name="T36" fmla="*/ 0 w 772"/>
                  <a:gd name="T37" fmla="*/ 0 h 1003"/>
                  <a:gd name="T38" fmla="*/ 0 w 772"/>
                  <a:gd name="T39" fmla="*/ 0 h 1003"/>
                  <a:gd name="T40" fmla="*/ 0 w 772"/>
                  <a:gd name="T41" fmla="*/ 0 h 10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"/>
                  <a:gd name="T64" fmla="*/ 0 h 1003"/>
                  <a:gd name="T65" fmla="*/ 772 w 772"/>
                  <a:gd name="T66" fmla="*/ 1003 h 10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" h="1003">
                    <a:moveTo>
                      <a:pt x="575" y="0"/>
                    </a:moveTo>
                    <a:lnTo>
                      <a:pt x="745" y="91"/>
                    </a:lnTo>
                    <a:lnTo>
                      <a:pt x="772" y="254"/>
                    </a:lnTo>
                    <a:lnTo>
                      <a:pt x="753" y="462"/>
                    </a:lnTo>
                    <a:lnTo>
                      <a:pt x="700" y="612"/>
                    </a:lnTo>
                    <a:lnTo>
                      <a:pt x="648" y="736"/>
                    </a:lnTo>
                    <a:lnTo>
                      <a:pt x="550" y="821"/>
                    </a:lnTo>
                    <a:lnTo>
                      <a:pt x="458" y="893"/>
                    </a:lnTo>
                    <a:lnTo>
                      <a:pt x="327" y="938"/>
                    </a:lnTo>
                    <a:lnTo>
                      <a:pt x="118" y="931"/>
                    </a:lnTo>
                    <a:lnTo>
                      <a:pt x="58" y="1003"/>
                    </a:lnTo>
                    <a:lnTo>
                      <a:pt x="0" y="931"/>
                    </a:lnTo>
                    <a:lnTo>
                      <a:pt x="66" y="847"/>
                    </a:lnTo>
                    <a:lnTo>
                      <a:pt x="255" y="821"/>
                    </a:lnTo>
                    <a:lnTo>
                      <a:pt x="412" y="729"/>
                    </a:lnTo>
                    <a:lnTo>
                      <a:pt x="511" y="612"/>
                    </a:lnTo>
                    <a:lnTo>
                      <a:pt x="596" y="456"/>
                    </a:lnTo>
                    <a:lnTo>
                      <a:pt x="621" y="319"/>
                    </a:lnTo>
                    <a:lnTo>
                      <a:pt x="627" y="163"/>
                    </a:lnTo>
                    <a:lnTo>
                      <a:pt x="596" y="64"/>
                    </a:lnTo>
                    <a:lnTo>
                      <a:pt x="575" y="0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7" name="Freeform 80"/>
              <p:cNvSpPr>
                <a:spLocks/>
              </p:cNvSpPr>
              <p:nvPr/>
            </p:nvSpPr>
            <p:spPr bwMode="auto">
              <a:xfrm>
                <a:off x="1688" y="1240"/>
                <a:ext cx="162" cy="251"/>
              </a:xfrm>
              <a:custGeom>
                <a:avLst/>
                <a:gdLst>
                  <a:gd name="T0" fmla="*/ 0 w 649"/>
                  <a:gd name="T1" fmla="*/ 0 h 1001"/>
                  <a:gd name="T2" fmla="*/ 0 w 649"/>
                  <a:gd name="T3" fmla="*/ 0 h 1001"/>
                  <a:gd name="T4" fmla="*/ 0 w 649"/>
                  <a:gd name="T5" fmla="*/ 0 h 1001"/>
                  <a:gd name="T6" fmla="*/ 0 w 649"/>
                  <a:gd name="T7" fmla="*/ 0 h 1001"/>
                  <a:gd name="T8" fmla="*/ 0 w 649"/>
                  <a:gd name="T9" fmla="*/ 0 h 1001"/>
                  <a:gd name="T10" fmla="*/ 0 w 649"/>
                  <a:gd name="T11" fmla="*/ 0 h 1001"/>
                  <a:gd name="T12" fmla="*/ 0 w 649"/>
                  <a:gd name="T13" fmla="*/ 0 h 1001"/>
                  <a:gd name="T14" fmla="*/ 0 w 649"/>
                  <a:gd name="T15" fmla="*/ 0 h 1001"/>
                  <a:gd name="T16" fmla="*/ 0 w 649"/>
                  <a:gd name="T17" fmla="*/ 0 h 1001"/>
                  <a:gd name="T18" fmla="*/ 0 w 649"/>
                  <a:gd name="T19" fmla="*/ 0 h 1001"/>
                  <a:gd name="T20" fmla="*/ 0 w 649"/>
                  <a:gd name="T21" fmla="*/ 0 h 1001"/>
                  <a:gd name="T22" fmla="*/ 0 w 649"/>
                  <a:gd name="T23" fmla="*/ 0 h 1001"/>
                  <a:gd name="T24" fmla="*/ 0 w 649"/>
                  <a:gd name="T25" fmla="*/ 0 h 1001"/>
                  <a:gd name="T26" fmla="*/ 0 w 649"/>
                  <a:gd name="T27" fmla="*/ 0 h 1001"/>
                  <a:gd name="T28" fmla="*/ 0 w 649"/>
                  <a:gd name="T29" fmla="*/ 0 h 1001"/>
                  <a:gd name="T30" fmla="*/ 0 w 649"/>
                  <a:gd name="T31" fmla="*/ 0 h 1001"/>
                  <a:gd name="T32" fmla="*/ 0 w 649"/>
                  <a:gd name="T33" fmla="*/ 0 h 1001"/>
                  <a:gd name="T34" fmla="*/ 0 w 649"/>
                  <a:gd name="T35" fmla="*/ 0 h 1001"/>
                  <a:gd name="T36" fmla="*/ 0 w 649"/>
                  <a:gd name="T37" fmla="*/ 0 h 1001"/>
                  <a:gd name="T38" fmla="*/ 0 w 649"/>
                  <a:gd name="T39" fmla="*/ 0 h 1001"/>
                  <a:gd name="T40" fmla="*/ 0 w 649"/>
                  <a:gd name="T41" fmla="*/ 0 h 1001"/>
                  <a:gd name="T42" fmla="*/ 0 w 649"/>
                  <a:gd name="T43" fmla="*/ 0 h 1001"/>
                  <a:gd name="T44" fmla="*/ 0 w 649"/>
                  <a:gd name="T45" fmla="*/ 0 h 1001"/>
                  <a:gd name="T46" fmla="*/ 0 w 649"/>
                  <a:gd name="T47" fmla="*/ 0 h 1001"/>
                  <a:gd name="T48" fmla="*/ 0 w 649"/>
                  <a:gd name="T49" fmla="*/ 0 h 1001"/>
                  <a:gd name="T50" fmla="*/ 0 w 649"/>
                  <a:gd name="T51" fmla="*/ 0 h 1001"/>
                  <a:gd name="T52" fmla="*/ 0 w 649"/>
                  <a:gd name="T53" fmla="*/ 0 h 1001"/>
                  <a:gd name="T54" fmla="*/ 0 w 649"/>
                  <a:gd name="T55" fmla="*/ 0 h 1001"/>
                  <a:gd name="T56" fmla="*/ 0 w 649"/>
                  <a:gd name="T57" fmla="*/ 0 h 1001"/>
                  <a:gd name="T58" fmla="*/ 0 w 649"/>
                  <a:gd name="T59" fmla="*/ 0 h 1001"/>
                  <a:gd name="T60" fmla="*/ 0 w 649"/>
                  <a:gd name="T61" fmla="*/ 0 h 1001"/>
                  <a:gd name="T62" fmla="*/ 0 w 649"/>
                  <a:gd name="T63" fmla="*/ 0 h 1001"/>
                  <a:gd name="T64" fmla="*/ 0 w 649"/>
                  <a:gd name="T65" fmla="*/ 0 h 10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9"/>
                  <a:gd name="T100" fmla="*/ 0 h 1001"/>
                  <a:gd name="T101" fmla="*/ 649 w 649"/>
                  <a:gd name="T102" fmla="*/ 1001 h 10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9" h="1001">
                    <a:moveTo>
                      <a:pt x="79" y="956"/>
                    </a:moveTo>
                    <a:lnTo>
                      <a:pt x="190" y="956"/>
                    </a:lnTo>
                    <a:lnTo>
                      <a:pt x="308" y="910"/>
                    </a:lnTo>
                    <a:lnTo>
                      <a:pt x="393" y="852"/>
                    </a:lnTo>
                    <a:lnTo>
                      <a:pt x="479" y="767"/>
                    </a:lnTo>
                    <a:lnTo>
                      <a:pt x="544" y="657"/>
                    </a:lnTo>
                    <a:lnTo>
                      <a:pt x="583" y="539"/>
                    </a:lnTo>
                    <a:lnTo>
                      <a:pt x="610" y="429"/>
                    </a:lnTo>
                    <a:lnTo>
                      <a:pt x="616" y="325"/>
                    </a:lnTo>
                    <a:lnTo>
                      <a:pt x="610" y="234"/>
                    </a:lnTo>
                    <a:lnTo>
                      <a:pt x="604" y="162"/>
                    </a:lnTo>
                    <a:lnTo>
                      <a:pt x="558" y="124"/>
                    </a:lnTo>
                    <a:lnTo>
                      <a:pt x="498" y="84"/>
                    </a:lnTo>
                    <a:lnTo>
                      <a:pt x="472" y="78"/>
                    </a:lnTo>
                    <a:lnTo>
                      <a:pt x="433" y="33"/>
                    </a:lnTo>
                    <a:lnTo>
                      <a:pt x="440" y="0"/>
                    </a:lnTo>
                    <a:lnTo>
                      <a:pt x="486" y="33"/>
                    </a:lnTo>
                    <a:lnTo>
                      <a:pt x="629" y="136"/>
                    </a:lnTo>
                    <a:lnTo>
                      <a:pt x="649" y="207"/>
                    </a:lnTo>
                    <a:lnTo>
                      <a:pt x="649" y="305"/>
                    </a:lnTo>
                    <a:lnTo>
                      <a:pt x="649" y="402"/>
                    </a:lnTo>
                    <a:lnTo>
                      <a:pt x="643" y="514"/>
                    </a:lnTo>
                    <a:lnTo>
                      <a:pt x="610" y="605"/>
                    </a:lnTo>
                    <a:lnTo>
                      <a:pt x="583" y="689"/>
                    </a:lnTo>
                    <a:lnTo>
                      <a:pt x="544" y="761"/>
                    </a:lnTo>
                    <a:lnTo>
                      <a:pt x="498" y="819"/>
                    </a:lnTo>
                    <a:lnTo>
                      <a:pt x="446" y="877"/>
                    </a:lnTo>
                    <a:lnTo>
                      <a:pt x="368" y="923"/>
                    </a:lnTo>
                    <a:lnTo>
                      <a:pt x="275" y="968"/>
                    </a:lnTo>
                    <a:lnTo>
                      <a:pt x="190" y="995"/>
                    </a:lnTo>
                    <a:lnTo>
                      <a:pt x="66" y="1001"/>
                    </a:lnTo>
                    <a:lnTo>
                      <a:pt x="0" y="968"/>
                    </a:lnTo>
                    <a:lnTo>
                      <a:pt x="79" y="9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8" name="Freeform 81"/>
              <p:cNvSpPr>
                <a:spLocks/>
              </p:cNvSpPr>
              <p:nvPr/>
            </p:nvSpPr>
            <p:spPr bwMode="auto">
              <a:xfrm>
                <a:off x="1645" y="1239"/>
                <a:ext cx="171" cy="274"/>
              </a:xfrm>
              <a:custGeom>
                <a:avLst/>
                <a:gdLst>
                  <a:gd name="T0" fmla="*/ 0 w 687"/>
                  <a:gd name="T1" fmla="*/ 0 h 1100"/>
                  <a:gd name="T2" fmla="*/ 0 w 687"/>
                  <a:gd name="T3" fmla="*/ 0 h 1100"/>
                  <a:gd name="T4" fmla="*/ 0 w 687"/>
                  <a:gd name="T5" fmla="*/ 0 h 1100"/>
                  <a:gd name="T6" fmla="*/ 0 w 687"/>
                  <a:gd name="T7" fmla="*/ 0 h 1100"/>
                  <a:gd name="T8" fmla="*/ 0 w 687"/>
                  <a:gd name="T9" fmla="*/ 0 h 1100"/>
                  <a:gd name="T10" fmla="*/ 0 w 687"/>
                  <a:gd name="T11" fmla="*/ 0 h 1100"/>
                  <a:gd name="T12" fmla="*/ 0 w 687"/>
                  <a:gd name="T13" fmla="*/ 0 h 1100"/>
                  <a:gd name="T14" fmla="*/ 0 w 687"/>
                  <a:gd name="T15" fmla="*/ 0 h 1100"/>
                  <a:gd name="T16" fmla="*/ 0 w 687"/>
                  <a:gd name="T17" fmla="*/ 0 h 1100"/>
                  <a:gd name="T18" fmla="*/ 0 w 687"/>
                  <a:gd name="T19" fmla="*/ 0 h 1100"/>
                  <a:gd name="T20" fmla="*/ 0 w 687"/>
                  <a:gd name="T21" fmla="*/ 0 h 1100"/>
                  <a:gd name="T22" fmla="*/ 0 w 687"/>
                  <a:gd name="T23" fmla="*/ 0 h 1100"/>
                  <a:gd name="T24" fmla="*/ 0 w 687"/>
                  <a:gd name="T25" fmla="*/ 0 h 1100"/>
                  <a:gd name="T26" fmla="*/ 0 w 687"/>
                  <a:gd name="T27" fmla="*/ 0 h 1100"/>
                  <a:gd name="T28" fmla="*/ 0 w 687"/>
                  <a:gd name="T29" fmla="*/ 0 h 1100"/>
                  <a:gd name="T30" fmla="*/ 0 w 687"/>
                  <a:gd name="T31" fmla="*/ 0 h 1100"/>
                  <a:gd name="T32" fmla="*/ 0 w 687"/>
                  <a:gd name="T33" fmla="*/ 0 h 1100"/>
                  <a:gd name="T34" fmla="*/ 0 w 687"/>
                  <a:gd name="T35" fmla="*/ 0 h 1100"/>
                  <a:gd name="T36" fmla="*/ 0 w 687"/>
                  <a:gd name="T37" fmla="*/ 0 h 1100"/>
                  <a:gd name="T38" fmla="*/ 0 w 687"/>
                  <a:gd name="T39" fmla="*/ 0 h 1100"/>
                  <a:gd name="T40" fmla="*/ 0 w 687"/>
                  <a:gd name="T41" fmla="*/ 0 h 1100"/>
                  <a:gd name="T42" fmla="*/ 0 w 687"/>
                  <a:gd name="T43" fmla="*/ 0 h 1100"/>
                  <a:gd name="T44" fmla="*/ 0 w 687"/>
                  <a:gd name="T45" fmla="*/ 0 h 1100"/>
                  <a:gd name="T46" fmla="*/ 0 w 687"/>
                  <a:gd name="T47" fmla="*/ 0 h 1100"/>
                  <a:gd name="T48" fmla="*/ 0 w 687"/>
                  <a:gd name="T49" fmla="*/ 0 h 1100"/>
                  <a:gd name="T50" fmla="*/ 0 w 687"/>
                  <a:gd name="T51" fmla="*/ 0 h 1100"/>
                  <a:gd name="T52" fmla="*/ 0 w 687"/>
                  <a:gd name="T53" fmla="*/ 0 h 1100"/>
                  <a:gd name="T54" fmla="*/ 0 w 687"/>
                  <a:gd name="T55" fmla="*/ 0 h 1100"/>
                  <a:gd name="T56" fmla="*/ 0 w 687"/>
                  <a:gd name="T57" fmla="*/ 0 h 1100"/>
                  <a:gd name="T58" fmla="*/ 0 w 687"/>
                  <a:gd name="T59" fmla="*/ 0 h 1100"/>
                  <a:gd name="T60" fmla="*/ 0 w 687"/>
                  <a:gd name="T61" fmla="*/ 0 h 1100"/>
                  <a:gd name="T62" fmla="*/ 0 w 687"/>
                  <a:gd name="T63" fmla="*/ 0 h 1100"/>
                  <a:gd name="T64" fmla="*/ 0 w 687"/>
                  <a:gd name="T65" fmla="*/ 0 h 1100"/>
                  <a:gd name="T66" fmla="*/ 0 w 687"/>
                  <a:gd name="T67" fmla="*/ 0 h 1100"/>
                  <a:gd name="T68" fmla="*/ 0 w 687"/>
                  <a:gd name="T69" fmla="*/ 0 h 1100"/>
                  <a:gd name="T70" fmla="*/ 0 w 687"/>
                  <a:gd name="T71" fmla="*/ 0 h 1100"/>
                  <a:gd name="T72" fmla="*/ 0 w 687"/>
                  <a:gd name="T73" fmla="*/ 0 h 11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87"/>
                  <a:gd name="T112" fmla="*/ 0 h 1100"/>
                  <a:gd name="T113" fmla="*/ 687 w 687"/>
                  <a:gd name="T114" fmla="*/ 1100 h 11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87" h="1100">
                    <a:moveTo>
                      <a:pt x="137" y="1048"/>
                    </a:moveTo>
                    <a:lnTo>
                      <a:pt x="202" y="963"/>
                    </a:lnTo>
                    <a:lnTo>
                      <a:pt x="202" y="904"/>
                    </a:lnTo>
                    <a:lnTo>
                      <a:pt x="300" y="878"/>
                    </a:lnTo>
                    <a:lnTo>
                      <a:pt x="405" y="832"/>
                    </a:lnTo>
                    <a:lnTo>
                      <a:pt x="484" y="768"/>
                    </a:lnTo>
                    <a:lnTo>
                      <a:pt x="556" y="677"/>
                    </a:lnTo>
                    <a:lnTo>
                      <a:pt x="614" y="592"/>
                    </a:lnTo>
                    <a:lnTo>
                      <a:pt x="654" y="488"/>
                    </a:lnTo>
                    <a:lnTo>
                      <a:pt x="668" y="390"/>
                    </a:lnTo>
                    <a:lnTo>
                      <a:pt x="687" y="313"/>
                    </a:lnTo>
                    <a:lnTo>
                      <a:pt x="687" y="183"/>
                    </a:lnTo>
                    <a:lnTo>
                      <a:pt x="660" y="98"/>
                    </a:lnTo>
                    <a:lnTo>
                      <a:pt x="621" y="33"/>
                    </a:lnTo>
                    <a:lnTo>
                      <a:pt x="562" y="0"/>
                    </a:lnTo>
                    <a:lnTo>
                      <a:pt x="595" y="59"/>
                    </a:lnTo>
                    <a:lnTo>
                      <a:pt x="635" y="124"/>
                    </a:lnTo>
                    <a:lnTo>
                      <a:pt x="654" y="195"/>
                    </a:lnTo>
                    <a:lnTo>
                      <a:pt x="647" y="274"/>
                    </a:lnTo>
                    <a:lnTo>
                      <a:pt x="641" y="365"/>
                    </a:lnTo>
                    <a:lnTo>
                      <a:pt x="621" y="475"/>
                    </a:lnTo>
                    <a:lnTo>
                      <a:pt x="595" y="560"/>
                    </a:lnTo>
                    <a:lnTo>
                      <a:pt x="536" y="644"/>
                    </a:lnTo>
                    <a:lnTo>
                      <a:pt x="478" y="722"/>
                    </a:lnTo>
                    <a:lnTo>
                      <a:pt x="412" y="780"/>
                    </a:lnTo>
                    <a:lnTo>
                      <a:pt x="320" y="832"/>
                    </a:lnTo>
                    <a:lnTo>
                      <a:pt x="242" y="865"/>
                    </a:lnTo>
                    <a:lnTo>
                      <a:pt x="157" y="872"/>
                    </a:lnTo>
                    <a:lnTo>
                      <a:pt x="97" y="853"/>
                    </a:lnTo>
                    <a:lnTo>
                      <a:pt x="58" y="898"/>
                    </a:lnTo>
                    <a:lnTo>
                      <a:pt x="0" y="983"/>
                    </a:lnTo>
                    <a:lnTo>
                      <a:pt x="45" y="1029"/>
                    </a:lnTo>
                    <a:lnTo>
                      <a:pt x="124" y="930"/>
                    </a:lnTo>
                    <a:lnTo>
                      <a:pt x="170" y="937"/>
                    </a:lnTo>
                    <a:lnTo>
                      <a:pt x="72" y="1054"/>
                    </a:lnTo>
                    <a:lnTo>
                      <a:pt x="97" y="1100"/>
                    </a:lnTo>
                    <a:lnTo>
                      <a:pt x="137" y="10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99" name="Freeform 82"/>
              <p:cNvSpPr>
                <a:spLocks/>
              </p:cNvSpPr>
              <p:nvPr/>
            </p:nvSpPr>
            <p:spPr bwMode="auto">
              <a:xfrm>
                <a:off x="1643" y="1235"/>
                <a:ext cx="165" cy="230"/>
              </a:xfrm>
              <a:custGeom>
                <a:avLst/>
                <a:gdLst>
                  <a:gd name="T0" fmla="*/ 0 w 662"/>
                  <a:gd name="T1" fmla="*/ 0 h 920"/>
                  <a:gd name="T2" fmla="*/ 0 w 662"/>
                  <a:gd name="T3" fmla="*/ 0 h 920"/>
                  <a:gd name="T4" fmla="*/ 0 w 662"/>
                  <a:gd name="T5" fmla="*/ 0 h 920"/>
                  <a:gd name="T6" fmla="*/ 0 w 662"/>
                  <a:gd name="T7" fmla="*/ 0 h 920"/>
                  <a:gd name="T8" fmla="*/ 0 w 662"/>
                  <a:gd name="T9" fmla="*/ 0 h 920"/>
                  <a:gd name="T10" fmla="*/ 0 w 662"/>
                  <a:gd name="T11" fmla="*/ 0 h 920"/>
                  <a:gd name="T12" fmla="*/ 0 w 662"/>
                  <a:gd name="T13" fmla="*/ 0 h 920"/>
                  <a:gd name="T14" fmla="*/ 0 w 662"/>
                  <a:gd name="T15" fmla="*/ 0 h 920"/>
                  <a:gd name="T16" fmla="*/ 0 w 662"/>
                  <a:gd name="T17" fmla="*/ 0 h 920"/>
                  <a:gd name="T18" fmla="*/ 0 w 662"/>
                  <a:gd name="T19" fmla="*/ 0 h 920"/>
                  <a:gd name="T20" fmla="*/ 0 w 662"/>
                  <a:gd name="T21" fmla="*/ 0 h 920"/>
                  <a:gd name="T22" fmla="*/ 0 w 662"/>
                  <a:gd name="T23" fmla="*/ 0 h 920"/>
                  <a:gd name="T24" fmla="*/ 0 w 662"/>
                  <a:gd name="T25" fmla="*/ 0 h 920"/>
                  <a:gd name="T26" fmla="*/ 0 w 662"/>
                  <a:gd name="T27" fmla="*/ 0 h 920"/>
                  <a:gd name="T28" fmla="*/ 0 w 662"/>
                  <a:gd name="T29" fmla="*/ 0 h 920"/>
                  <a:gd name="T30" fmla="*/ 0 w 662"/>
                  <a:gd name="T31" fmla="*/ 0 h 920"/>
                  <a:gd name="T32" fmla="*/ 0 w 662"/>
                  <a:gd name="T33" fmla="*/ 0 h 920"/>
                  <a:gd name="T34" fmla="*/ 0 w 662"/>
                  <a:gd name="T35" fmla="*/ 0 h 920"/>
                  <a:gd name="T36" fmla="*/ 0 w 662"/>
                  <a:gd name="T37" fmla="*/ 0 h 920"/>
                  <a:gd name="T38" fmla="*/ 0 w 662"/>
                  <a:gd name="T39" fmla="*/ 0 h 920"/>
                  <a:gd name="T40" fmla="*/ 0 w 662"/>
                  <a:gd name="T41" fmla="*/ 0 h 920"/>
                  <a:gd name="T42" fmla="*/ 0 w 662"/>
                  <a:gd name="T43" fmla="*/ 0 h 920"/>
                  <a:gd name="T44" fmla="*/ 0 w 662"/>
                  <a:gd name="T45" fmla="*/ 0 h 920"/>
                  <a:gd name="T46" fmla="*/ 0 w 662"/>
                  <a:gd name="T47" fmla="*/ 0 h 920"/>
                  <a:gd name="T48" fmla="*/ 0 w 662"/>
                  <a:gd name="T49" fmla="*/ 0 h 920"/>
                  <a:gd name="T50" fmla="*/ 0 w 662"/>
                  <a:gd name="T51" fmla="*/ 0 h 920"/>
                  <a:gd name="T52" fmla="*/ 0 w 662"/>
                  <a:gd name="T53" fmla="*/ 0 h 920"/>
                  <a:gd name="T54" fmla="*/ 0 w 662"/>
                  <a:gd name="T55" fmla="*/ 0 h 920"/>
                  <a:gd name="T56" fmla="*/ 0 w 662"/>
                  <a:gd name="T57" fmla="*/ 0 h 920"/>
                  <a:gd name="T58" fmla="*/ 0 w 662"/>
                  <a:gd name="T59" fmla="*/ 0 h 920"/>
                  <a:gd name="T60" fmla="*/ 0 w 662"/>
                  <a:gd name="T61" fmla="*/ 0 h 920"/>
                  <a:gd name="T62" fmla="*/ 0 w 662"/>
                  <a:gd name="T63" fmla="*/ 0 h 9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62"/>
                  <a:gd name="T97" fmla="*/ 0 h 920"/>
                  <a:gd name="T98" fmla="*/ 662 w 662"/>
                  <a:gd name="T99" fmla="*/ 920 h 9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62" h="920">
                    <a:moveTo>
                      <a:pt x="91" y="901"/>
                    </a:moveTo>
                    <a:lnTo>
                      <a:pt x="46" y="835"/>
                    </a:lnTo>
                    <a:lnTo>
                      <a:pt x="13" y="770"/>
                    </a:lnTo>
                    <a:lnTo>
                      <a:pt x="0" y="685"/>
                    </a:lnTo>
                    <a:lnTo>
                      <a:pt x="6" y="580"/>
                    </a:lnTo>
                    <a:lnTo>
                      <a:pt x="27" y="464"/>
                    </a:lnTo>
                    <a:lnTo>
                      <a:pt x="66" y="340"/>
                    </a:lnTo>
                    <a:lnTo>
                      <a:pt x="124" y="228"/>
                    </a:lnTo>
                    <a:lnTo>
                      <a:pt x="217" y="118"/>
                    </a:lnTo>
                    <a:lnTo>
                      <a:pt x="341" y="40"/>
                    </a:lnTo>
                    <a:lnTo>
                      <a:pt x="453" y="0"/>
                    </a:lnTo>
                    <a:lnTo>
                      <a:pt x="531" y="7"/>
                    </a:lnTo>
                    <a:lnTo>
                      <a:pt x="596" y="33"/>
                    </a:lnTo>
                    <a:lnTo>
                      <a:pt x="662" y="79"/>
                    </a:lnTo>
                    <a:lnTo>
                      <a:pt x="649" y="118"/>
                    </a:lnTo>
                    <a:lnTo>
                      <a:pt x="570" y="59"/>
                    </a:lnTo>
                    <a:lnTo>
                      <a:pt x="524" y="40"/>
                    </a:lnTo>
                    <a:lnTo>
                      <a:pt x="459" y="40"/>
                    </a:lnTo>
                    <a:lnTo>
                      <a:pt x="399" y="59"/>
                    </a:lnTo>
                    <a:lnTo>
                      <a:pt x="327" y="85"/>
                    </a:lnTo>
                    <a:lnTo>
                      <a:pt x="275" y="124"/>
                    </a:lnTo>
                    <a:lnTo>
                      <a:pt x="217" y="164"/>
                    </a:lnTo>
                    <a:lnTo>
                      <a:pt x="178" y="222"/>
                    </a:lnTo>
                    <a:lnTo>
                      <a:pt x="138" y="288"/>
                    </a:lnTo>
                    <a:lnTo>
                      <a:pt x="99" y="365"/>
                    </a:lnTo>
                    <a:lnTo>
                      <a:pt x="66" y="450"/>
                    </a:lnTo>
                    <a:lnTo>
                      <a:pt x="46" y="555"/>
                    </a:lnTo>
                    <a:lnTo>
                      <a:pt x="46" y="672"/>
                    </a:lnTo>
                    <a:lnTo>
                      <a:pt x="52" y="770"/>
                    </a:lnTo>
                    <a:lnTo>
                      <a:pt x="99" y="855"/>
                    </a:lnTo>
                    <a:lnTo>
                      <a:pt x="190" y="920"/>
                    </a:lnTo>
                    <a:lnTo>
                      <a:pt x="91" y="9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00" name="Freeform 83"/>
              <p:cNvSpPr>
                <a:spLocks/>
              </p:cNvSpPr>
              <p:nvPr/>
            </p:nvSpPr>
            <p:spPr bwMode="auto">
              <a:xfrm>
                <a:off x="1750" y="1295"/>
                <a:ext cx="18" cy="60"/>
              </a:xfrm>
              <a:custGeom>
                <a:avLst/>
                <a:gdLst>
                  <a:gd name="T0" fmla="*/ 0 w 75"/>
                  <a:gd name="T1" fmla="*/ 0 h 242"/>
                  <a:gd name="T2" fmla="*/ 0 w 75"/>
                  <a:gd name="T3" fmla="*/ 0 h 242"/>
                  <a:gd name="T4" fmla="*/ 0 w 75"/>
                  <a:gd name="T5" fmla="*/ 0 h 242"/>
                  <a:gd name="T6" fmla="*/ 0 w 75"/>
                  <a:gd name="T7" fmla="*/ 0 h 242"/>
                  <a:gd name="T8" fmla="*/ 0 w 75"/>
                  <a:gd name="T9" fmla="*/ 0 h 242"/>
                  <a:gd name="T10" fmla="*/ 0 w 75"/>
                  <a:gd name="T11" fmla="*/ 0 h 242"/>
                  <a:gd name="T12" fmla="*/ 0 w 75"/>
                  <a:gd name="T13" fmla="*/ 0 h 242"/>
                  <a:gd name="T14" fmla="*/ 0 w 75"/>
                  <a:gd name="T15" fmla="*/ 0 h 242"/>
                  <a:gd name="T16" fmla="*/ 0 w 75"/>
                  <a:gd name="T17" fmla="*/ 0 h 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5"/>
                  <a:gd name="T28" fmla="*/ 0 h 242"/>
                  <a:gd name="T29" fmla="*/ 75 w 75"/>
                  <a:gd name="T30" fmla="*/ 242 h 2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5" h="242">
                    <a:moveTo>
                      <a:pt x="0" y="0"/>
                    </a:moveTo>
                    <a:lnTo>
                      <a:pt x="38" y="47"/>
                    </a:lnTo>
                    <a:lnTo>
                      <a:pt x="60" y="101"/>
                    </a:lnTo>
                    <a:lnTo>
                      <a:pt x="75" y="181"/>
                    </a:lnTo>
                    <a:lnTo>
                      <a:pt x="67" y="242"/>
                    </a:lnTo>
                    <a:lnTo>
                      <a:pt x="45" y="215"/>
                    </a:lnTo>
                    <a:lnTo>
                      <a:pt x="38" y="148"/>
                    </a:lnTo>
                    <a:lnTo>
                      <a:pt x="15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101" name="Freeform 84"/>
              <p:cNvSpPr>
                <a:spLocks/>
              </p:cNvSpPr>
              <p:nvPr/>
            </p:nvSpPr>
            <p:spPr bwMode="auto">
              <a:xfrm>
                <a:off x="1499" y="1480"/>
                <a:ext cx="177" cy="189"/>
              </a:xfrm>
              <a:custGeom>
                <a:avLst/>
                <a:gdLst>
                  <a:gd name="T0" fmla="*/ 0 w 707"/>
                  <a:gd name="T1" fmla="*/ 0 h 757"/>
                  <a:gd name="T2" fmla="*/ 0 w 707"/>
                  <a:gd name="T3" fmla="*/ 0 h 757"/>
                  <a:gd name="T4" fmla="*/ 0 w 707"/>
                  <a:gd name="T5" fmla="*/ 0 h 757"/>
                  <a:gd name="T6" fmla="*/ 0 w 707"/>
                  <a:gd name="T7" fmla="*/ 0 h 757"/>
                  <a:gd name="T8" fmla="*/ 0 w 707"/>
                  <a:gd name="T9" fmla="*/ 0 h 757"/>
                  <a:gd name="T10" fmla="*/ 0 w 707"/>
                  <a:gd name="T11" fmla="*/ 0 h 757"/>
                  <a:gd name="T12" fmla="*/ 0 w 707"/>
                  <a:gd name="T13" fmla="*/ 0 h 757"/>
                  <a:gd name="T14" fmla="*/ 0 w 707"/>
                  <a:gd name="T15" fmla="*/ 0 h 757"/>
                  <a:gd name="T16" fmla="*/ 0 w 707"/>
                  <a:gd name="T17" fmla="*/ 0 h 757"/>
                  <a:gd name="T18" fmla="*/ 0 w 707"/>
                  <a:gd name="T19" fmla="*/ 0 h 757"/>
                  <a:gd name="T20" fmla="*/ 0 w 707"/>
                  <a:gd name="T21" fmla="*/ 0 h 757"/>
                  <a:gd name="T22" fmla="*/ 0 w 707"/>
                  <a:gd name="T23" fmla="*/ 0 h 757"/>
                  <a:gd name="T24" fmla="*/ 0 w 707"/>
                  <a:gd name="T25" fmla="*/ 0 h 757"/>
                  <a:gd name="T26" fmla="*/ 0 w 707"/>
                  <a:gd name="T27" fmla="*/ 0 h 757"/>
                  <a:gd name="T28" fmla="*/ 0 w 707"/>
                  <a:gd name="T29" fmla="*/ 0 h 757"/>
                  <a:gd name="T30" fmla="*/ 0 w 707"/>
                  <a:gd name="T31" fmla="*/ 0 h 757"/>
                  <a:gd name="T32" fmla="*/ 0 w 707"/>
                  <a:gd name="T33" fmla="*/ 0 h 757"/>
                  <a:gd name="T34" fmla="*/ 0 w 707"/>
                  <a:gd name="T35" fmla="*/ 0 h 757"/>
                  <a:gd name="T36" fmla="*/ 0 w 707"/>
                  <a:gd name="T37" fmla="*/ 0 h 757"/>
                  <a:gd name="T38" fmla="*/ 0 w 707"/>
                  <a:gd name="T39" fmla="*/ 0 h 757"/>
                  <a:gd name="T40" fmla="*/ 0 w 707"/>
                  <a:gd name="T41" fmla="*/ 0 h 757"/>
                  <a:gd name="T42" fmla="*/ 0 w 707"/>
                  <a:gd name="T43" fmla="*/ 0 h 757"/>
                  <a:gd name="T44" fmla="*/ 0 w 707"/>
                  <a:gd name="T45" fmla="*/ 0 h 757"/>
                  <a:gd name="T46" fmla="*/ 0 w 707"/>
                  <a:gd name="T47" fmla="*/ 0 h 757"/>
                  <a:gd name="T48" fmla="*/ 0 w 707"/>
                  <a:gd name="T49" fmla="*/ 0 h 757"/>
                  <a:gd name="T50" fmla="*/ 0 w 707"/>
                  <a:gd name="T51" fmla="*/ 0 h 757"/>
                  <a:gd name="T52" fmla="*/ 0 w 707"/>
                  <a:gd name="T53" fmla="*/ 0 h 757"/>
                  <a:gd name="T54" fmla="*/ 0 w 707"/>
                  <a:gd name="T55" fmla="*/ 0 h 757"/>
                  <a:gd name="T56" fmla="*/ 0 w 707"/>
                  <a:gd name="T57" fmla="*/ 0 h 757"/>
                  <a:gd name="T58" fmla="*/ 0 w 707"/>
                  <a:gd name="T59" fmla="*/ 0 h 757"/>
                  <a:gd name="T60" fmla="*/ 0 w 707"/>
                  <a:gd name="T61" fmla="*/ 0 h 757"/>
                  <a:gd name="T62" fmla="*/ 0 w 707"/>
                  <a:gd name="T63" fmla="*/ 0 h 757"/>
                  <a:gd name="T64" fmla="*/ 0 w 707"/>
                  <a:gd name="T65" fmla="*/ 0 h 757"/>
                  <a:gd name="T66" fmla="*/ 0 w 707"/>
                  <a:gd name="T67" fmla="*/ 0 h 757"/>
                  <a:gd name="T68" fmla="*/ 0 w 707"/>
                  <a:gd name="T69" fmla="*/ 0 h 757"/>
                  <a:gd name="T70" fmla="*/ 0 w 707"/>
                  <a:gd name="T71" fmla="*/ 0 h 757"/>
                  <a:gd name="T72" fmla="*/ 0 w 707"/>
                  <a:gd name="T73" fmla="*/ 0 h 757"/>
                  <a:gd name="T74" fmla="*/ 0 w 707"/>
                  <a:gd name="T75" fmla="*/ 0 h 757"/>
                  <a:gd name="T76" fmla="*/ 0 w 707"/>
                  <a:gd name="T77" fmla="*/ 0 h 757"/>
                  <a:gd name="T78" fmla="*/ 0 w 707"/>
                  <a:gd name="T79" fmla="*/ 0 h 757"/>
                  <a:gd name="T80" fmla="*/ 0 w 707"/>
                  <a:gd name="T81" fmla="*/ 0 h 7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7"/>
                  <a:gd name="T124" fmla="*/ 0 h 757"/>
                  <a:gd name="T125" fmla="*/ 707 w 707"/>
                  <a:gd name="T126" fmla="*/ 757 h 7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7" h="757">
                    <a:moveTo>
                      <a:pt x="629" y="0"/>
                    </a:moveTo>
                    <a:lnTo>
                      <a:pt x="523" y="19"/>
                    </a:lnTo>
                    <a:lnTo>
                      <a:pt x="432" y="45"/>
                    </a:lnTo>
                    <a:lnTo>
                      <a:pt x="327" y="117"/>
                    </a:lnTo>
                    <a:lnTo>
                      <a:pt x="229" y="208"/>
                    </a:lnTo>
                    <a:lnTo>
                      <a:pt x="138" y="320"/>
                    </a:lnTo>
                    <a:lnTo>
                      <a:pt x="39" y="469"/>
                    </a:lnTo>
                    <a:lnTo>
                      <a:pt x="0" y="574"/>
                    </a:lnTo>
                    <a:lnTo>
                      <a:pt x="0" y="614"/>
                    </a:lnTo>
                    <a:lnTo>
                      <a:pt x="39" y="659"/>
                    </a:lnTo>
                    <a:lnTo>
                      <a:pt x="91" y="718"/>
                    </a:lnTo>
                    <a:lnTo>
                      <a:pt x="177" y="757"/>
                    </a:lnTo>
                    <a:lnTo>
                      <a:pt x="236" y="730"/>
                    </a:lnTo>
                    <a:lnTo>
                      <a:pt x="335" y="606"/>
                    </a:lnTo>
                    <a:lnTo>
                      <a:pt x="432" y="482"/>
                    </a:lnTo>
                    <a:lnTo>
                      <a:pt x="523" y="333"/>
                    </a:lnTo>
                    <a:lnTo>
                      <a:pt x="616" y="208"/>
                    </a:lnTo>
                    <a:lnTo>
                      <a:pt x="707" y="97"/>
                    </a:lnTo>
                    <a:lnTo>
                      <a:pt x="688" y="32"/>
                    </a:lnTo>
                    <a:lnTo>
                      <a:pt x="629" y="39"/>
                    </a:lnTo>
                    <a:lnTo>
                      <a:pt x="616" y="91"/>
                    </a:lnTo>
                    <a:lnTo>
                      <a:pt x="589" y="169"/>
                    </a:lnTo>
                    <a:lnTo>
                      <a:pt x="511" y="274"/>
                    </a:lnTo>
                    <a:lnTo>
                      <a:pt x="452" y="372"/>
                    </a:lnTo>
                    <a:lnTo>
                      <a:pt x="380" y="469"/>
                    </a:lnTo>
                    <a:lnTo>
                      <a:pt x="335" y="554"/>
                    </a:lnTo>
                    <a:lnTo>
                      <a:pt x="248" y="645"/>
                    </a:lnTo>
                    <a:lnTo>
                      <a:pt x="196" y="705"/>
                    </a:lnTo>
                    <a:lnTo>
                      <a:pt x="157" y="718"/>
                    </a:lnTo>
                    <a:lnTo>
                      <a:pt x="85" y="685"/>
                    </a:lnTo>
                    <a:lnTo>
                      <a:pt x="52" y="626"/>
                    </a:lnTo>
                    <a:lnTo>
                      <a:pt x="46" y="574"/>
                    </a:lnTo>
                    <a:lnTo>
                      <a:pt x="79" y="490"/>
                    </a:lnTo>
                    <a:lnTo>
                      <a:pt x="130" y="391"/>
                    </a:lnTo>
                    <a:lnTo>
                      <a:pt x="203" y="281"/>
                    </a:lnTo>
                    <a:lnTo>
                      <a:pt x="302" y="189"/>
                    </a:lnTo>
                    <a:lnTo>
                      <a:pt x="386" y="117"/>
                    </a:lnTo>
                    <a:lnTo>
                      <a:pt x="484" y="65"/>
                    </a:lnTo>
                    <a:lnTo>
                      <a:pt x="563" y="51"/>
                    </a:lnTo>
                    <a:lnTo>
                      <a:pt x="622" y="39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069" name="Group 108"/>
            <p:cNvGrpSpPr>
              <a:grpSpLocks/>
            </p:cNvGrpSpPr>
            <p:nvPr/>
          </p:nvGrpSpPr>
          <p:grpSpPr bwMode="auto">
            <a:xfrm>
              <a:off x="3430590" y="2275303"/>
              <a:ext cx="590550" cy="501797"/>
              <a:chOff x="1369" y="1224"/>
              <a:chExt cx="481" cy="512"/>
            </a:xfrm>
          </p:grpSpPr>
          <p:grpSp>
            <p:nvGrpSpPr>
              <p:cNvPr id="2080" name="Group 109"/>
              <p:cNvGrpSpPr>
                <a:grpSpLocks/>
              </p:cNvGrpSpPr>
              <p:nvPr/>
            </p:nvGrpSpPr>
            <p:grpSpPr bwMode="auto">
              <a:xfrm>
                <a:off x="1499" y="1235"/>
                <a:ext cx="351" cy="434"/>
                <a:chOff x="1499" y="1235"/>
                <a:chExt cx="351" cy="434"/>
              </a:xfrm>
            </p:grpSpPr>
            <p:sp>
              <p:nvSpPr>
                <p:cNvPr id="2088" name="Freeform 110"/>
                <p:cNvSpPr>
                  <a:spLocks/>
                </p:cNvSpPr>
                <p:nvPr/>
              </p:nvSpPr>
              <p:spPr bwMode="auto">
                <a:xfrm>
                  <a:off x="1502" y="1485"/>
                  <a:ext cx="161" cy="183"/>
                </a:xfrm>
                <a:custGeom>
                  <a:avLst/>
                  <a:gdLst>
                    <a:gd name="T0" fmla="*/ 0 w 643"/>
                    <a:gd name="T1" fmla="*/ 0 h 731"/>
                    <a:gd name="T2" fmla="*/ 0 w 643"/>
                    <a:gd name="T3" fmla="*/ 0 h 731"/>
                    <a:gd name="T4" fmla="*/ 0 w 643"/>
                    <a:gd name="T5" fmla="*/ 0 h 731"/>
                    <a:gd name="T6" fmla="*/ 0 w 643"/>
                    <a:gd name="T7" fmla="*/ 0 h 731"/>
                    <a:gd name="T8" fmla="*/ 0 w 643"/>
                    <a:gd name="T9" fmla="*/ 0 h 731"/>
                    <a:gd name="T10" fmla="*/ 0 w 643"/>
                    <a:gd name="T11" fmla="*/ 0 h 731"/>
                    <a:gd name="T12" fmla="*/ 0 w 643"/>
                    <a:gd name="T13" fmla="*/ 0 h 731"/>
                    <a:gd name="T14" fmla="*/ 0 w 643"/>
                    <a:gd name="T15" fmla="*/ 0 h 731"/>
                    <a:gd name="T16" fmla="*/ 0 w 643"/>
                    <a:gd name="T17" fmla="*/ 0 h 731"/>
                    <a:gd name="T18" fmla="*/ 0 w 643"/>
                    <a:gd name="T19" fmla="*/ 0 h 731"/>
                    <a:gd name="T20" fmla="*/ 0 w 643"/>
                    <a:gd name="T21" fmla="*/ 0 h 731"/>
                    <a:gd name="T22" fmla="*/ 0 w 643"/>
                    <a:gd name="T23" fmla="*/ 0 h 731"/>
                    <a:gd name="T24" fmla="*/ 0 w 643"/>
                    <a:gd name="T25" fmla="*/ 0 h 731"/>
                    <a:gd name="T26" fmla="*/ 0 w 643"/>
                    <a:gd name="T27" fmla="*/ 0 h 731"/>
                    <a:gd name="T28" fmla="*/ 0 w 643"/>
                    <a:gd name="T29" fmla="*/ 0 h 731"/>
                    <a:gd name="T30" fmla="*/ 0 w 643"/>
                    <a:gd name="T31" fmla="*/ 0 h 731"/>
                    <a:gd name="T32" fmla="*/ 0 w 643"/>
                    <a:gd name="T33" fmla="*/ 0 h 73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43"/>
                    <a:gd name="T52" fmla="*/ 0 h 731"/>
                    <a:gd name="T53" fmla="*/ 643 w 643"/>
                    <a:gd name="T54" fmla="*/ 731 h 73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43" h="731">
                      <a:moveTo>
                        <a:pt x="611" y="0"/>
                      </a:moveTo>
                      <a:lnTo>
                        <a:pt x="643" y="72"/>
                      </a:lnTo>
                      <a:lnTo>
                        <a:pt x="578" y="182"/>
                      </a:lnTo>
                      <a:lnTo>
                        <a:pt x="493" y="313"/>
                      </a:lnTo>
                      <a:lnTo>
                        <a:pt x="406" y="457"/>
                      </a:lnTo>
                      <a:lnTo>
                        <a:pt x="328" y="548"/>
                      </a:lnTo>
                      <a:lnTo>
                        <a:pt x="223" y="672"/>
                      </a:lnTo>
                      <a:lnTo>
                        <a:pt x="157" y="731"/>
                      </a:lnTo>
                      <a:lnTo>
                        <a:pt x="92" y="704"/>
                      </a:lnTo>
                      <a:lnTo>
                        <a:pt x="20" y="627"/>
                      </a:lnTo>
                      <a:lnTo>
                        <a:pt x="0" y="573"/>
                      </a:lnTo>
                      <a:lnTo>
                        <a:pt x="59" y="437"/>
                      </a:lnTo>
                      <a:lnTo>
                        <a:pt x="150" y="294"/>
                      </a:lnTo>
                      <a:lnTo>
                        <a:pt x="243" y="176"/>
                      </a:lnTo>
                      <a:lnTo>
                        <a:pt x="367" y="85"/>
                      </a:lnTo>
                      <a:lnTo>
                        <a:pt x="493" y="33"/>
                      </a:lnTo>
                      <a:lnTo>
                        <a:pt x="611" y="0"/>
                      </a:lnTo>
                      <a:close/>
                    </a:path>
                  </a:pathLst>
                </a:custGeom>
                <a:solidFill>
                  <a:srgbClr val="AD6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89" name="Freeform 111"/>
                <p:cNvSpPr>
                  <a:spLocks/>
                </p:cNvSpPr>
                <p:nvPr/>
              </p:nvSpPr>
              <p:spPr bwMode="auto">
                <a:xfrm>
                  <a:off x="1656" y="1251"/>
                  <a:ext cx="193" cy="251"/>
                </a:xfrm>
                <a:custGeom>
                  <a:avLst/>
                  <a:gdLst>
                    <a:gd name="T0" fmla="*/ 0 w 772"/>
                    <a:gd name="T1" fmla="*/ 0 h 1003"/>
                    <a:gd name="T2" fmla="*/ 0 w 772"/>
                    <a:gd name="T3" fmla="*/ 0 h 1003"/>
                    <a:gd name="T4" fmla="*/ 0 w 772"/>
                    <a:gd name="T5" fmla="*/ 0 h 1003"/>
                    <a:gd name="T6" fmla="*/ 0 w 772"/>
                    <a:gd name="T7" fmla="*/ 0 h 1003"/>
                    <a:gd name="T8" fmla="*/ 0 w 772"/>
                    <a:gd name="T9" fmla="*/ 0 h 1003"/>
                    <a:gd name="T10" fmla="*/ 0 w 772"/>
                    <a:gd name="T11" fmla="*/ 0 h 1003"/>
                    <a:gd name="T12" fmla="*/ 0 w 772"/>
                    <a:gd name="T13" fmla="*/ 0 h 1003"/>
                    <a:gd name="T14" fmla="*/ 0 w 772"/>
                    <a:gd name="T15" fmla="*/ 0 h 1003"/>
                    <a:gd name="T16" fmla="*/ 0 w 772"/>
                    <a:gd name="T17" fmla="*/ 0 h 1003"/>
                    <a:gd name="T18" fmla="*/ 0 w 772"/>
                    <a:gd name="T19" fmla="*/ 0 h 1003"/>
                    <a:gd name="T20" fmla="*/ 0 w 772"/>
                    <a:gd name="T21" fmla="*/ 0 h 1003"/>
                    <a:gd name="T22" fmla="*/ 0 w 772"/>
                    <a:gd name="T23" fmla="*/ 0 h 1003"/>
                    <a:gd name="T24" fmla="*/ 0 w 772"/>
                    <a:gd name="T25" fmla="*/ 0 h 1003"/>
                    <a:gd name="T26" fmla="*/ 0 w 772"/>
                    <a:gd name="T27" fmla="*/ 0 h 1003"/>
                    <a:gd name="T28" fmla="*/ 0 w 772"/>
                    <a:gd name="T29" fmla="*/ 0 h 1003"/>
                    <a:gd name="T30" fmla="*/ 0 w 772"/>
                    <a:gd name="T31" fmla="*/ 0 h 1003"/>
                    <a:gd name="T32" fmla="*/ 0 w 772"/>
                    <a:gd name="T33" fmla="*/ 0 h 1003"/>
                    <a:gd name="T34" fmla="*/ 0 w 772"/>
                    <a:gd name="T35" fmla="*/ 0 h 1003"/>
                    <a:gd name="T36" fmla="*/ 0 w 772"/>
                    <a:gd name="T37" fmla="*/ 0 h 1003"/>
                    <a:gd name="T38" fmla="*/ 0 w 772"/>
                    <a:gd name="T39" fmla="*/ 0 h 1003"/>
                    <a:gd name="T40" fmla="*/ 0 w 772"/>
                    <a:gd name="T41" fmla="*/ 0 h 100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72"/>
                    <a:gd name="T64" fmla="*/ 0 h 1003"/>
                    <a:gd name="T65" fmla="*/ 772 w 772"/>
                    <a:gd name="T66" fmla="*/ 1003 h 100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72" h="1003">
                      <a:moveTo>
                        <a:pt x="575" y="0"/>
                      </a:moveTo>
                      <a:lnTo>
                        <a:pt x="745" y="91"/>
                      </a:lnTo>
                      <a:lnTo>
                        <a:pt x="772" y="254"/>
                      </a:lnTo>
                      <a:lnTo>
                        <a:pt x="753" y="462"/>
                      </a:lnTo>
                      <a:lnTo>
                        <a:pt x="700" y="612"/>
                      </a:lnTo>
                      <a:lnTo>
                        <a:pt x="648" y="736"/>
                      </a:lnTo>
                      <a:lnTo>
                        <a:pt x="550" y="821"/>
                      </a:lnTo>
                      <a:lnTo>
                        <a:pt x="458" y="893"/>
                      </a:lnTo>
                      <a:lnTo>
                        <a:pt x="327" y="938"/>
                      </a:lnTo>
                      <a:lnTo>
                        <a:pt x="118" y="931"/>
                      </a:lnTo>
                      <a:lnTo>
                        <a:pt x="58" y="1003"/>
                      </a:lnTo>
                      <a:lnTo>
                        <a:pt x="0" y="931"/>
                      </a:lnTo>
                      <a:lnTo>
                        <a:pt x="66" y="847"/>
                      </a:lnTo>
                      <a:lnTo>
                        <a:pt x="255" y="821"/>
                      </a:lnTo>
                      <a:lnTo>
                        <a:pt x="412" y="729"/>
                      </a:lnTo>
                      <a:lnTo>
                        <a:pt x="511" y="612"/>
                      </a:lnTo>
                      <a:lnTo>
                        <a:pt x="596" y="456"/>
                      </a:lnTo>
                      <a:lnTo>
                        <a:pt x="621" y="319"/>
                      </a:lnTo>
                      <a:lnTo>
                        <a:pt x="627" y="163"/>
                      </a:lnTo>
                      <a:lnTo>
                        <a:pt x="596" y="64"/>
                      </a:lnTo>
                      <a:lnTo>
                        <a:pt x="575" y="0"/>
                      </a:lnTo>
                      <a:close/>
                    </a:path>
                  </a:pathLst>
                </a:custGeom>
                <a:solidFill>
                  <a:srgbClr val="CECE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90" name="Freeform 112"/>
                <p:cNvSpPr>
                  <a:spLocks/>
                </p:cNvSpPr>
                <p:nvPr/>
              </p:nvSpPr>
              <p:spPr bwMode="auto">
                <a:xfrm>
                  <a:off x="1688" y="1240"/>
                  <a:ext cx="162" cy="251"/>
                </a:xfrm>
                <a:custGeom>
                  <a:avLst/>
                  <a:gdLst>
                    <a:gd name="T0" fmla="*/ 0 w 649"/>
                    <a:gd name="T1" fmla="*/ 0 h 1001"/>
                    <a:gd name="T2" fmla="*/ 0 w 649"/>
                    <a:gd name="T3" fmla="*/ 0 h 1001"/>
                    <a:gd name="T4" fmla="*/ 0 w 649"/>
                    <a:gd name="T5" fmla="*/ 0 h 1001"/>
                    <a:gd name="T6" fmla="*/ 0 w 649"/>
                    <a:gd name="T7" fmla="*/ 0 h 1001"/>
                    <a:gd name="T8" fmla="*/ 0 w 649"/>
                    <a:gd name="T9" fmla="*/ 0 h 1001"/>
                    <a:gd name="T10" fmla="*/ 0 w 649"/>
                    <a:gd name="T11" fmla="*/ 0 h 1001"/>
                    <a:gd name="T12" fmla="*/ 0 w 649"/>
                    <a:gd name="T13" fmla="*/ 0 h 1001"/>
                    <a:gd name="T14" fmla="*/ 0 w 649"/>
                    <a:gd name="T15" fmla="*/ 0 h 1001"/>
                    <a:gd name="T16" fmla="*/ 0 w 649"/>
                    <a:gd name="T17" fmla="*/ 0 h 1001"/>
                    <a:gd name="T18" fmla="*/ 0 w 649"/>
                    <a:gd name="T19" fmla="*/ 0 h 1001"/>
                    <a:gd name="T20" fmla="*/ 0 w 649"/>
                    <a:gd name="T21" fmla="*/ 0 h 1001"/>
                    <a:gd name="T22" fmla="*/ 0 w 649"/>
                    <a:gd name="T23" fmla="*/ 0 h 1001"/>
                    <a:gd name="T24" fmla="*/ 0 w 649"/>
                    <a:gd name="T25" fmla="*/ 0 h 1001"/>
                    <a:gd name="T26" fmla="*/ 0 w 649"/>
                    <a:gd name="T27" fmla="*/ 0 h 1001"/>
                    <a:gd name="T28" fmla="*/ 0 w 649"/>
                    <a:gd name="T29" fmla="*/ 0 h 1001"/>
                    <a:gd name="T30" fmla="*/ 0 w 649"/>
                    <a:gd name="T31" fmla="*/ 0 h 1001"/>
                    <a:gd name="T32" fmla="*/ 0 w 649"/>
                    <a:gd name="T33" fmla="*/ 0 h 1001"/>
                    <a:gd name="T34" fmla="*/ 0 w 649"/>
                    <a:gd name="T35" fmla="*/ 0 h 1001"/>
                    <a:gd name="T36" fmla="*/ 0 w 649"/>
                    <a:gd name="T37" fmla="*/ 0 h 1001"/>
                    <a:gd name="T38" fmla="*/ 0 w 649"/>
                    <a:gd name="T39" fmla="*/ 0 h 1001"/>
                    <a:gd name="T40" fmla="*/ 0 w 649"/>
                    <a:gd name="T41" fmla="*/ 0 h 1001"/>
                    <a:gd name="T42" fmla="*/ 0 w 649"/>
                    <a:gd name="T43" fmla="*/ 0 h 1001"/>
                    <a:gd name="T44" fmla="*/ 0 w 649"/>
                    <a:gd name="T45" fmla="*/ 0 h 1001"/>
                    <a:gd name="T46" fmla="*/ 0 w 649"/>
                    <a:gd name="T47" fmla="*/ 0 h 1001"/>
                    <a:gd name="T48" fmla="*/ 0 w 649"/>
                    <a:gd name="T49" fmla="*/ 0 h 1001"/>
                    <a:gd name="T50" fmla="*/ 0 w 649"/>
                    <a:gd name="T51" fmla="*/ 0 h 1001"/>
                    <a:gd name="T52" fmla="*/ 0 w 649"/>
                    <a:gd name="T53" fmla="*/ 0 h 1001"/>
                    <a:gd name="T54" fmla="*/ 0 w 649"/>
                    <a:gd name="T55" fmla="*/ 0 h 1001"/>
                    <a:gd name="T56" fmla="*/ 0 w 649"/>
                    <a:gd name="T57" fmla="*/ 0 h 1001"/>
                    <a:gd name="T58" fmla="*/ 0 w 649"/>
                    <a:gd name="T59" fmla="*/ 0 h 1001"/>
                    <a:gd name="T60" fmla="*/ 0 w 649"/>
                    <a:gd name="T61" fmla="*/ 0 h 1001"/>
                    <a:gd name="T62" fmla="*/ 0 w 649"/>
                    <a:gd name="T63" fmla="*/ 0 h 1001"/>
                    <a:gd name="T64" fmla="*/ 0 w 649"/>
                    <a:gd name="T65" fmla="*/ 0 h 100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49"/>
                    <a:gd name="T100" fmla="*/ 0 h 1001"/>
                    <a:gd name="T101" fmla="*/ 649 w 649"/>
                    <a:gd name="T102" fmla="*/ 1001 h 100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49" h="1001">
                      <a:moveTo>
                        <a:pt x="79" y="956"/>
                      </a:moveTo>
                      <a:lnTo>
                        <a:pt x="190" y="956"/>
                      </a:lnTo>
                      <a:lnTo>
                        <a:pt x="308" y="910"/>
                      </a:lnTo>
                      <a:lnTo>
                        <a:pt x="393" y="852"/>
                      </a:lnTo>
                      <a:lnTo>
                        <a:pt x="479" y="767"/>
                      </a:lnTo>
                      <a:lnTo>
                        <a:pt x="544" y="657"/>
                      </a:lnTo>
                      <a:lnTo>
                        <a:pt x="583" y="539"/>
                      </a:lnTo>
                      <a:lnTo>
                        <a:pt x="610" y="429"/>
                      </a:lnTo>
                      <a:lnTo>
                        <a:pt x="616" y="325"/>
                      </a:lnTo>
                      <a:lnTo>
                        <a:pt x="610" y="234"/>
                      </a:lnTo>
                      <a:lnTo>
                        <a:pt x="604" y="162"/>
                      </a:lnTo>
                      <a:lnTo>
                        <a:pt x="558" y="124"/>
                      </a:lnTo>
                      <a:lnTo>
                        <a:pt x="498" y="84"/>
                      </a:lnTo>
                      <a:lnTo>
                        <a:pt x="472" y="78"/>
                      </a:lnTo>
                      <a:lnTo>
                        <a:pt x="433" y="33"/>
                      </a:lnTo>
                      <a:lnTo>
                        <a:pt x="440" y="0"/>
                      </a:lnTo>
                      <a:lnTo>
                        <a:pt x="486" y="33"/>
                      </a:lnTo>
                      <a:lnTo>
                        <a:pt x="629" y="136"/>
                      </a:lnTo>
                      <a:lnTo>
                        <a:pt x="649" y="207"/>
                      </a:lnTo>
                      <a:lnTo>
                        <a:pt x="649" y="305"/>
                      </a:lnTo>
                      <a:lnTo>
                        <a:pt x="649" y="402"/>
                      </a:lnTo>
                      <a:lnTo>
                        <a:pt x="643" y="514"/>
                      </a:lnTo>
                      <a:lnTo>
                        <a:pt x="610" y="605"/>
                      </a:lnTo>
                      <a:lnTo>
                        <a:pt x="583" y="689"/>
                      </a:lnTo>
                      <a:lnTo>
                        <a:pt x="544" y="761"/>
                      </a:lnTo>
                      <a:lnTo>
                        <a:pt x="498" y="819"/>
                      </a:lnTo>
                      <a:lnTo>
                        <a:pt x="446" y="877"/>
                      </a:lnTo>
                      <a:lnTo>
                        <a:pt x="368" y="923"/>
                      </a:lnTo>
                      <a:lnTo>
                        <a:pt x="275" y="968"/>
                      </a:lnTo>
                      <a:lnTo>
                        <a:pt x="190" y="995"/>
                      </a:lnTo>
                      <a:lnTo>
                        <a:pt x="66" y="1001"/>
                      </a:lnTo>
                      <a:lnTo>
                        <a:pt x="0" y="968"/>
                      </a:lnTo>
                      <a:lnTo>
                        <a:pt x="79" y="9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91" name="Freeform 113"/>
                <p:cNvSpPr>
                  <a:spLocks/>
                </p:cNvSpPr>
                <p:nvPr/>
              </p:nvSpPr>
              <p:spPr bwMode="auto">
                <a:xfrm>
                  <a:off x="1645" y="1239"/>
                  <a:ext cx="171" cy="274"/>
                </a:xfrm>
                <a:custGeom>
                  <a:avLst/>
                  <a:gdLst>
                    <a:gd name="T0" fmla="*/ 0 w 687"/>
                    <a:gd name="T1" fmla="*/ 0 h 1100"/>
                    <a:gd name="T2" fmla="*/ 0 w 687"/>
                    <a:gd name="T3" fmla="*/ 0 h 1100"/>
                    <a:gd name="T4" fmla="*/ 0 w 687"/>
                    <a:gd name="T5" fmla="*/ 0 h 1100"/>
                    <a:gd name="T6" fmla="*/ 0 w 687"/>
                    <a:gd name="T7" fmla="*/ 0 h 1100"/>
                    <a:gd name="T8" fmla="*/ 0 w 687"/>
                    <a:gd name="T9" fmla="*/ 0 h 1100"/>
                    <a:gd name="T10" fmla="*/ 0 w 687"/>
                    <a:gd name="T11" fmla="*/ 0 h 1100"/>
                    <a:gd name="T12" fmla="*/ 0 w 687"/>
                    <a:gd name="T13" fmla="*/ 0 h 1100"/>
                    <a:gd name="T14" fmla="*/ 0 w 687"/>
                    <a:gd name="T15" fmla="*/ 0 h 1100"/>
                    <a:gd name="T16" fmla="*/ 0 w 687"/>
                    <a:gd name="T17" fmla="*/ 0 h 1100"/>
                    <a:gd name="T18" fmla="*/ 0 w 687"/>
                    <a:gd name="T19" fmla="*/ 0 h 1100"/>
                    <a:gd name="T20" fmla="*/ 0 w 687"/>
                    <a:gd name="T21" fmla="*/ 0 h 1100"/>
                    <a:gd name="T22" fmla="*/ 0 w 687"/>
                    <a:gd name="T23" fmla="*/ 0 h 1100"/>
                    <a:gd name="T24" fmla="*/ 0 w 687"/>
                    <a:gd name="T25" fmla="*/ 0 h 1100"/>
                    <a:gd name="T26" fmla="*/ 0 w 687"/>
                    <a:gd name="T27" fmla="*/ 0 h 1100"/>
                    <a:gd name="T28" fmla="*/ 0 w 687"/>
                    <a:gd name="T29" fmla="*/ 0 h 1100"/>
                    <a:gd name="T30" fmla="*/ 0 w 687"/>
                    <a:gd name="T31" fmla="*/ 0 h 1100"/>
                    <a:gd name="T32" fmla="*/ 0 w 687"/>
                    <a:gd name="T33" fmla="*/ 0 h 1100"/>
                    <a:gd name="T34" fmla="*/ 0 w 687"/>
                    <a:gd name="T35" fmla="*/ 0 h 1100"/>
                    <a:gd name="T36" fmla="*/ 0 w 687"/>
                    <a:gd name="T37" fmla="*/ 0 h 1100"/>
                    <a:gd name="T38" fmla="*/ 0 w 687"/>
                    <a:gd name="T39" fmla="*/ 0 h 1100"/>
                    <a:gd name="T40" fmla="*/ 0 w 687"/>
                    <a:gd name="T41" fmla="*/ 0 h 1100"/>
                    <a:gd name="T42" fmla="*/ 0 w 687"/>
                    <a:gd name="T43" fmla="*/ 0 h 1100"/>
                    <a:gd name="T44" fmla="*/ 0 w 687"/>
                    <a:gd name="T45" fmla="*/ 0 h 1100"/>
                    <a:gd name="T46" fmla="*/ 0 w 687"/>
                    <a:gd name="T47" fmla="*/ 0 h 1100"/>
                    <a:gd name="T48" fmla="*/ 0 w 687"/>
                    <a:gd name="T49" fmla="*/ 0 h 1100"/>
                    <a:gd name="T50" fmla="*/ 0 w 687"/>
                    <a:gd name="T51" fmla="*/ 0 h 1100"/>
                    <a:gd name="T52" fmla="*/ 0 w 687"/>
                    <a:gd name="T53" fmla="*/ 0 h 1100"/>
                    <a:gd name="T54" fmla="*/ 0 w 687"/>
                    <a:gd name="T55" fmla="*/ 0 h 1100"/>
                    <a:gd name="T56" fmla="*/ 0 w 687"/>
                    <a:gd name="T57" fmla="*/ 0 h 1100"/>
                    <a:gd name="T58" fmla="*/ 0 w 687"/>
                    <a:gd name="T59" fmla="*/ 0 h 1100"/>
                    <a:gd name="T60" fmla="*/ 0 w 687"/>
                    <a:gd name="T61" fmla="*/ 0 h 1100"/>
                    <a:gd name="T62" fmla="*/ 0 w 687"/>
                    <a:gd name="T63" fmla="*/ 0 h 1100"/>
                    <a:gd name="T64" fmla="*/ 0 w 687"/>
                    <a:gd name="T65" fmla="*/ 0 h 1100"/>
                    <a:gd name="T66" fmla="*/ 0 w 687"/>
                    <a:gd name="T67" fmla="*/ 0 h 1100"/>
                    <a:gd name="T68" fmla="*/ 0 w 687"/>
                    <a:gd name="T69" fmla="*/ 0 h 1100"/>
                    <a:gd name="T70" fmla="*/ 0 w 687"/>
                    <a:gd name="T71" fmla="*/ 0 h 1100"/>
                    <a:gd name="T72" fmla="*/ 0 w 687"/>
                    <a:gd name="T73" fmla="*/ 0 h 110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87"/>
                    <a:gd name="T112" fmla="*/ 0 h 1100"/>
                    <a:gd name="T113" fmla="*/ 687 w 687"/>
                    <a:gd name="T114" fmla="*/ 1100 h 110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87" h="1100">
                      <a:moveTo>
                        <a:pt x="137" y="1048"/>
                      </a:moveTo>
                      <a:lnTo>
                        <a:pt x="202" y="963"/>
                      </a:lnTo>
                      <a:lnTo>
                        <a:pt x="202" y="904"/>
                      </a:lnTo>
                      <a:lnTo>
                        <a:pt x="300" y="878"/>
                      </a:lnTo>
                      <a:lnTo>
                        <a:pt x="405" y="832"/>
                      </a:lnTo>
                      <a:lnTo>
                        <a:pt x="484" y="768"/>
                      </a:lnTo>
                      <a:lnTo>
                        <a:pt x="556" y="677"/>
                      </a:lnTo>
                      <a:lnTo>
                        <a:pt x="614" y="592"/>
                      </a:lnTo>
                      <a:lnTo>
                        <a:pt x="654" y="488"/>
                      </a:lnTo>
                      <a:lnTo>
                        <a:pt x="668" y="390"/>
                      </a:lnTo>
                      <a:lnTo>
                        <a:pt x="687" y="313"/>
                      </a:lnTo>
                      <a:lnTo>
                        <a:pt x="687" y="183"/>
                      </a:lnTo>
                      <a:lnTo>
                        <a:pt x="660" y="98"/>
                      </a:lnTo>
                      <a:lnTo>
                        <a:pt x="621" y="33"/>
                      </a:lnTo>
                      <a:lnTo>
                        <a:pt x="562" y="0"/>
                      </a:lnTo>
                      <a:lnTo>
                        <a:pt x="595" y="59"/>
                      </a:lnTo>
                      <a:lnTo>
                        <a:pt x="635" y="124"/>
                      </a:lnTo>
                      <a:lnTo>
                        <a:pt x="654" y="195"/>
                      </a:lnTo>
                      <a:lnTo>
                        <a:pt x="647" y="274"/>
                      </a:lnTo>
                      <a:lnTo>
                        <a:pt x="641" y="365"/>
                      </a:lnTo>
                      <a:lnTo>
                        <a:pt x="621" y="475"/>
                      </a:lnTo>
                      <a:lnTo>
                        <a:pt x="595" y="560"/>
                      </a:lnTo>
                      <a:lnTo>
                        <a:pt x="536" y="644"/>
                      </a:lnTo>
                      <a:lnTo>
                        <a:pt x="478" y="722"/>
                      </a:lnTo>
                      <a:lnTo>
                        <a:pt x="412" y="780"/>
                      </a:lnTo>
                      <a:lnTo>
                        <a:pt x="320" y="832"/>
                      </a:lnTo>
                      <a:lnTo>
                        <a:pt x="242" y="865"/>
                      </a:lnTo>
                      <a:lnTo>
                        <a:pt x="157" y="872"/>
                      </a:lnTo>
                      <a:lnTo>
                        <a:pt x="97" y="853"/>
                      </a:lnTo>
                      <a:lnTo>
                        <a:pt x="58" y="898"/>
                      </a:lnTo>
                      <a:lnTo>
                        <a:pt x="0" y="983"/>
                      </a:lnTo>
                      <a:lnTo>
                        <a:pt x="45" y="1029"/>
                      </a:lnTo>
                      <a:lnTo>
                        <a:pt x="124" y="930"/>
                      </a:lnTo>
                      <a:lnTo>
                        <a:pt x="170" y="937"/>
                      </a:lnTo>
                      <a:lnTo>
                        <a:pt x="72" y="1054"/>
                      </a:lnTo>
                      <a:lnTo>
                        <a:pt x="97" y="1100"/>
                      </a:lnTo>
                      <a:lnTo>
                        <a:pt x="137" y="10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92" name="Freeform 114"/>
                <p:cNvSpPr>
                  <a:spLocks/>
                </p:cNvSpPr>
                <p:nvPr/>
              </p:nvSpPr>
              <p:spPr bwMode="auto">
                <a:xfrm>
                  <a:off x="1643" y="1235"/>
                  <a:ext cx="165" cy="230"/>
                </a:xfrm>
                <a:custGeom>
                  <a:avLst/>
                  <a:gdLst>
                    <a:gd name="T0" fmla="*/ 0 w 662"/>
                    <a:gd name="T1" fmla="*/ 0 h 920"/>
                    <a:gd name="T2" fmla="*/ 0 w 662"/>
                    <a:gd name="T3" fmla="*/ 0 h 920"/>
                    <a:gd name="T4" fmla="*/ 0 w 662"/>
                    <a:gd name="T5" fmla="*/ 0 h 920"/>
                    <a:gd name="T6" fmla="*/ 0 w 662"/>
                    <a:gd name="T7" fmla="*/ 0 h 920"/>
                    <a:gd name="T8" fmla="*/ 0 w 662"/>
                    <a:gd name="T9" fmla="*/ 0 h 920"/>
                    <a:gd name="T10" fmla="*/ 0 w 662"/>
                    <a:gd name="T11" fmla="*/ 0 h 920"/>
                    <a:gd name="T12" fmla="*/ 0 w 662"/>
                    <a:gd name="T13" fmla="*/ 0 h 920"/>
                    <a:gd name="T14" fmla="*/ 0 w 662"/>
                    <a:gd name="T15" fmla="*/ 0 h 920"/>
                    <a:gd name="T16" fmla="*/ 0 w 662"/>
                    <a:gd name="T17" fmla="*/ 0 h 920"/>
                    <a:gd name="T18" fmla="*/ 0 w 662"/>
                    <a:gd name="T19" fmla="*/ 0 h 920"/>
                    <a:gd name="T20" fmla="*/ 0 w 662"/>
                    <a:gd name="T21" fmla="*/ 0 h 920"/>
                    <a:gd name="T22" fmla="*/ 0 w 662"/>
                    <a:gd name="T23" fmla="*/ 0 h 920"/>
                    <a:gd name="T24" fmla="*/ 0 w 662"/>
                    <a:gd name="T25" fmla="*/ 0 h 920"/>
                    <a:gd name="T26" fmla="*/ 0 w 662"/>
                    <a:gd name="T27" fmla="*/ 0 h 920"/>
                    <a:gd name="T28" fmla="*/ 0 w 662"/>
                    <a:gd name="T29" fmla="*/ 0 h 920"/>
                    <a:gd name="T30" fmla="*/ 0 w 662"/>
                    <a:gd name="T31" fmla="*/ 0 h 920"/>
                    <a:gd name="T32" fmla="*/ 0 w 662"/>
                    <a:gd name="T33" fmla="*/ 0 h 920"/>
                    <a:gd name="T34" fmla="*/ 0 w 662"/>
                    <a:gd name="T35" fmla="*/ 0 h 920"/>
                    <a:gd name="T36" fmla="*/ 0 w 662"/>
                    <a:gd name="T37" fmla="*/ 0 h 920"/>
                    <a:gd name="T38" fmla="*/ 0 w 662"/>
                    <a:gd name="T39" fmla="*/ 0 h 920"/>
                    <a:gd name="T40" fmla="*/ 0 w 662"/>
                    <a:gd name="T41" fmla="*/ 0 h 920"/>
                    <a:gd name="T42" fmla="*/ 0 w 662"/>
                    <a:gd name="T43" fmla="*/ 0 h 920"/>
                    <a:gd name="T44" fmla="*/ 0 w 662"/>
                    <a:gd name="T45" fmla="*/ 0 h 920"/>
                    <a:gd name="T46" fmla="*/ 0 w 662"/>
                    <a:gd name="T47" fmla="*/ 0 h 920"/>
                    <a:gd name="T48" fmla="*/ 0 w 662"/>
                    <a:gd name="T49" fmla="*/ 0 h 920"/>
                    <a:gd name="T50" fmla="*/ 0 w 662"/>
                    <a:gd name="T51" fmla="*/ 0 h 920"/>
                    <a:gd name="T52" fmla="*/ 0 w 662"/>
                    <a:gd name="T53" fmla="*/ 0 h 920"/>
                    <a:gd name="T54" fmla="*/ 0 w 662"/>
                    <a:gd name="T55" fmla="*/ 0 h 920"/>
                    <a:gd name="T56" fmla="*/ 0 w 662"/>
                    <a:gd name="T57" fmla="*/ 0 h 920"/>
                    <a:gd name="T58" fmla="*/ 0 w 662"/>
                    <a:gd name="T59" fmla="*/ 0 h 920"/>
                    <a:gd name="T60" fmla="*/ 0 w 662"/>
                    <a:gd name="T61" fmla="*/ 0 h 920"/>
                    <a:gd name="T62" fmla="*/ 0 w 662"/>
                    <a:gd name="T63" fmla="*/ 0 h 92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62"/>
                    <a:gd name="T97" fmla="*/ 0 h 920"/>
                    <a:gd name="T98" fmla="*/ 662 w 662"/>
                    <a:gd name="T99" fmla="*/ 920 h 92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62" h="920">
                      <a:moveTo>
                        <a:pt x="91" y="901"/>
                      </a:moveTo>
                      <a:lnTo>
                        <a:pt x="46" y="835"/>
                      </a:lnTo>
                      <a:lnTo>
                        <a:pt x="13" y="770"/>
                      </a:lnTo>
                      <a:lnTo>
                        <a:pt x="0" y="685"/>
                      </a:lnTo>
                      <a:lnTo>
                        <a:pt x="6" y="580"/>
                      </a:lnTo>
                      <a:lnTo>
                        <a:pt x="27" y="464"/>
                      </a:lnTo>
                      <a:lnTo>
                        <a:pt x="66" y="340"/>
                      </a:lnTo>
                      <a:lnTo>
                        <a:pt x="124" y="228"/>
                      </a:lnTo>
                      <a:lnTo>
                        <a:pt x="217" y="118"/>
                      </a:lnTo>
                      <a:lnTo>
                        <a:pt x="341" y="40"/>
                      </a:lnTo>
                      <a:lnTo>
                        <a:pt x="453" y="0"/>
                      </a:lnTo>
                      <a:lnTo>
                        <a:pt x="531" y="7"/>
                      </a:lnTo>
                      <a:lnTo>
                        <a:pt x="596" y="33"/>
                      </a:lnTo>
                      <a:lnTo>
                        <a:pt x="662" y="79"/>
                      </a:lnTo>
                      <a:lnTo>
                        <a:pt x="649" y="118"/>
                      </a:lnTo>
                      <a:lnTo>
                        <a:pt x="570" y="59"/>
                      </a:lnTo>
                      <a:lnTo>
                        <a:pt x="524" y="40"/>
                      </a:lnTo>
                      <a:lnTo>
                        <a:pt x="459" y="40"/>
                      </a:lnTo>
                      <a:lnTo>
                        <a:pt x="399" y="59"/>
                      </a:lnTo>
                      <a:lnTo>
                        <a:pt x="327" y="85"/>
                      </a:lnTo>
                      <a:lnTo>
                        <a:pt x="275" y="124"/>
                      </a:lnTo>
                      <a:lnTo>
                        <a:pt x="217" y="164"/>
                      </a:lnTo>
                      <a:lnTo>
                        <a:pt x="178" y="222"/>
                      </a:lnTo>
                      <a:lnTo>
                        <a:pt x="138" y="288"/>
                      </a:lnTo>
                      <a:lnTo>
                        <a:pt x="99" y="365"/>
                      </a:lnTo>
                      <a:lnTo>
                        <a:pt x="66" y="450"/>
                      </a:lnTo>
                      <a:lnTo>
                        <a:pt x="46" y="555"/>
                      </a:lnTo>
                      <a:lnTo>
                        <a:pt x="46" y="672"/>
                      </a:lnTo>
                      <a:lnTo>
                        <a:pt x="52" y="770"/>
                      </a:lnTo>
                      <a:lnTo>
                        <a:pt x="99" y="855"/>
                      </a:lnTo>
                      <a:lnTo>
                        <a:pt x="190" y="920"/>
                      </a:lnTo>
                      <a:lnTo>
                        <a:pt x="91" y="9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93" name="Freeform 115"/>
                <p:cNvSpPr>
                  <a:spLocks/>
                </p:cNvSpPr>
                <p:nvPr/>
              </p:nvSpPr>
              <p:spPr bwMode="auto">
                <a:xfrm>
                  <a:off x="1750" y="1295"/>
                  <a:ext cx="18" cy="60"/>
                </a:xfrm>
                <a:custGeom>
                  <a:avLst/>
                  <a:gdLst>
                    <a:gd name="T0" fmla="*/ 0 w 75"/>
                    <a:gd name="T1" fmla="*/ 0 h 242"/>
                    <a:gd name="T2" fmla="*/ 0 w 75"/>
                    <a:gd name="T3" fmla="*/ 0 h 242"/>
                    <a:gd name="T4" fmla="*/ 0 w 75"/>
                    <a:gd name="T5" fmla="*/ 0 h 242"/>
                    <a:gd name="T6" fmla="*/ 0 w 75"/>
                    <a:gd name="T7" fmla="*/ 0 h 242"/>
                    <a:gd name="T8" fmla="*/ 0 w 75"/>
                    <a:gd name="T9" fmla="*/ 0 h 242"/>
                    <a:gd name="T10" fmla="*/ 0 w 75"/>
                    <a:gd name="T11" fmla="*/ 0 h 242"/>
                    <a:gd name="T12" fmla="*/ 0 w 75"/>
                    <a:gd name="T13" fmla="*/ 0 h 242"/>
                    <a:gd name="T14" fmla="*/ 0 w 75"/>
                    <a:gd name="T15" fmla="*/ 0 h 242"/>
                    <a:gd name="T16" fmla="*/ 0 w 75"/>
                    <a:gd name="T17" fmla="*/ 0 h 2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242"/>
                    <a:gd name="T29" fmla="*/ 75 w 75"/>
                    <a:gd name="T30" fmla="*/ 242 h 2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242">
                      <a:moveTo>
                        <a:pt x="0" y="0"/>
                      </a:moveTo>
                      <a:lnTo>
                        <a:pt x="38" y="47"/>
                      </a:lnTo>
                      <a:lnTo>
                        <a:pt x="60" y="101"/>
                      </a:lnTo>
                      <a:lnTo>
                        <a:pt x="75" y="181"/>
                      </a:lnTo>
                      <a:lnTo>
                        <a:pt x="67" y="242"/>
                      </a:lnTo>
                      <a:lnTo>
                        <a:pt x="45" y="215"/>
                      </a:lnTo>
                      <a:lnTo>
                        <a:pt x="38" y="148"/>
                      </a:lnTo>
                      <a:lnTo>
                        <a:pt x="15" y="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94" name="Freeform 116"/>
                <p:cNvSpPr>
                  <a:spLocks/>
                </p:cNvSpPr>
                <p:nvPr/>
              </p:nvSpPr>
              <p:spPr bwMode="auto">
                <a:xfrm>
                  <a:off x="1499" y="1480"/>
                  <a:ext cx="177" cy="189"/>
                </a:xfrm>
                <a:custGeom>
                  <a:avLst/>
                  <a:gdLst>
                    <a:gd name="T0" fmla="*/ 0 w 707"/>
                    <a:gd name="T1" fmla="*/ 0 h 757"/>
                    <a:gd name="T2" fmla="*/ 0 w 707"/>
                    <a:gd name="T3" fmla="*/ 0 h 757"/>
                    <a:gd name="T4" fmla="*/ 0 w 707"/>
                    <a:gd name="T5" fmla="*/ 0 h 757"/>
                    <a:gd name="T6" fmla="*/ 0 w 707"/>
                    <a:gd name="T7" fmla="*/ 0 h 757"/>
                    <a:gd name="T8" fmla="*/ 0 w 707"/>
                    <a:gd name="T9" fmla="*/ 0 h 757"/>
                    <a:gd name="T10" fmla="*/ 0 w 707"/>
                    <a:gd name="T11" fmla="*/ 0 h 757"/>
                    <a:gd name="T12" fmla="*/ 0 w 707"/>
                    <a:gd name="T13" fmla="*/ 0 h 757"/>
                    <a:gd name="T14" fmla="*/ 0 w 707"/>
                    <a:gd name="T15" fmla="*/ 0 h 757"/>
                    <a:gd name="T16" fmla="*/ 0 w 707"/>
                    <a:gd name="T17" fmla="*/ 0 h 757"/>
                    <a:gd name="T18" fmla="*/ 0 w 707"/>
                    <a:gd name="T19" fmla="*/ 0 h 757"/>
                    <a:gd name="T20" fmla="*/ 0 w 707"/>
                    <a:gd name="T21" fmla="*/ 0 h 757"/>
                    <a:gd name="T22" fmla="*/ 0 w 707"/>
                    <a:gd name="T23" fmla="*/ 0 h 757"/>
                    <a:gd name="T24" fmla="*/ 0 w 707"/>
                    <a:gd name="T25" fmla="*/ 0 h 757"/>
                    <a:gd name="T26" fmla="*/ 0 w 707"/>
                    <a:gd name="T27" fmla="*/ 0 h 757"/>
                    <a:gd name="T28" fmla="*/ 0 w 707"/>
                    <a:gd name="T29" fmla="*/ 0 h 757"/>
                    <a:gd name="T30" fmla="*/ 0 w 707"/>
                    <a:gd name="T31" fmla="*/ 0 h 757"/>
                    <a:gd name="T32" fmla="*/ 0 w 707"/>
                    <a:gd name="T33" fmla="*/ 0 h 757"/>
                    <a:gd name="T34" fmla="*/ 0 w 707"/>
                    <a:gd name="T35" fmla="*/ 0 h 757"/>
                    <a:gd name="T36" fmla="*/ 0 w 707"/>
                    <a:gd name="T37" fmla="*/ 0 h 757"/>
                    <a:gd name="T38" fmla="*/ 0 w 707"/>
                    <a:gd name="T39" fmla="*/ 0 h 757"/>
                    <a:gd name="T40" fmla="*/ 0 w 707"/>
                    <a:gd name="T41" fmla="*/ 0 h 757"/>
                    <a:gd name="T42" fmla="*/ 0 w 707"/>
                    <a:gd name="T43" fmla="*/ 0 h 757"/>
                    <a:gd name="T44" fmla="*/ 0 w 707"/>
                    <a:gd name="T45" fmla="*/ 0 h 757"/>
                    <a:gd name="T46" fmla="*/ 0 w 707"/>
                    <a:gd name="T47" fmla="*/ 0 h 757"/>
                    <a:gd name="T48" fmla="*/ 0 w 707"/>
                    <a:gd name="T49" fmla="*/ 0 h 757"/>
                    <a:gd name="T50" fmla="*/ 0 w 707"/>
                    <a:gd name="T51" fmla="*/ 0 h 757"/>
                    <a:gd name="T52" fmla="*/ 0 w 707"/>
                    <a:gd name="T53" fmla="*/ 0 h 757"/>
                    <a:gd name="T54" fmla="*/ 0 w 707"/>
                    <a:gd name="T55" fmla="*/ 0 h 757"/>
                    <a:gd name="T56" fmla="*/ 0 w 707"/>
                    <a:gd name="T57" fmla="*/ 0 h 757"/>
                    <a:gd name="T58" fmla="*/ 0 w 707"/>
                    <a:gd name="T59" fmla="*/ 0 h 757"/>
                    <a:gd name="T60" fmla="*/ 0 w 707"/>
                    <a:gd name="T61" fmla="*/ 0 h 757"/>
                    <a:gd name="T62" fmla="*/ 0 w 707"/>
                    <a:gd name="T63" fmla="*/ 0 h 757"/>
                    <a:gd name="T64" fmla="*/ 0 w 707"/>
                    <a:gd name="T65" fmla="*/ 0 h 757"/>
                    <a:gd name="T66" fmla="*/ 0 w 707"/>
                    <a:gd name="T67" fmla="*/ 0 h 757"/>
                    <a:gd name="T68" fmla="*/ 0 w 707"/>
                    <a:gd name="T69" fmla="*/ 0 h 757"/>
                    <a:gd name="T70" fmla="*/ 0 w 707"/>
                    <a:gd name="T71" fmla="*/ 0 h 757"/>
                    <a:gd name="T72" fmla="*/ 0 w 707"/>
                    <a:gd name="T73" fmla="*/ 0 h 757"/>
                    <a:gd name="T74" fmla="*/ 0 w 707"/>
                    <a:gd name="T75" fmla="*/ 0 h 757"/>
                    <a:gd name="T76" fmla="*/ 0 w 707"/>
                    <a:gd name="T77" fmla="*/ 0 h 757"/>
                    <a:gd name="T78" fmla="*/ 0 w 707"/>
                    <a:gd name="T79" fmla="*/ 0 h 757"/>
                    <a:gd name="T80" fmla="*/ 0 w 707"/>
                    <a:gd name="T81" fmla="*/ 0 h 75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707"/>
                    <a:gd name="T124" fmla="*/ 0 h 757"/>
                    <a:gd name="T125" fmla="*/ 707 w 707"/>
                    <a:gd name="T126" fmla="*/ 757 h 75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707" h="757">
                      <a:moveTo>
                        <a:pt x="629" y="0"/>
                      </a:moveTo>
                      <a:lnTo>
                        <a:pt x="523" y="19"/>
                      </a:lnTo>
                      <a:lnTo>
                        <a:pt x="432" y="45"/>
                      </a:lnTo>
                      <a:lnTo>
                        <a:pt x="327" y="117"/>
                      </a:lnTo>
                      <a:lnTo>
                        <a:pt x="229" y="208"/>
                      </a:lnTo>
                      <a:lnTo>
                        <a:pt x="138" y="320"/>
                      </a:lnTo>
                      <a:lnTo>
                        <a:pt x="39" y="469"/>
                      </a:lnTo>
                      <a:lnTo>
                        <a:pt x="0" y="574"/>
                      </a:lnTo>
                      <a:lnTo>
                        <a:pt x="0" y="614"/>
                      </a:lnTo>
                      <a:lnTo>
                        <a:pt x="39" y="659"/>
                      </a:lnTo>
                      <a:lnTo>
                        <a:pt x="91" y="718"/>
                      </a:lnTo>
                      <a:lnTo>
                        <a:pt x="177" y="757"/>
                      </a:lnTo>
                      <a:lnTo>
                        <a:pt x="236" y="730"/>
                      </a:lnTo>
                      <a:lnTo>
                        <a:pt x="335" y="606"/>
                      </a:lnTo>
                      <a:lnTo>
                        <a:pt x="432" y="482"/>
                      </a:lnTo>
                      <a:lnTo>
                        <a:pt x="523" y="333"/>
                      </a:lnTo>
                      <a:lnTo>
                        <a:pt x="616" y="208"/>
                      </a:lnTo>
                      <a:lnTo>
                        <a:pt x="707" y="97"/>
                      </a:lnTo>
                      <a:lnTo>
                        <a:pt x="688" y="32"/>
                      </a:lnTo>
                      <a:lnTo>
                        <a:pt x="629" y="39"/>
                      </a:lnTo>
                      <a:lnTo>
                        <a:pt x="616" y="91"/>
                      </a:lnTo>
                      <a:lnTo>
                        <a:pt x="589" y="169"/>
                      </a:lnTo>
                      <a:lnTo>
                        <a:pt x="511" y="274"/>
                      </a:lnTo>
                      <a:lnTo>
                        <a:pt x="452" y="372"/>
                      </a:lnTo>
                      <a:lnTo>
                        <a:pt x="380" y="469"/>
                      </a:lnTo>
                      <a:lnTo>
                        <a:pt x="335" y="554"/>
                      </a:lnTo>
                      <a:lnTo>
                        <a:pt x="248" y="645"/>
                      </a:lnTo>
                      <a:lnTo>
                        <a:pt x="196" y="705"/>
                      </a:lnTo>
                      <a:lnTo>
                        <a:pt x="157" y="718"/>
                      </a:lnTo>
                      <a:lnTo>
                        <a:pt x="85" y="685"/>
                      </a:lnTo>
                      <a:lnTo>
                        <a:pt x="52" y="626"/>
                      </a:lnTo>
                      <a:lnTo>
                        <a:pt x="46" y="574"/>
                      </a:lnTo>
                      <a:lnTo>
                        <a:pt x="79" y="490"/>
                      </a:lnTo>
                      <a:lnTo>
                        <a:pt x="130" y="391"/>
                      </a:lnTo>
                      <a:lnTo>
                        <a:pt x="203" y="281"/>
                      </a:lnTo>
                      <a:lnTo>
                        <a:pt x="302" y="189"/>
                      </a:lnTo>
                      <a:lnTo>
                        <a:pt x="386" y="117"/>
                      </a:lnTo>
                      <a:lnTo>
                        <a:pt x="484" y="65"/>
                      </a:lnTo>
                      <a:lnTo>
                        <a:pt x="563" y="51"/>
                      </a:lnTo>
                      <a:lnTo>
                        <a:pt x="622" y="39"/>
                      </a:lnTo>
                      <a:lnTo>
                        <a:pt x="6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2081" name="Group 117"/>
              <p:cNvGrpSpPr>
                <a:grpSpLocks/>
              </p:cNvGrpSpPr>
              <p:nvPr/>
            </p:nvGrpSpPr>
            <p:grpSpPr bwMode="auto">
              <a:xfrm>
                <a:off x="1369" y="1224"/>
                <a:ext cx="301" cy="512"/>
                <a:chOff x="1369" y="1224"/>
                <a:chExt cx="301" cy="512"/>
              </a:xfrm>
            </p:grpSpPr>
            <p:sp>
              <p:nvSpPr>
                <p:cNvPr id="2082" name="Freeform 118"/>
                <p:cNvSpPr>
                  <a:spLocks/>
                </p:cNvSpPr>
                <p:nvPr/>
              </p:nvSpPr>
              <p:spPr bwMode="auto">
                <a:xfrm>
                  <a:off x="1525" y="1224"/>
                  <a:ext cx="117" cy="99"/>
                </a:xfrm>
                <a:custGeom>
                  <a:avLst/>
                  <a:gdLst>
                    <a:gd name="T0" fmla="*/ 0 w 468"/>
                    <a:gd name="T1" fmla="*/ 0 h 396"/>
                    <a:gd name="T2" fmla="*/ 0 w 468"/>
                    <a:gd name="T3" fmla="*/ 0 h 396"/>
                    <a:gd name="T4" fmla="*/ 0 w 468"/>
                    <a:gd name="T5" fmla="*/ 0 h 396"/>
                    <a:gd name="T6" fmla="*/ 0 w 468"/>
                    <a:gd name="T7" fmla="*/ 0 h 396"/>
                    <a:gd name="T8" fmla="*/ 0 w 468"/>
                    <a:gd name="T9" fmla="*/ 0 h 396"/>
                    <a:gd name="T10" fmla="*/ 0 w 468"/>
                    <a:gd name="T11" fmla="*/ 0 h 396"/>
                    <a:gd name="T12" fmla="*/ 0 w 468"/>
                    <a:gd name="T13" fmla="*/ 0 h 396"/>
                    <a:gd name="T14" fmla="*/ 0 w 468"/>
                    <a:gd name="T15" fmla="*/ 0 h 396"/>
                    <a:gd name="T16" fmla="*/ 0 w 468"/>
                    <a:gd name="T17" fmla="*/ 0 h 396"/>
                    <a:gd name="T18" fmla="*/ 0 w 468"/>
                    <a:gd name="T19" fmla="*/ 0 h 396"/>
                    <a:gd name="T20" fmla="*/ 0 w 468"/>
                    <a:gd name="T21" fmla="*/ 0 h 396"/>
                    <a:gd name="T22" fmla="*/ 0 w 468"/>
                    <a:gd name="T23" fmla="*/ 0 h 396"/>
                    <a:gd name="T24" fmla="*/ 0 w 468"/>
                    <a:gd name="T25" fmla="*/ 0 h 396"/>
                    <a:gd name="T26" fmla="*/ 0 w 468"/>
                    <a:gd name="T27" fmla="*/ 0 h 396"/>
                    <a:gd name="T28" fmla="*/ 0 w 468"/>
                    <a:gd name="T29" fmla="*/ 0 h 396"/>
                    <a:gd name="T30" fmla="*/ 0 w 468"/>
                    <a:gd name="T31" fmla="*/ 0 h 396"/>
                    <a:gd name="T32" fmla="*/ 0 w 468"/>
                    <a:gd name="T33" fmla="*/ 0 h 396"/>
                    <a:gd name="T34" fmla="*/ 0 w 468"/>
                    <a:gd name="T35" fmla="*/ 0 h 396"/>
                    <a:gd name="T36" fmla="*/ 0 w 468"/>
                    <a:gd name="T37" fmla="*/ 0 h 396"/>
                    <a:gd name="T38" fmla="*/ 0 w 468"/>
                    <a:gd name="T39" fmla="*/ 0 h 396"/>
                    <a:gd name="T40" fmla="*/ 0 w 468"/>
                    <a:gd name="T41" fmla="*/ 0 h 396"/>
                    <a:gd name="T42" fmla="*/ 0 w 468"/>
                    <a:gd name="T43" fmla="*/ 0 h 396"/>
                    <a:gd name="T44" fmla="*/ 0 w 468"/>
                    <a:gd name="T45" fmla="*/ 0 h 396"/>
                    <a:gd name="T46" fmla="*/ 0 w 468"/>
                    <a:gd name="T47" fmla="*/ 0 h 396"/>
                    <a:gd name="T48" fmla="*/ 0 w 468"/>
                    <a:gd name="T49" fmla="*/ 0 h 39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68"/>
                    <a:gd name="T76" fmla="*/ 0 h 396"/>
                    <a:gd name="T77" fmla="*/ 468 w 468"/>
                    <a:gd name="T78" fmla="*/ 396 h 39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68" h="396">
                      <a:moveTo>
                        <a:pt x="323" y="232"/>
                      </a:moveTo>
                      <a:lnTo>
                        <a:pt x="362" y="165"/>
                      </a:lnTo>
                      <a:lnTo>
                        <a:pt x="381" y="99"/>
                      </a:lnTo>
                      <a:lnTo>
                        <a:pt x="369" y="53"/>
                      </a:lnTo>
                      <a:lnTo>
                        <a:pt x="348" y="20"/>
                      </a:lnTo>
                      <a:lnTo>
                        <a:pt x="296" y="0"/>
                      </a:lnTo>
                      <a:lnTo>
                        <a:pt x="237" y="0"/>
                      </a:lnTo>
                      <a:lnTo>
                        <a:pt x="152" y="27"/>
                      </a:lnTo>
                      <a:lnTo>
                        <a:pt x="66" y="105"/>
                      </a:lnTo>
                      <a:lnTo>
                        <a:pt x="13" y="191"/>
                      </a:lnTo>
                      <a:lnTo>
                        <a:pt x="0" y="284"/>
                      </a:lnTo>
                      <a:lnTo>
                        <a:pt x="20" y="337"/>
                      </a:lnTo>
                      <a:lnTo>
                        <a:pt x="66" y="376"/>
                      </a:lnTo>
                      <a:lnTo>
                        <a:pt x="125" y="396"/>
                      </a:lnTo>
                      <a:lnTo>
                        <a:pt x="191" y="384"/>
                      </a:lnTo>
                      <a:lnTo>
                        <a:pt x="263" y="337"/>
                      </a:lnTo>
                      <a:lnTo>
                        <a:pt x="303" y="291"/>
                      </a:lnTo>
                      <a:lnTo>
                        <a:pt x="381" y="331"/>
                      </a:lnTo>
                      <a:lnTo>
                        <a:pt x="435" y="363"/>
                      </a:lnTo>
                      <a:lnTo>
                        <a:pt x="455" y="363"/>
                      </a:lnTo>
                      <a:lnTo>
                        <a:pt x="468" y="324"/>
                      </a:lnTo>
                      <a:lnTo>
                        <a:pt x="447" y="298"/>
                      </a:lnTo>
                      <a:lnTo>
                        <a:pt x="395" y="304"/>
                      </a:lnTo>
                      <a:lnTo>
                        <a:pt x="356" y="284"/>
                      </a:lnTo>
                      <a:lnTo>
                        <a:pt x="323" y="232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83" name="Freeform 119"/>
                <p:cNvSpPr>
                  <a:spLocks/>
                </p:cNvSpPr>
                <p:nvPr/>
              </p:nvSpPr>
              <p:spPr bwMode="auto">
                <a:xfrm>
                  <a:off x="1430" y="1326"/>
                  <a:ext cx="114" cy="163"/>
                </a:xfrm>
                <a:custGeom>
                  <a:avLst/>
                  <a:gdLst>
                    <a:gd name="T0" fmla="*/ 0 w 457"/>
                    <a:gd name="T1" fmla="*/ 0 h 654"/>
                    <a:gd name="T2" fmla="*/ 0 w 457"/>
                    <a:gd name="T3" fmla="*/ 0 h 654"/>
                    <a:gd name="T4" fmla="*/ 0 w 457"/>
                    <a:gd name="T5" fmla="*/ 0 h 654"/>
                    <a:gd name="T6" fmla="*/ 0 w 457"/>
                    <a:gd name="T7" fmla="*/ 0 h 654"/>
                    <a:gd name="T8" fmla="*/ 0 w 457"/>
                    <a:gd name="T9" fmla="*/ 0 h 654"/>
                    <a:gd name="T10" fmla="*/ 0 w 457"/>
                    <a:gd name="T11" fmla="*/ 0 h 654"/>
                    <a:gd name="T12" fmla="*/ 0 w 457"/>
                    <a:gd name="T13" fmla="*/ 0 h 654"/>
                    <a:gd name="T14" fmla="*/ 0 w 457"/>
                    <a:gd name="T15" fmla="*/ 0 h 654"/>
                    <a:gd name="T16" fmla="*/ 0 w 457"/>
                    <a:gd name="T17" fmla="*/ 0 h 654"/>
                    <a:gd name="T18" fmla="*/ 0 w 457"/>
                    <a:gd name="T19" fmla="*/ 0 h 654"/>
                    <a:gd name="T20" fmla="*/ 0 w 457"/>
                    <a:gd name="T21" fmla="*/ 0 h 654"/>
                    <a:gd name="T22" fmla="*/ 0 w 457"/>
                    <a:gd name="T23" fmla="*/ 0 h 654"/>
                    <a:gd name="T24" fmla="*/ 0 w 457"/>
                    <a:gd name="T25" fmla="*/ 0 h 654"/>
                    <a:gd name="T26" fmla="*/ 0 w 457"/>
                    <a:gd name="T27" fmla="*/ 0 h 654"/>
                    <a:gd name="T28" fmla="*/ 0 w 457"/>
                    <a:gd name="T29" fmla="*/ 0 h 654"/>
                    <a:gd name="T30" fmla="*/ 0 w 457"/>
                    <a:gd name="T31" fmla="*/ 0 h 654"/>
                    <a:gd name="T32" fmla="*/ 0 w 457"/>
                    <a:gd name="T33" fmla="*/ 0 h 654"/>
                    <a:gd name="T34" fmla="*/ 0 w 457"/>
                    <a:gd name="T35" fmla="*/ 0 h 654"/>
                    <a:gd name="T36" fmla="*/ 0 w 457"/>
                    <a:gd name="T37" fmla="*/ 0 h 654"/>
                    <a:gd name="T38" fmla="*/ 0 w 457"/>
                    <a:gd name="T39" fmla="*/ 0 h 654"/>
                    <a:gd name="T40" fmla="*/ 0 w 457"/>
                    <a:gd name="T41" fmla="*/ 0 h 654"/>
                    <a:gd name="T42" fmla="*/ 0 w 457"/>
                    <a:gd name="T43" fmla="*/ 0 h 654"/>
                    <a:gd name="T44" fmla="*/ 0 w 457"/>
                    <a:gd name="T45" fmla="*/ 0 h 654"/>
                    <a:gd name="T46" fmla="*/ 0 w 457"/>
                    <a:gd name="T47" fmla="*/ 0 h 65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57"/>
                    <a:gd name="T73" fmla="*/ 0 h 654"/>
                    <a:gd name="T74" fmla="*/ 457 w 457"/>
                    <a:gd name="T75" fmla="*/ 654 h 65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57" h="654">
                      <a:moveTo>
                        <a:pt x="165" y="98"/>
                      </a:moveTo>
                      <a:lnTo>
                        <a:pt x="265" y="26"/>
                      </a:lnTo>
                      <a:lnTo>
                        <a:pt x="337" y="0"/>
                      </a:lnTo>
                      <a:lnTo>
                        <a:pt x="384" y="0"/>
                      </a:lnTo>
                      <a:lnTo>
                        <a:pt x="424" y="20"/>
                      </a:lnTo>
                      <a:lnTo>
                        <a:pt x="457" y="72"/>
                      </a:lnTo>
                      <a:lnTo>
                        <a:pt x="457" y="117"/>
                      </a:lnTo>
                      <a:lnTo>
                        <a:pt x="417" y="202"/>
                      </a:lnTo>
                      <a:lnTo>
                        <a:pt x="344" y="255"/>
                      </a:lnTo>
                      <a:lnTo>
                        <a:pt x="298" y="314"/>
                      </a:lnTo>
                      <a:lnTo>
                        <a:pt x="265" y="386"/>
                      </a:lnTo>
                      <a:lnTo>
                        <a:pt x="251" y="477"/>
                      </a:lnTo>
                      <a:lnTo>
                        <a:pt x="272" y="549"/>
                      </a:lnTo>
                      <a:lnTo>
                        <a:pt x="265" y="602"/>
                      </a:lnTo>
                      <a:lnTo>
                        <a:pt x="232" y="634"/>
                      </a:lnTo>
                      <a:lnTo>
                        <a:pt x="173" y="654"/>
                      </a:lnTo>
                      <a:lnTo>
                        <a:pt x="93" y="621"/>
                      </a:lnTo>
                      <a:lnTo>
                        <a:pt x="33" y="563"/>
                      </a:lnTo>
                      <a:lnTo>
                        <a:pt x="0" y="452"/>
                      </a:lnTo>
                      <a:lnTo>
                        <a:pt x="0" y="359"/>
                      </a:lnTo>
                      <a:lnTo>
                        <a:pt x="27" y="262"/>
                      </a:lnTo>
                      <a:lnTo>
                        <a:pt x="73" y="189"/>
                      </a:lnTo>
                      <a:lnTo>
                        <a:pt x="113" y="138"/>
                      </a:lnTo>
                      <a:lnTo>
                        <a:pt x="165" y="98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84" name="Freeform 120"/>
                <p:cNvSpPr>
                  <a:spLocks/>
                </p:cNvSpPr>
                <p:nvPr/>
              </p:nvSpPr>
              <p:spPr bwMode="auto">
                <a:xfrm>
                  <a:off x="1369" y="1321"/>
                  <a:ext cx="154" cy="153"/>
                </a:xfrm>
                <a:custGeom>
                  <a:avLst/>
                  <a:gdLst>
                    <a:gd name="T0" fmla="*/ 0 w 616"/>
                    <a:gd name="T1" fmla="*/ 0 h 616"/>
                    <a:gd name="T2" fmla="*/ 0 w 616"/>
                    <a:gd name="T3" fmla="*/ 0 h 616"/>
                    <a:gd name="T4" fmla="*/ 0 w 616"/>
                    <a:gd name="T5" fmla="*/ 0 h 616"/>
                    <a:gd name="T6" fmla="*/ 0 w 616"/>
                    <a:gd name="T7" fmla="*/ 0 h 616"/>
                    <a:gd name="T8" fmla="*/ 0 w 616"/>
                    <a:gd name="T9" fmla="*/ 0 h 616"/>
                    <a:gd name="T10" fmla="*/ 0 w 616"/>
                    <a:gd name="T11" fmla="*/ 0 h 616"/>
                    <a:gd name="T12" fmla="*/ 0 w 616"/>
                    <a:gd name="T13" fmla="*/ 0 h 616"/>
                    <a:gd name="T14" fmla="*/ 0 w 616"/>
                    <a:gd name="T15" fmla="*/ 0 h 616"/>
                    <a:gd name="T16" fmla="*/ 0 w 616"/>
                    <a:gd name="T17" fmla="*/ 0 h 616"/>
                    <a:gd name="T18" fmla="*/ 0 w 616"/>
                    <a:gd name="T19" fmla="*/ 0 h 616"/>
                    <a:gd name="T20" fmla="*/ 0 w 616"/>
                    <a:gd name="T21" fmla="*/ 0 h 616"/>
                    <a:gd name="T22" fmla="*/ 0 w 616"/>
                    <a:gd name="T23" fmla="*/ 0 h 616"/>
                    <a:gd name="T24" fmla="*/ 0 w 616"/>
                    <a:gd name="T25" fmla="*/ 0 h 616"/>
                    <a:gd name="T26" fmla="*/ 0 w 616"/>
                    <a:gd name="T27" fmla="*/ 0 h 616"/>
                    <a:gd name="T28" fmla="*/ 0 w 616"/>
                    <a:gd name="T29" fmla="*/ 0 h 616"/>
                    <a:gd name="T30" fmla="*/ 0 w 616"/>
                    <a:gd name="T31" fmla="*/ 0 h 616"/>
                    <a:gd name="T32" fmla="*/ 0 w 616"/>
                    <a:gd name="T33" fmla="*/ 0 h 616"/>
                    <a:gd name="T34" fmla="*/ 0 w 616"/>
                    <a:gd name="T35" fmla="*/ 0 h 616"/>
                    <a:gd name="T36" fmla="*/ 0 w 616"/>
                    <a:gd name="T37" fmla="*/ 0 h 616"/>
                    <a:gd name="T38" fmla="*/ 0 w 616"/>
                    <a:gd name="T39" fmla="*/ 0 h 616"/>
                    <a:gd name="T40" fmla="*/ 0 w 616"/>
                    <a:gd name="T41" fmla="*/ 0 h 616"/>
                    <a:gd name="T42" fmla="*/ 0 w 616"/>
                    <a:gd name="T43" fmla="*/ 0 h 616"/>
                    <a:gd name="T44" fmla="*/ 0 w 616"/>
                    <a:gd name="T45" fmla="*/ 0 h 616"/>
                    <a:gd name="T46" fmla="*/ 0 w 616"/>
                    <a:gd name="T47" fmla="*/ 0 h 616"/>
                    <a:gd name="T48" fmla="*/ 0 w 616"/>
                    <a:gd name="T49" fmla="*/ 0 h 616"/>
                    <a:gd name="T50" fmla="*/ 0 w 616"/>
                    <a:gd name="T51" fmla="*/ 0 h 616"/>
                    <a:gd name="T52" fmla="*/ 0 w 616"/>
                    <a:gd name="T53" fmla="*/ 0 h 616"/>
                    <a:gd name="T54" fmla="*/ 0 w 616"/>
                    <a:gd name="T55" fmla="*/ 0 h 616"/>
                    <a:gd name="T56" fmla="*/ 0 w 616"/>
                    <a:gd name="T57" fmla="*/ 0 h 616"/>
                    <a:gd name="T58" fmla="*/ 0 w 616"/>
                    <a:gd name="T59" fmla="*/ 0 h 616"/>
                    <a:gd name="T60" fmla="*/ 0 w 616"/>
                    <a:gd name="T61" fmla="*/ 0 h 616"/>
                    <a:gd name="T62" fmla="*/ 0 w 616"/>
                    <a:gd name="T63" fmla="*/ 0 h 6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6"/>
                    <a:gd name="T97" fmla="*/ 0 h 616"/>
                    <a:gd name="T98" fmla="*/ 616 w 616"/>
                    <a:gd name="T99" fmla="*/ 616 h 6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6" h="616">
                      <a:moveTo>
                        <a:pt x="504" y="0"/>
                      </a:moveTo>
                      <a:lnTo>
                        <a:pt x="616" y="21"/>
                      </a:lnTo>
                      <a:lnTo>
                        <a:pt x="603" y="66"/>
                      </a:lnTo>
                      <a:lnTo>
                        <a:pt x="537" y="79"/>
                      </a:lnTo>
                      <a:lnTo>
                        <a:pt x="465" y="66"/>
                      </a:lnTo>
                      <a:lnTo>
                        <a:pt x="360" y="72"/>
                      </a:lnTo>
                      <a:lnTo>
                        <a:pt x="235" y="105"/>
                      </a:lnTo>
                      <a:lnTo>
                        <a:pt x="124" y="138"/>
                      </a:lnTo>
                      <a:lnTo>
                        <a:pt x="85" y="178"/>
                      </a:lnTo>
                      <a:lnTo>
                        <a:pt x="91" y="203"/>
                      </a:lnTo>
                      <a:lnTo>
                        <a:pt x="144" y="295"/>
                      </a:lnTo>
                      <a:lnTo>
                        <a:pt x="190" y="380"/>
                      </a:lnTo>
                      <a:lnTo>
                        <a:pt x="242" y="438"/>
                      </a:lnTo>
                      <a:lnTo>
                        <a:pt x="268" y="459"/>
                      </a:lnTo>
                      <a:lnTo>
                        <a:pt x="262" y="504"/>
                      </a:lnTo>
                      <a:lnTo>
                        <a:pt x="203" y="537"/>
                      </a:lnTo>
                      <a:lnTo>
                        <a:pt x="157" y="576"/>
                      </a:lnTo>
                      <a:lnTo>
                        <a:pt x="138" y="616"/>
                      </a:lnTo>
                      <a:lnTo>
                        <a:pt x="99" y="616"/>
                      </a:lnTo>
                      <a:lnTo>
                        <a:pt x="91" y="570"/>
                      </a:lnTo>
                      <a:lnTo>
                        <a:pt x="138" y="517"/>
                      </a:lnTo>
                      <a:lnTo>
                        <a:pt x="196" y="471"/>
                      </a:lnTo>
                      <a:lnTo>
                        <a:pt x="190" y="452"/>
                      </a:lnTo>
                      <a:lnTo>
                        <a:pt x="138" y="380"/>
                      </a:lnTo>
                      <a:lnTo>
                        <a:pt x="78" y="295"/>
                      </a:lnTo>
                      <a:lnTo>
                        <a:pt x="26" y="203"/>
                      </a:lnTo>
                      <a:lnTo>
                        <a:pt x="0" y="151"/>
                      </a:lnTo>
                      <a:lnTo>
                        <a:pt x="39" y="112"/>
                      </a:lnTo>
                      <a:lnTo>
                        <a:pt x="124" y="72"/>
                      </a:lnTo>
                      <a:lnTo>
                        <a:pt x="275" y="21"/>
                      </a:lnTo>
                      <a:lnTo>
                        <a:pt x="413" y="7"/>
                      </a:lnTo>
                      <a:lnTo>
                        <a:pt x="504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85" name="Freeform 121"/>
                <p:cNvSpPr>
                  <a:spLocks/>
                </p:cNvSpPr>
                <p:nvPr/>
              </p:nvSpPr>
              <p:spPr bwMode="auto">
                <a:xfrm>
                  <a:off x="1524" y="1340"/>
                  <a:ext cx="146" cy="154"/>
                </a:xfrm>
                <a:custGeom>
                  <a:avLst/>
                  <a:gdLst>
                    <a:gd name="T0" fmla="*/ 0 w 584"/>
                    <a:gd name="T1" fmla="*/ 0 h 616"/>
                    <a:gd name="T2" fmla="*/ 0 w 584"/>
                    <a:gd name="T3" fmla="*/ 0 h 616"/>
                    <a:gd name="T4" fmla="*/ 0 w 584"/>
                    <a:gd name="T5" fmla="*/ 0 h 616"/>
                    <a:gd name="T6" fmla="*/ 0 w 584"/>
                    <a:gd name="T7" fmla="*/ 0 h 616"/>
                    <a:gd name="T8" fmla="*/ 0 w 584"/>
                    <a:gd name="T9" fmla="*/ 0 h 616"/>
                    <a:gd name="T10" fmla="*/ 0 w 584"/>
                    <a:gd name="T11" fmla="*/ 0 h 616"/>
                    <a:gd name="T12" fmla="*/ 0 w 584"/>
                    <a:gd name="T13" fmla="*/ 0 h 616"/>
                    <a:gd name="T14" fmla="*/ 0 w 584"/>
                    <a:gd name="T15" fmla="*/ 0 h 616"/>
                    <a:gd name="T16" fmla="*/ 0 w 584"/>
                    <a:gd name="T17" fmla="*/ 0 h 616"/>
                    <a:gd name="T18" fmla="*/ 0 w 584"/>
                    <a:gd name="T19" fmla="*/ 0 h 616"/>
                    <a:gd name="T20" fmla="*/ 0 w 584"/>
                    <a:gd name="T21" fmla="*/ 0 h 616"/>
                    <a:gd name="T22" fmla="*/ 0 w 584"/>
                    <a:gd name="T23" fmla="*/ 0 h 616"/>
                    <a:gd name="T24" fmla="*/ 0 w 584"/>
                    <a:gd name="T25" fmla="*/ 0 h 616"/>
                    <a:gd name="T26" fmla="*/ 0 w 584"/>
                    <a:gd name="T27" fmla="*/ 0 h 616"/>
                    <a:gd name="T28" fmla="*/ 0 w 584"/>
                    <a:gd name="T29" fmla="*/ 0 h 616"/>
                    <a:gd name="T30" fmla="*/ 0 w 584"/>
                    <a:gd name="T31" fmla="*/ 0 h 616"/>
                    <a:gd name="T32" fmla="*/ 0 w 584"/>
                    <a:gd name="T33" fmla="*/ 0 h 616"/>
                    <a:gd name="T34" fmla="*/ 0 w 584"/>
                    <a:gd name="T35" fmla="*/ 0 h 616"/>
                    <a:gd name="T36" fmla="*/ 0 w 584"/>
                    <a:gd name="T37" fmla="*/ 0 h 616"/>
                    <a:gd name="T38" fmla="*/ 0 w 584"/>
                    <a:gd name="T39" fmla="*/ 0 h 61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84"/>
                    <a:gd name="T61" fmla="*/ 0 h 616"/>
                    <a:gd name="T62" fmla="*/ 584 w 584"/>
                    <a:gd name="T63" fmla="*/ 616 h 61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84" h="616">
                      <a:moveTo>
                        <a:pt x="65" y="0"/>
                      </a:moveTo>
                      <a:lnTo>
                        <a:pt x="0" y="20"/>
                      </a:lnTo>
                      <a:lnTo>
                        <a:pt x="0" y="65"/>
                      </a:lnTo>
                      <a:lnTo>
                        <a:pt x="32" y="98"/>
                      </a:lnTo>
                      <a:lnTo>
                        <a:pt x="111" y="144"/>
                      </a:lnTo>
                      <a:lnTo>
                        <a:pt x="256" y="236"/>
                      </a:lnTo>
                      <a:lnTo>
                        <a:pt x="340" y="295"/>
                      </a:lnTo>
                      <a:lnTo>
                        <a:pt x="394" y="379"/>
                      </a:lnTo>
                      <a:lnTo>
                        <a:pt x="460" y="492"/>
                      </a:lnTo>
                      <a:lnTo>
                        <a:pt x="466" y="583"/>
                      </a:lnTo>
                      <a:lnTo>
                        <a:pt x="505" y="616"/>
                      </a:lnTo>
                      <a:lnTo>
                        <a:pt x="584" y="544"/>
                      </a:lnTo>
                      <a:lnTo>
                        <a:pt x="524" y="511"/>
                      </a:lnTo>
                      <a:lnTo>
                        <a:pt x="466" y="412"/>
                      </a:lnTo>
                      <a:lnTo>
                        <a:pt x="413" y="321"/>
                      </a:lnTo>
                      <a:lnTo>
                        <a:pt x="394" y="268"/>
                      </a:lnTo>
                      <a:lnTo>
                        <a:pt x="348" y="210"/>
                      </a:lnTo>
                      <a:lnTo>
                        <a:pt x="262" y="144"/>
                      </a:lnTo>
                      <a:lnTo>
                        <a:pt x="163" y="78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86" name="Freeform 122"/>
                <p:cNvSpPr>
                  <a:spLocks/>
                </p:cNvSpPr>
                <p:nvPr/>
              </p:nvSpPr>
              <p:spPr bwMode="auto">
                <a:xfrm>
                  <a:off x="1469" y="1456"/>
                  <a:ext cx="80" cy="251"/>
                </a:xfrm>
                <a:custGeom>
                  <a:avLst/>
                  <a:gdLst>
                    <a:gd name="T0" fmla="*/ 0 w 320"/>
                    <a:gd name="T1" fmla="*/ 0 h 1004"/>
                    <a:gd name="T2" fmla="*/ 0 w 320"/>
                    <a:gd name="T3" fmla="*/ 0 h 1004"/>
                    <a:gd name="T4" fmla="*/ 0 w 320"/>
                    <a:gd name="T5" fmla="*/ 0 h 1004"/>
                    <a:gd name="T6" fmla="*/ 0 w 320"/>
                    <a:gd name="T7" fmla="*/ 0 h 1004"/>
                    <a:gd name="T8" fmla="*/ 0 w 320"/>
                    <a:gd name="T9" fmla="*/ 0 h 1004"/>
                    <a:gd name="T10" fmla="*/ 0 w 320"/>
                    <a:gd name="T11" fmla="*/ 0 h 1004"/>
                    <a:gd name="T12" fmla="*/ 0 w 320"/>
                    <a:gd name="T13" fmla="*/ 0 h 1004"/>
                    <a:gd name="T14" fmla="*/ 0 w 320"/>
                    <a:gd name="T15" fmla="*/ 0 h 1004"/>
                    <a:gd name="T16" fmla="*/ 0 w 320"/>
                    <a:gd name="T17" fmla="*/ 0 h 1004"/>
                    <a:gd name="T18" fmla="*/ 0 w 320"/>
                    <a:gd name="T19" fmla="*/ 0 h 1004"/>
                    <a:gd name="T20" fmla="*/ 0 w 320"/>
                    <a:gd name="T21" fmla="*/ 0 h 1004"/>
                    <a:gd name="T22" fmla="*/ 0 w 320"/>
                    <a:gd name="T23" fmla="*/ 0 h 1004"/>
                    <a:gd name="T24" fmla="*/ 0 w 320"/>
                    <a:gd name="T25" fmla="*/ 0 h 1004"/>
                    <a:gd name="T26" fmla="*/ 0 w 320"/>
                    <a:gd name="T27" fmla="*/ 0 h 1004"/>
                    <a:gd name="T28" fmla="*/ 0 w 320"/>
                    <a:gd name="T29" fmla="*/ 0 h 1004"/>
                    <a:gd name="T30" fmla="*/ 0 w 320"/>
                    <a:gd name="T31" fmla="*/ 0 h 1004"/>
                    <a:gd name="T32" fmla="*/ 0 w 320"/>
                    <a:gd name="T33" fmla="*/ 0 h 1004"/>
                    <a:gd name="T34" fmla="*/ 0 w 320"/>
                    <a:gd name="T35" fmla="*/ 0 h 1004"/>
                    <a:gd name="T36" fmla="*/ 0 w 320"/>
                    <a:gd name="T37" fmla="*/ 0 h 1004"/>
                    <a:gd name="T38" fmla="*/ 0 w 320"/>
                    <a:gd name="T39" fmla="*/ 0 h 1004"/>
                    <a:gd name="T40" fmla="*/ 0 w 320"/>
                    <a:gd name="T41" fmla="*/ 0 h 1004"/>
                    <a:gd name="T42" fmla="*/ 0 w 320"/>
                    <a:gd name="T43" fmla="*/ 0 h 1004"/>
                    <a:gd name="T44" fmla="*/ 0 w 320"/>
                    <a:gd name="T45" fmla="*/ 0 h 1004"/>
                    <a:gd name="T46" fmla="*/ 0 w 320"/>
                    <a:gd name="T47" fmla="*/ 0 h 1004"/>
                    <a:gd name="T48" fmla="*/ 0 w 320"/>
                    <a:gd name="T49" fmla="*/ 0 h 1004"/>
                    <a:gd name="T50" fmla="*/ 0 w 320"/>
                    <a:gd name="T51" fmla="*/ 0 h 1004"/>
                    <a:gd name="T52" fmla="*/ 0 w 320"/>
                    <a:gd name="T53" fmla="*/ 0 h 1004"/>
                    <a:gd name="T54" fmla="*/ 0 w 320"/>
                    <a:gd name="T55" fmla="*/ 0 h 100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20"/>
                    <a:gd name="T85" fmla="*/ 0 h 1004"/>
                    <a:gd name="T86" fmla="*/ 320 w 320"/>
                    <a:gd name="T87" fmla="*/ 1004 h 1004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20" h="1004">
                      <a:moveTo>
                        <a:pt x="47" y="0"/>
                      </a:moveTo>
                      <a:lnTo>
                        <a:pt x="0" y="19"/>
                      </a:lnTo>
                      <a:lnTo>
                        <a:pt x="7" y="72"/>
                      </a:lnTo>
                      <a:lnTo>
                        <a:pt x="27" y="104"/>
                      </a:lnTo>
                      <a:lnTo>
                        <a:pt x="80" y="209"/>
                      </a:lnTo>
                      <a:lnTo>
                        <a:pt x="133" y="398"/>
                      </a:lnTo>
                      <a:lnTo>
                        <a:pt x="147" y="509"/>
                      </a:lnTo>
                      <a:lnTo>
                        <a:pt x="100" y="671"/>
                      </a:lnTo>
                      <a:lnTo>
                        <a:pt x="47" y="802"/>
                      </a:lnTo>
                      <a:lnTo>
                        <a:pt x="27" y="913"/>
                      </a:lnTo>
                      <a:lnTo>
                        <a:pt x="47" y="940"/>
                      </a:lnTo>
                      <a:lnTo>
                        <a:pt x="100" y="952"/>
                      </a:lnTo>
                      <a:lnTo>
                        <a:pt x="220" y="998"/>
                      </a:lnTo>
                      <a:lnTo>
                        <a:pt x="266" y="1004"/>
                      </a:lnTo>
                      <a:lnTo>
                        <a:pt x="320" y="959"/>
                      </a:lnTo>
                      <a:lnTo>
                        <a:pt x="240" y="932"/>
                      </a:lnTo>
                      <a:lnTo>
                        <a:pt x="127" y="913"/>
                      </a:lnTo>
                      <a:lnTo>
                        <a:pt x="86" y="880"/>
                      </a:lnTo>
                      <a:lnTo>
                        <a:pt x="80" y="835"/>
                      </a:lnTo>
                      <a:lnTo>
                        <a:pt x="127" y="750"/>
                      </a:lnTo>
                      <a:lnTo>
                        <a:pt x="166" y="632"/>
                      </a:lnTo>
                      <a:lnTo>
                        <a:pt x="207" y="489"/>
                      </a:lnTo>
                      <a:lnTo>
                        <a:pt x="201" y="424"/>
                      </a:lnTo>
                      <a:lnTo>
                        <a:pt x="193" y="325"/>
                      </a:lnTo>
                      <a:lnTo>
                        <a:pt x="160" y="209"/>
                      </a:lnTo>
                      <a:lnTo>
                        <a:pt x="133" y="104"/>
                      </a:lnTo>
                      <a:lnTo>
                        <a:pt x="94" y="27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87" name="Freeform 123"/>
                <p:cNvSpPr>
                  <a:spLocks/>
                </p:cNvSpPr>
                <p:nvPr/>
              </p:nvSpPr>
              <p:spPr bwMode="auto">
                <a:xfrm>
                  <a:off x="1436" y="1453"/>
                  <a:ext cx="59" cy="283"/>
                </a:xfrm>
                <a:custGeom>
                  <a:avLst/>
                  <a:gdLst>
                    <a:gd name="T0" fmla="*/ 0 w 236"/>
                    <a:gd name="T1" fmla="*/ 0 h 1131"/>
                    <a:gd name="T2" fmla="*/ 0 w 236"/>
                    <a:gd name="T3" fmla="*/ 0 h 1131"/>
                    <a:gd name="T4" fmla="*/ 0 w 236"/>
                    <a:gd name="T5" fmla="*/ 0 h 1131"/>
                    <a:gd name="T6" fmla="*/ 0 w 236"/>
                    <a:gd name="T7" fmla="*/ 0 h 1131"/>
                    <a:gd name="T8" fmla="*/ 0 w 236"/>
                    <a:gd name="T9" fmla="*/ 0 h 1131"/>
                    <a:gd name="T10" fmla="*/ 0 w 236"/>
                    <a:gd name="T11" fmla="*/ 0 h 1131"/>
                    <a:gd name="T12" fmla="*/ 0 w 236"/>
                    <a:gd name="T13" fmla="*/ 0 h 1131"/>
                    <a:gd name="T14" fmla="*/ 0 w 236"/>
                    <a:gd name="T15" fmla="*/ 0 h 1131"/>
                    <a:gd name="T16" fmla="*/ 0 w 236"/>
                    <a:gd name="T17" fmla="*/ 0 h 1131"/>
                    <a:gd name="T18" fmla="*/ 0 w 236"/>
                    <a:gd name="T19" fmla="*/ 0 h 1131"/>
                    <a:gd name="T20" fmla="*/ 0 w 236"/>
                    <a:gd name="T21" fmla="*/ 0 h 1131"/>
                    <a:gd name="T22" fmla="*/ 0 w 236"/>
                    <a:gd name="T23" fmla="*/ 0 h 1131"/>
                    <a:gd name="T24" fmla="*/ 0 w 236"/>
                    <a:gd name="T25" fmla="*/ 0 h 1131"/>
                    <a:gd name="T26" fmla="*/ 0 w 236"/>
                    <a:gd name="T27" fmla="*/ 0 h 1131"/>
                    <a:gd name="T28" fmla="*/ 0 w 236"/>
                    <a:gd name="T29" fmla="*/ 0 h 1131"/>
                    <a:gd name="T30" fmla="*/ 0 w 236"/>
                    <a:gd name="T31" fmla="*/ 0 h 1131"/>
                    <a:gd name="T32" fmla="*/ 0 w 236"/>
                    <a:gd name="T33" fmla="*/ 0 h 1131"/>
                    <a:gd name="T34" fmla="*/ 0 w 236"/>
                    <a:gd name="T35" fmla="*/ 0 h 1131"/>
                    <a:gd name="T36" fmla="*/ 0 w 236"/>
                    <a:gd name="T37" fmla="*/ 0 h 1131"/>
                    <a:gd name="T38" fmla="*/ 0 w 236"/>
                    <a:gd name="T39" fmla="*/ 0 h 1131"/>
                    <a:gd name="T40" fmla="*/ 0 w 236"/>
                    <a:gd name="T41" fmla="*/ 0 h 1131"/>
                    <a:gd name="T42" fmla="*/ 0 w 236"/>
                    <a:gd name="T43" fmla="*/ 0 h 1131"/>
                    <a:gd name="T44" fmla="*/ 0 w 236"/>
                    <a:gd name="T45" fmla="*/ 0 h 1131"/>
                    <a:gd name="T46" fmla="*/ 0 w 236"/>
                    <a:gd name="T47" fmla="*/ 0 h 1131"/>
                    <a:gd name="T48" fmla="*/ 0 w 236"/>
                    <a:gd name="T49" fmla="*/ 0 h 1131"/>
                    <a:gd name="T50" fmla="*/ 0 w 236"/>
                    <a:gd name="T51" fmla="*/ 0 h 1131"/>
                    <a:gd name="T52" fmla="*/ 0 w 236"/>
                    <a:gd name="T53" fmla="*/ 0 h 113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36"/>
                    <a:gd name="T82" fmla="*/ 0 h 1131"/>
                    <a:gd name="T83" fmla="*/ 236 w 236"/>
                    <a:gd name="T84" fmla="*/ 1131 h 113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36" h="1131">
                      <a:moveTo>
                        <a:pt x="54" y="45"/>
                      </a:moveTo>
                      <a:lnTo>
                        <a:pt x="94" y="0"/>
                      </a:lnTo>
                      <a:lnTo>
                        <a:pt x="148" y="12"/>
                      </a:lnTo>
                      <a:lnTo>
                        <a:pt x="162" y="64"/>
                      </a:lnTo>
                      <a:lnTo>
                        <a:pt x="181" y="279"/>
                      </a:lnTo>
                      <a:lnTo>
                        <a:pt x="175" y="454"/>
                      </a:lnTo>
                      <a:lnTo>
                        <a:pt x="162" y="578"/>
                      </a:lnTo>
                      <a:lnTo>
                        <a:pt x="114" y="819"/>
                      </a:lnTo>
                      <a:lnTo>
                        <a:pt x="81" y="936"/>
                      </a:lnTo>
                      <a:lnTo>
                        <a:pt x="94" y="975"/>
                      </a:lnTo>
                      <a:lnTo>
                        <a:pt x="181" y="1033"/>
                      </a:lnTo>
                      <a:lnTo>
                        <a:pt x="236" y="1104"/>
                      </a:lnTo>
                      <a:lnTo>
                        <a:pt x="222" y="1124"/>
                      </a:lnTo>
                      <a:lnTo>
                        <a:pt x="155" y="1131"/>
                      </a:lnTo>
                      <a:lnTo>
                        <a:pt x="114" y="1118"/>
                      </a:lnTo>
                      <a:lnTo>
                        <a:pt x="101" y="1079"/>
                      </a:lnTo>
                      <a:lnTo>
                        <a:pt x="94" y="1039"/>
                      </a:lnTo>
                      <a:lnTo>
                        <a:pt x="41" y="981"/>
                      </a:lnTo>
                      <a:lnTo>
                        <a:pt x="0" y="942"/>
                      </a:lnTo>
                      <a:lnTo>
                        <a:pt x="14" y="884"/>
                      </a:lnTo>
                      <a:lnTo>
                        <a:pt x="61" y="825"/>
                      </a:lnTo>
                      <a:lnTo>
                        <a:pt x="94" y="682"/>
                      </a:lnTo>
                      <a:lnTo>
                        <a:pt x="108" y="526"/>
                      </a:lnTo>
                      <a:lnTo>
                        <a:pt x="101" y="363"/>
                      </a:lnTo>
                      <a:lnTo>
                        <a:pt x="73" y="201"/>
                      </a:lnTo>
                      <a:lnTo>
                        <a:pt x="41" y="84"/>
                      </a:lnTo>
                      <a:lnTo>
                        <a:pt x="54" y="45"/>
                      </a:lnTo>
                      <a:close/>
                    </a:path>
                  </a:pathLst>
                </a:custGeom>
                <a:solidFill>
                  <a:srgbClr val="A5002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2070" name="Group 124"/>
            <p:cNvGrpSpPr>
              <a:grpSpLocks/>
            </p:cNvGrpSpPr>
            <p:nvPr/>
          </p:nvGrpSpPr>
          <p:grpSpPr bwMode="auto">
            <a:xfrm>
              <a:off x="5337176" y="1887832"/>
              <a:ext cx="819150" cy="778101"/>
              <a:chOff x="3362" y="1214"/>
              <a:chExt cx="516" cy="490"/>
            </a:xfrm>
          </p:grpSpPr>
          <p:grpSp>
            <p:nvGrpSpPr>
              <p:cNvPr id="2071" name="Group 125"/>
              <p:cNvGrpSpPr>
                <a:grpSpLocks noChangeAspect="1"/>
              </p:cNvGrpSpPr>
              <p:nvPr/>
            </p:nvGrpSpPr>
            <p:grpSpPr bwMode="auto">
              <a:xfrm>
                <a:off x="3527" y="1444"/>
                <a:ext cx="50" cy="103"/>
                <a:chOff x="2505" y="2813"/>
                <a:chExt cx="650" cy="1148"/>
              </a:xfrm>
            </p:grpSpPr>
            <p:sp>
              <p:nvSpPr>
                <p:cNvPr id="2074" name="Freeform 126"/>
                <p:cNvSpPr>
                  <a:spLocks noChangeAspect="1"/>
                </p:cNvSpPr>
                <p:nvPr/>
              </p:nvSpPr>
              <p:spPr bwMode="auto">
                <a:xfrm>
                  <a:off x="2563" y="2813"/>
                  <a:ext cx="277" cy="258"/>
                </a:xfrm>
                <a:custGeom>
                  <a:avLst/>
                  <a:gdLst>
                    <a:gd name="T0" fmla="*/ 190 w 277"/>
                    <a:gd name="T1" fmla="*/ 127 h 258"/>
                    <a:gd name="T2" fmla="*/ 189 w 277"/>
                    <a:gd name="T3" fmla="*/ 91 h 258"/>
                    <a:gd name="T4" fmla="*/ 182 w 277"/>
                    <a:gd name="T5" fmla="*/ 63 h 258"/>
                    <a:gd name="T6" fmla="*/ 172 w 277"/>
                    <a:gd name="T7" fmla="*/ 38 h 258"/>
                    <a:gd name="T8" fmla="*/ 156 w 277"/>
                    <a:gd name="T9" fmla="*/ 23 h 258"/>
                    <a:gd name="T10" fmla="*/ 146 w 277"/>
                    <a:gd name="T11" fmla="*/ 13 h 258"/>
                    <a:gd name="T12" fmla="*/ 124 w 277"/>
                    <a:gd name="T13" fmla="*/ 5 h 258"/>
                    <a:gd name="T14" fmla="*/ 101 w 277"/>
                    <a:gd name="T15" fmla="*/ 0 h 258"/>
                    <a:gd name="T16" fmla="*/ 76 w 277"/>
                    <a:gd name="T17" fmla="*/ 1 h 258"/>
                    <a:gd name="T18" fmla="*/ 58 w 277"/>
                    <a:gd name="T19" fmla="*/ 10 h 258"/>
                    <a:gd name="T20" fmla="*/ 38 w 277"/>
                    <a:gd name="T21" fmla="*/ 23 h 258"/>
                    <a:gd name="T22" fmla="*/ 22 w 277"/>
                    <a:gd name="T23" fmla="*/ 48 h 258"/>
                    <a:gd name="T24" fmla="*/ 5 w 277"/>
                    <a:gd name="T25" fmla="*/ 79 h 258"/>
                    <a:gd name="T26" fmla="*/ 0 w 277"/>
                    <a:gd name="T27" fmla="*/ 117 h 258"/>
                    <a:gd name="T28" fmla="*/ 2 w 277"/>
                    <a:gd name="T29" fmla="*/ 154 h 258"/>
                    <a:gd name="T30" fmla="*/ 10 w 277"/>
                    <a:gd name="T31" fmla="*/ 181 h 258"/>
                    <a:gd name="T32" fmla="*/ 20 w 277"/>
                    <a:gd name="T33" fmla="*/ 209 h 258"/>
                    <a:gd name="T34" fmla="*/ 38 w 277"/>
                    <a:gd name="T35" fmla="*/ 233 h 258"/>
                    <a:gd name="T36" fmla="*/ 63 w 277"/>
                    <a:gd name="T37" fmla="*/ 251 h 258"/>
                    <a:gd name="T38" fmla="*/ 85 w 277"/>
                    <a:gd name="T39" fmla="*/ 258 h 258"/>
                    <a:gd name="T40" fmla="*/ 108 w 277"/>
                    <a:gd name="T41" fmla="*/ 258 h 258"/>
                    <a:gd name="T42" fmla="*/ 129 w 277"/>
                    <a:gd name="T43" fmla="*/ 253 h 258"/>
                    <a:gd name="T44" fmla="*/ 146 w 277"/>
                    <a:gd name="T45" fmla="*/ 241 h 258"/>
                    <a:gd name="T46" fmla="*/ 161 w 277"/>
                    <a:gd name="T47" fmla="*/ 220 h 258"/>
                    <a:gd name="T48" fmla="*/ 174 w 277"/>
                    <a:gd name="T49" fmla="*/ 199 h 258"/>
                    <a:gd name="T50" fmla="*/ 177 w 277"/>
                    <a:gd name="T51" fmla="*/ 176 h 258"/>
                    <a:gd name="T52" fmla="*/ 180 w 277"/>
                    <a:gd name="T53" fmla="*/ 156 h 258"/>
                    <a:gd name="T54" fmla="*/ 212 w 277"/>
                    <a:gd name="T55" fmla="*/ 172 h 258"/>
                    <a:gd name="T56" fmla="*/ 244 w 277"/>
                    <a:gd name="T57" fmla="*/ 184 h 258"/>
                    <a:gd name="T58" fmla="*/ 271 w 277"/>
                    <a:gd name="T59" fmla="*/ 187 h 258"/>
                    <a:gd name="T60" fmla="*/ 277 w 277"/>
                    <a:gd name="T61" fmla="*/ 181 h 258"/>
                    <a:gd name="T62" fmla="*/ 277 w 277"/>
                    <a:gd name="T63" fmla="*/ 166 h 258"/>
                    <a:gd name="T64" fmla="*/ 269 w 277"/>
                    <a:gd name="T65" fmla="*/ 152 h 258"/>
                    <a:gd name="T66" fmla="*/ 252 w 277"/>
                    <a:gd name="T67" fmla="*/ 146 h 258"/>
                    <a:gd name="T68" fmla="*/ 248 w 277"/>
                    <a:gd name="T69" fmla="*/ 146 h 258"/>
                    <a:gd name="T70" fmla="*/ 227 w 277"/>
                    <a:gd name="T71" fmla="*/ 142 h 258"/>
                    <a:gd name="T72" fmla="*/ 204 w 277"/>
                    <a:gd name="T73" fmla="*/ 137 h 258"/>
                    <a:gd name="T74" fmla="*/ 190 w 277"/>
                    <a:gd name="T75" fmla="*/ 127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75" name="Freeform 127"/>
                <p:cNvSpPr>
                  <a:spLocks noChangeAspect="1"/>
                </p:cNvSpPr>
                <p:nvPr/>
              </p:nvSpPr>
              <p:spPr bwMode="auto">
                <a:xfrm>
                  <a:off x="2515" y="3121"/>
                  <a:ext cx="220" cy="383"/>
                </a:xfrm>
                <a:custGeom>
                  <a:avLst/>
                  <a:gdLst>
                    <a:gd name="T0" fmla="*/ 27 w 220"/>
                    <a:gd name="T1" fmla="*/ 122 h 383"/>
                    <a:gd name="T2" fmla="*/ 43 w 220"/>
                    <a:gd name="T3" fmla="*/ 84 h 383"/>
                    <a:gd name="T4" fmla="*/ 61 w 220"/>
                    <a:gd name="T5" fmla="*/ 56 h 383"/>
                    <a:gd name="T6" fmla="*/ 78 w 220"/>
                    <a:gd name="T7" fmla="*/ 33 h 383"/>
                    <a:gd name="T8" fmla="*/ 98 w 220"/>
                    <a:gd name="T9" fmla="*/ 15 h 383"/>
                    <a:gd name="T10" fmla="*/ 121 w 220"/>
                    <a:gd name="T11" fmla="*/ 3 h 383"/>
                    <a:gd name="T12" fmla="*/ 151 w 220"/>
                    <a:gd name="T13" fmla="*/ 0 h 383"/>
                    <a:gd name="T14" fmla="*/ 177 w 220"/>
                    <a:gd name="T15" fmla="*/ 3 h 383"/>
                    <a:gd name="T16" fmla="*/ 197 w 220"/>
                    <a:gd name="T17" fmla="*/ 11 h 383"/>
                    <a:gd name="T18" fmla="*/ 210 w 220"/>
                    <a:gd name="T19" fmla="*/ 26 h 383"/>
                    <a:gd name="T20" fmla="*/ 219 w 220"/>
                    <a:gd name="T21" fmla="*/ 50 h 383"/>
                    <a:gd name="T22" fmla="*/ 220 w 220"/>
                    <a:gd name="T23" fmla="*/ 69 h 383"/>
                    <a:gd name="T24" fmla="*/ 214 w 220"/>
                    <a:gd name="T25" fmla="*/ 98 h 383"/>
                    <a:gd name="T26" fmla="*/ 200 w 220"/>
                    <a:gd name="T27" fmla="*/ 129 h 383"/>
                    <a:gd name="T28" fmla="*/ 182 w 220"/>
                    <a:gd name="T29" fmla="*/ 152 h 383"/>
                    <a:gd name="T30" fmla="*/ 171 w 220"/>
                    <a:gd name="T31" fmla="*/ 176 h 383"/>
                    <a:gd name="T32" fmla="*/ 162 w 220"/>
                    <a:gd name="T33" fmla="*/ 204 h 383"/>
                    <a:gd name="T34" fmla="*/ 161 w 220"/>
                    <a:gd name="T35" fmla="*/ 227 h 383"/>
                    <a:gd name="T36" fmla="*/ 167 w 220"/>
                    <a:gd name="T37" fmla="*/ 253 h 383"/>
                    <a:gd name="T38" fmla="*/ 177 w 220"/>
                    <a:gd name="T39" fmla="*/ 278 h 383"/>
                    <a:gd name="T40" fmla="*/ 181 w 220"/>
                    <a:gd name="T41" fmla="*/ 305 h 383"/>
                    <a:gd name="T42" fmla="*/ 176 w 220"/>
                    <a:gd name="T43" fmla="*/ 330 h 383"/>
                    <a:gd name="T44" fmla="*/ 162 w 220"/>
                    <a:gd name="T45" fmla="*/ 355 h 383"/>
                    <a:gd name="T46" fmla="*/ 139 w 220"/>
                    <a:gd name="T47" fmla="*/ 373 h 383"/>
                    <a:gd name="T48" fmla="*/ 111 w 220"/>
                    <a:gd name="T49" fmla="*/ 381 h 383"/>
                    <a:gd name="T50" fmla="*/ 81 w 220"/>
                    <a:gd name="T51" fmla="*/ 383 h 383"/>
                    <a:gd name="T52" fmla="*/ 53 w 220"/>
                    <a:gd name="T53" fmla="*/ 378 h 383"/>
                    <a:gd name="T54" fmla="*/ 32 w 220"/>
                    <a:gd name="T55" fmla="*/ 365 h 383"/>
                    <a:gd name="T56" fmla="*/ 17 w 220"/>
                    <a:gd name="T57" fmla="*/ 345 h 383"/>
                    <a:gd name="T58" fmla="*/ 7 w 220"/>
                    <a:gd name="T59" fmla="*/ 320 h 383"/>
                    <a:gd name="T60" fmla="*/ 2 w 220"/>
                    <a:gd name="T61" fmla="*/ 290 h 383"/>
                    <a:gd name="T62" fmla="*/ 0 w 220"/>
                    <a:gd name="T63" fmla="*/ 257 h 383"/>
                    <a:gd name="T64" fmla="*/ 5 w 220"/>
                    <a:gd name="T65" fmla="*/ 227 h 383"/>
                    <a:gd name="T66" fmla="*/ 12 w 220"/>
                    <a:gd name="T67" fmla="*/ 187 h 383"/>
                    <a:gd name="T68" fmla="*/ 20 w 220"/>
                    <a:gd name="T69" fmla="*/ 154 h 383"/>
                    <a:gd name="T70" fmla="*/ 27 w 220"/>
                    <a:gd name="T71" fmla="*/ 122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76" name="Freeform 128"/>
                <p:cNvSpPr>
                  <a:spLocks noChangeAspect="1"/>
                </p:cNvSpPr>
                <p:nvPr/>
              </p:nvSpPr>
              <p:spPr bwMode="auto">
                <a:xfrm rot="1033369">
                  <a:off x="2618" y="3274"/>
                  <a:ext cx="527" cy="152"/>
                </a:xfrm>
                <a:custGeom>
                  <a:avLst/>
                  <a:gdLst>
                    <a:gd name="T0" fmla="*/ 21 w 527"/>
                    <a:gd name="T1" fmla="*/ 0 h 152"/>
                    <a:gd name="T2" fmla="*/ 62 w 527"/>
                    <a:gd name="T3" fmla="*/ 14 h 152"/>
                    <a:gd name="T4" fmla="*/ 101 w 527"/>
                    <a:gd name="T5" fmla="*/ 39 h 152"/>
                    <a:gd name="T6" fmla="*/ 159 w 527"/>
                    <a:gd name="T7" fmla="*/ 68 h 152"/>
                    <a:gd name="T8" fmla="*/ 198 w 527"/>
                    <a:gd name="T9" fmla="*/ 81 h 152"/>
                    <a:gd name="T10" fmla="*/ 249 w 527"/>
                    <a:gd name="T11" fmla="*/ 85 h 152"/>
                    <a:gd name="T12" fmla="*/ 309 w 527"/>
                    <a:gd name="T13" fmla="*/ 82 h 152"/>
                    <a:gd name="T14" fmla="*/ 359 w 527"/>
                    <a:gd name="T15" fmla="*/ 77 h 152"/>
                    <a:gd name="T16" fmla="*/ 396 w 527"/>
                    <a:gd name="T17" fmla="*/ 68 h 152"/>
                    <a:gd name="T18" fmla="*/ 419 w 527"/>
                    <a:gd name="T19" fmla="*/ 59 h 152"/>
                    <a:gd name="T20" fmla="*/ 431 w 527"/>
                    <a:gd name="T21" fmla="*/ 36 h 152"/>
                    <a:gd name="T22" fmla="*/ 458 w 527"/>
                    <a:gd name="T23" fmla="*/ 14 h 152"/>
                    <a:gd name="T24" fmla="*/ 479 w 527"/>
                    <a:gd name="T25" fmla="*/ 4 h 152"/>
                    <a:gd name="T26" fmla="*/ 498 w 527"/>
                    <a:gd name="T27" fmla="*/ 7 h 152"/>
                    <a:gd name="T28" fmla="*/ 506 w 527"/>
                    <a:gd name="T29" fmla="*/ 18 h 152"/>
                    <a:gd name="T30" fmla="*/ 502 w 527"/>
                    <a:gd name="T31" fmla="*/ 40 h 152"/>
                    <a:gd name="T32" fmla="*/ 477 w 527"/>
                    <a:gd name="T33" fmla="*/ 42 h 152"/>
                    <a:gd name="T34" fmla="*/ 453 w 527"/>
                    <a:gd name="T35" fmla="*/ 45 h 152"/>
                    <a:gd name="T36" fmla="*/ 444 w 527"/>
                    <a:gd name="T37" fmla="*/ 58 h 152"/>
                    <a:gd name="T38" fmla="*/ 455 w 527"/>
                    <a:gd name="T39" fmla="*/ 65 h 152"/>
                    <a:gd name="T40" fmla="*/ 481 w 527"/>
                    <a:gd name="T41" fmla="*/ 67 h 152"/>
                    <a:gd name="T42" fmla="*/ 508 w 527"/>
                    <a:gd name="T43" fmla="*/ 67 h 152"/>
                    <a:gd name="T44" fmla="*/ 521 w 527"/>
                    <a:gd name="T45" fmla="*/ 73 h 152"/>
                    <a:gd name="T46" fmla="*/ 527 w 527"/>
                    <a:gd name="T47" fmla="*/ 85 h 152"/>
                    <a:gd name="T48" fmla="*/ 520 w 527"/>
                    <a:gd name="T49" fmla="*/ 98 h 152"/>
                    <a:gd name="T50" fmla="*/ 508 w 527"/>
                    <a:gd name="T51" fmla="*/ 100 h 152"/>
                    <a:gd name="T52" fmla="*/ 486 w 527"/>
                    <a:gd name="T53" fmla="*/ 94 h 152"/>
                    <a:gd name="T54" fmla="*/ 463 w 527"/>
                    <a:gd name="T55" fmla="*/ 86 h 152"/>
                    <a:gd name="T56" fmla="*/ 442 w 527"/>
                    <a:gd name="T57" fmla="*/ 87 h 152"/>
                    <a:gd name="T58" fmla="*/ 442 w 527"/>
                    <a:gd name="T59" fmla="*/ 98 h 152"/>
                    <a:gd name="T60" fmla="*/ 461 w 527"/>
                    <a:gd name="T61" fmla="*/ 108 h 152"/>
                    <a:gd name="T62" fmla="*/ 481 w 527"/>
                    <a:gd name="T63" fmla="*/ 112 h 152"/>
                    <a:gd name="T64" fmla="*/ 495 w 527"/>
                    <a:gd name="T65" fmla="*/ 127 h 152"/>
                    <a:gd name="T66" fmla="*/ 492 w 527"/>
                    <a:gd name="T67" fmla="*/ 142 h 152"/>
                    <a:gd name="T68" fmla="*/ 482 w 527"/>
                    <a:gd name="T69" fmla="*/ 152 h 152"/>
                    <a:gd name="T70" fmla="*/ 461 w 527"/>
                    <a:gd name="T71" fmla="*/ 151 h 152"/>
                    <a:gd name="T72" fmla="*/ 447 w 527"/>
                    <a:gd name="T73" fmla="*/ 136 h 152"/>
                    <a:gd name="T74" fmla="*/ 439 w 527"/>
                    <a:gd name="T75" fmla="*/ 117 h 152"/>
                    <a:gd name="T76" fmla="*/ 423 w 527"/>
                    <a:gd name="T77" fmla="*/ 103 h 152"/>
                    <a:gd name="T78" fmla="*/ 411 w 527"/>
                    <a:gd name="T79" fmla="*/ 100 h 152"/>
                    <a:gd name="T80" fmla="*/ 380 w 527"/>
                    <a:gd name="T81" fmla="*/ 104 h 152"/>
                    <a:gd name="T82" fmla="*/ 338 w 527"/>
                    <a:gd name="T83" fmla="*/ 111 h 152"/>
                    <a:gd name="T84" fmla="*/ 288 w 527"/>
                    <a:gd name="T85" fmla="*/ 119 h 152"/>
                    <a:gd name="T86" fmla="*/ 238 w 527"/>
                    <a:gd name="T87" fmla="*/ 122 h 152"/>
                    <a:gd name="T88" fmla="*/ 199 w 527"/>
                    <a:gd name="T89" fmla="*/ 122 h 152"/>
                    <a:gd name="T90" fmla="*/ 156 w 527"/>
                    <a:gd name="T91" fmla="*/ 116 h 152"/>
                    <a:gd name="T92" fmla="*/ 120 w 527"/>
                    <a:gd name="T93" fmla="*/ 108 h 152"/>
                    <a:gd name="T94" fmla="*/ 83 w 527"/>
                    <a:gd name="T95" fmla="*/ 96 h 152"/>
                    <a:gd name="T96" fmla="*/ 55 w 527"/>
                    <a:gd name="T97" fmla="*/ 85 h 152"/>
                    <a:gd name="T98" fmla="*/ 22 w 527"/>
                    <a:gd name="T99" fmla="*/ 67 h 152"/>
                    <a:gd name="T100" fmla="*/ 3 w 527"/>
                    <a:gd name="T101" fmla="*/ 44 h 152"/>
                    <a:gd name="T102" fmla="*/ 0 w 527"/>
                    <a:gd name="T103" fmla="*/ 25 h 152"/>
                    <a:gd name="T104" fmla="*/ 7 w 527"/>
                    <a:gd name="T105" fmla="*/ 9 h 152"/>
                    <a:gd name="T106" fmla="*/ 21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77" name="Freeform 129"/>
                <p:cNvSpPr>
                  <a:spLocks noChangeAspect="1"/>
                </p:cNvSpPr>
                <p:nvPr/>
              </p:nvSpPr>
              <p:spPr bwMode="auto">
                <a:xfrm rot="2159682">
                  <a:off x="2610" y="3144"/>
                  <a:ext cx="545" cy="212"/>
                </a:xfrm>
                <a:custGeom>
                  <a:avLst/>
                  <a:gdLst>
                    <a:gd name="T0" fmla="*/ 425 w 545"/>
                    <a:gd name="T1" fmla="*/ 74 h 212"/>
                    <a:gd name="T2" fmla="*/ 437 w 545"/>
                    <a:gd name="T3" fmla="*/ 49 h 212"/>
                    <a:gd name="T4" fmla="*/ 439 w 545"/>
                    <a:gd name="T5" fmla="*/ 25 h 212"/>
                    <a:gd name="T6" fmla="*/ 440 w 545"/>
                    <a:gd name="T7" fmla="*/ 13 h 212"/>
                    <a:gd name="T8" fmla="*/ 447 w 545"/>
                    <a:gd name="T9" fmla="*/ 1 h 212"/>
                    <a:gd name="T10" fmla="*/ 463 w 545"/>
                    <a:gd name="T11" fmla="*/ 0 h 212"/>
                    <a:gd name="T12" fmla="*/ 475 w 545"/>
                    <a:gd name="T13" fmla="*/ 8 h 212"/>
                    <a:gd name="T14" fmla="*/ 475 w 545"/>
                    <a:gd name="T15" fmla="*/ 23 h 212"/>
                    <a:gd name="T16" fmla="*/ 467 w 545"/>
                    <a:gd name="T17" fmla="*/ 36 h 212"/>
                    <a:gd name="T18" fmla="*/ 457 w 545"/>
                    <a:gd name="T19" fmla="*/ 49 h 212"/>
                    <a:gd name="T20" fmla="*/ 462 w 545"/>
                    <a:gd name="T21" fmla="*/ 61 h 212"/>
                    <a:gd name="T22" fmla="*/ 480 w 545"/>
                    <a:gd name="T23" fmla="*/ 52 h 212"/>
                    <a:gd name="T24" fmla="*/ 503 w 545"/>
                    <a:gd name="T25" fmla="*/ 42 h 212"/>
                    <a:gd name="T26" fmla="*/ 525 w 545"/>
                    <a:gd name="T27" fmla="*/ 41 h 212"/>
                    <a:gd name="T28" fmla="*/ 543 w 545"/>
                    <a:gd name="T29" fmla="*/ 49 h 212"/>
                    <a:gd name="T30" fmla="*/ 545 w 545"/>
                    <a:gd name="T31" fmla="*/ 69 h 212"/>
                    <a:gd name="T32" fmla="*/ 531 w 545"/>
                    <a:gd name="T33" fmla="*/ 76 h 212"/>
                    <a:gd name="T34" fmla="*/ 515 w 545"/>
                    <a:gd name="T35" fmla="*/ 71 h 212"/>
                    <a:gd name="T36" fmla="*/ 493 w 545"/>
                    <a:gd name="T37" fmla="*/ 71 h 212"/>
                    <a:gd name="T38" fmla="*/ 475 w 545"/>
                    <a:gd name="T39" fmla="*/ 76 h 212"/>
                    <a:gd name="T40" fmla="*/ 475 w 545"/>
                    <a:gd name="T41" fmla="*/ 84 h 212"/>
                    <a:gd name="T42" fmla="*/ 493 w 545"/>
                    <a:gd name="T43" fmla="*/ 86 h 212"/>
                    <a:gd name="T44" fmla="*/ 516 w 545"/>
                    <a:gd name="T45" fmla="*/ 87 h 212"/>
                    <a:gd name="T46" fmla="*/ 535 w 545"/>
                    <a:gd name="T47" fmla="*/ 104 h 212"/>
                    <a:gd name="T48" fmla="*/ 535 w 545"/>
                    <a:gd name="T49" fmla="*/ 117 h 212"/>
                    <a:gd name="T50" fmla="*/ 528 w 545"/>
                    <a:gd name="T51" fmla="*/ 127 h 212"/>
                    <a:gd name="T52" fmla="*/ 523 w 545"/>
                    <a:gd name="T53" fmla="*/ 127 h 212"/>
                    <a:gd name="T54" fmla="*/ 501 w 545"/>
                    <a:gd name="T55" fmla="*/ 124 h 212"/>
                    <a:gd name="T56" fmla="*/ 496 w 545"/>
                    <a:gd name="T57" fmla="*/ 122 h 212"/>
                    <a:gd name="T58" fmla="*/ 485 w 545"/>
                    <a:gd name="T59" fmla="*/ 114 h 212"/>
                    <a:gd name="T60" fmla="*/ 462 w 545"/>
                    <a:gd name="T61" fmla="*/ 104 h 212"/>
                    <a:gd name="T62" fmla="*/ 442 w 545"/>
                    <a:gd name="T63" fmla="*/ 104 h 212"/>
                    <a:gd name="T64" fmla="*/ 422 w 545"/>
                    <a:gd name="T65" fmla="*/ 115 h 212"/>
                    <a:gd name="T66" fmla="*/ 391 w 545"/>
                    <a:gd name="T67" fmla="*/ 145 h 212"/>
                    <a:gd name="T68" fmla="*/ 356 w 545"/>
                    <a:gd name="T69" fmla="*/ 169 h 212"/>
                    <a:gd name="T70" fmla="*/ 314 w 545"/>
                    <a:gd name="T71" fmla="*/ 189 h 212"/>
                    <a:gd name="T72" fmla="*/ 271 w 545"/>
                    <a:gd name="T73" fmla="*/ 200 h 212"/>
                    <a:gd name="T74" fmla="*/ 266 w 545"/>
                    <a:gd name="T75" fmla="*/ 202 h 212"/>
                    <a:gd name="T76" fmla="*/ 205 w 545"/>
                    <a:gd name="T77" fmla="*/ 212 h 212"/>
                    <a:gd name="T78" fmla="*/ 146 w 545"/>
                    <a:gd name="T79" fmla="*/ 210 h 212"/>
                    <a:gd name="T80" fmla="*/ 101 w 545"/>
                    <a:gd name="T81" fmla="*/ 203 h 212"/>
                    <a:gd name="T82" fmla="*/ 53 w 545"/>
                    <a:gd name="T83" fmla="*/ 198 h 212"/>
                    <a:gd name="T84" fmla="*/ 24 w 545"/>
                    <a:gd name="T85" fmla="*/ 190 h 212"/>
                    <a:gd name="T86" fmla="*/ 2 w 545"/>
                    <a:gd name="T87" fmla="*/ 175 h 212"/>
                    <a:gd name="T88" fmla="*/ 0 w 545"/>
                    <a:gd name="T89" fmla="*/ 155 h 212"/>
                    <a:gd name="T90" fmla="*/ 5 w 545"/>
                    <a:gd name="T91" fmla="*/ 134 h 212"/>
                    <a:gd name="T92" fmla="*/ 27 w 545"/>
                    <a:gd name="T93" fmla="*/ 124 h 212"/>
                    <a:gd name="T94" fmla="*/ 52 w 545"/>
                    <a:gd name="T95" fmla="*/ 120 h 212"/>
                    <a:gd name="T96" fmla="*/ 92 w 545"/>
                    <a:gd name="T97" fmla="*/ 125 h 212"/>
                    <a:gd name="T98" fmla="*/ 133 w 545"/>
                    <a:gd name="T99" fmla="*/ 142 h 212"/>
                    <a:gd name="T100" fmla="*/ 170 w 545"/>
                    <a:gd name="T101" fmla="*/ 155 h 212"/>
                    <a:gd name="T102" fmla="*/ 202 w 545"/>
                    <a:gd name="T103" fmla="*/ 160 h 212"/>
                    <a:gd name="T104" fmla="*/ 233 w 545"/>
                    <a:gd name="T105" fmla="*/ 162 h 212"/>
                    <a:gd name="T106" fmla="*/ 266 w 545"/>
                    <a:gd name="T107" fmla="*/ 159 h 212"/>
                    <a:gd name="T108" fmla="*/ 304 w 545"/>
                    <a:gd name="T109" fmla="*/ 150 h 212"/>
                    <a:gd name="T110" fmla="*/ 344 w 545"/>
                    <a:gd name="T111" fmla="*/ 137 h 212"/>
                    <a:gd name="T112" fmla="*/ 374 w 545"/>
                    <a:gd name="T113" fmla="*/ 122 h 212"/>
                    <a:gd name="T114" fmla="*/ 400 w 545"/>
                    <a:gd name="T115" fmla="*/ 100 h 212"/>
                    <a:gd name="T116" fmla="*/ 415 w 545"/>
                    <a:gd name="T117" fmla="*/ 86 h 212"/>
                    <a:gd name="T118" fmla="*/ 425 w 545"/>
                    <a:gd name="T119" fmla="*/ 74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5"/>
                    <a:gd name="T181" fmla="*/ 0 h 212"/>
                    <a:gd name="T182" fmla="*/ 545 w 545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5" h="212">
                      <a:moveTo>
                        <a:pt x="425" y="74"/>
                      </a:moveTo>
                      <a:lnTo>
                        <a:pt x="437" y="49"/>
                      </a:lnTo>
                      <a:lnTo>
                        <a:pt x="439" y="25"/>
                      </a:lnTo>
                      <a:lnTo>
                        <a:pt x="440" y="13"/>
                      </a:lnTo>
                      <a:lnTo>
                        <a:pt x="447" y="1"/>
                      </a:lnTo>
                      <a:lnTo>
                        <a:pt x="463" y="0"/>
                      </a:lnTo>
                      <a:lnTo>
                        <a:pt x="475" y="8"/>
                      </a:lnTo>
                      <a:lnTo>
                        <a:pt x="475" y="23"/>
                      </a:lnTo>
                      <a:lnTo>
                        <a:pt x="467" y="36"/>
                      </a:lnTo>
                      <a:lnTo>
                        <a:pt x="457" y="49"/>
                      </a:lnTo>
                      <a:lnTo>
                        <a:pt x="462" y="61"/>
                      </a:lnTo>
                      <a:lnTo>
                        <a:pt x="480" y="52"/>
                      </a:lnTo>
                      <a:lnTo>
                        <a:pt x="503" y="42"/>
                      </a:lnTo>
                      <a:lnTo>
                        <a:pt x="525" y="41"/>
                      </a:lnTo>
                      <a:lnTo>
                        <a:pt x="543" y="49"/>
                      </a:lnTo>
                      <a:lnTo>
                        <a:pt x="545" y="69"/>
                      </a:lnTo>
                      <a:lnTo>
                        <a:pt x="531" y="76"/>
                      </a:lnTo>
                      <a:lnTo>
                        <a:pt x="515" y="71"/>
                      </a:lnTo>
                      <a:lnTo>
                        <a:pt x="493" y="71"/>
                      </a:lnTo>
                      <a:lnTo>
                        <a:pt x="475" y="76"/>
                      </a:lnTo>
                      <a:lnTo>
                        <a:pt x="475" y="84"/>
                      </a:lnTo>
                      <a:lnTo>
                        <a:pt x="493" y="86"/>
                      </a:lnTo>
                      <a:lnTo>
                        <a:pt x="516" y="87"/>
                      </a:lnTo>
                      <a:lnTo>
                        <a:pt x="535" y="104"/>
                      </a:lnTo>
                      <a:lnTo>
                        <a:pt x="535" y="117"/>
                      </a:lnTo>
                      <a:lnTo>
                        <a:pt x="528" y="127"/>
                      </a:lnTo>
                      <a:lnTo>
                        <a:pt x="523" y="127"/>
                      </a:lnTo>
                      <a:lnTo>
                        <a:pt x="501" y="124"/>
                      </a:lnTo>
                      <a:lnTo>
                        <a:pt x="496" y="122"/>
                      </a:lnTo>
                      <a:lnTo>
                        <a:pt x="485" y="114"/>
                      </a:lnTo>
                      <a:lnTo>
                        <a:pt x="462" y="104"/>
                      </a:lnTo>
                      <a:lnTo>
                        <a:pt x="442" y="104"/>
                      </a:lnTo>
                      <a:lnTo>
                        <a:pt x="422" y="115"/>
                      </a:lnTo>
                      <a:lnTo>
                        <a:pt x="391" y="145"/>
                      </a:lnTo>
                      <a:lnTo>
                        <a:pt x="356" y="169"/>
                      </a:lnTo>
                      <a:lnTo>
                        <a:pt x="314" y="189"/>
                      </a:lnTo>
                      <a:lnTo>
                        <a:pt x="271" y="200"/>
                      </a:lnTo>
                      <a:lnTo>
                        <a:pt x="266" y="202"/>
                      </a:lnTo>
                      <a:lnTo>
                        <a:pt x="205" y="212"/>
                      </a:lnTo>
                      <a:lnTo>
                        <a:pt x="146" y="210"/>
                      </a:lnTo>
                      <a:lnTo>
                        <a:pt x="101" y="203"/>
                      </a:lnTo>
                      <a:lnTo>
                        <a:pt x="53" y="198"/>
                      </a:lnTo>
                      <a:lnTo>
                        <a:pt x="24" y="190"/>
                      </a:lnTo>
                      <a:lnTo>
                        <a:pt x="2" y="175"/>
                      </a:lnTo>
                      <a:lnTo>
                        <a:pt x="0" y="155"/>
                      </a:lnTo>
                      <a:lnTo>
                        <a:pt x="5" y="134"/>
                      </a:lnTo>
                      <a:lnTo>
                        <a:pt x="27" y="124"/>
                      </a:lnTo>
                      <a:lnTo>
                        <a:pt x="52" y="120"/>
                      </a:lnTo>
                      <a:lnTo>
                        <a:pt x="92" y="125"/>
                      </a:lnTo>
                      <a:lnTo>
                        <a:pt x="133" y="142"/>
                      </a:lnTo>
                      <a:lnTo>
                        <a:pt x="170" y="155"/>
                      </a:lnTo>
                      <a:lnTo>
                        <a:pt x="202" y="160"/>
                      </a:lnTo>
                      <a:lnTo>
                        <a:pt x="233" y="162"/>
                      </a:lnTo>
                      <a:lnTo>
                        <a:pt x="266" y="159"/>
                      </a:lnTo>
                      <a:lnTo>
                        <a:pt x="304" y="150"/>
                      </a:lnTo>
                      <a:lnTo>
                        <a:pt x="344" y="137"/>
                      </a:lnTo>
                      <a:lnTo>
                        <a:pt x="374" y="122"/>
                      </a:lnTo>
                      <a:lnTo>
                        <a:pt x="400" y="100"/>
                      </a:lnTo>
                      <a:lnTo>
                        <a:pt x="415" y="86"/>
                      </a:lnTo>
                      <a:lnTo>
                        <a:pt x="425" y="74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78" name="Freeform 130"/>
                <p:cNvSpPr>
                  <a:spLocks noChangeAspect="1"/>
                </p:cNvSpPr>
                <p:nvPr/>
              </p:nvSpPr>
              <p:spPr bwMode="auto">
                <a:xfrm>
                  <a:off x="2505" y="3438"/>
                  <a:ext cx="186" cy="523"/>
                </a:xfrm>
                <a:custGeom>
                  <a:avLst/>
                  <a:gdLst>
                    <a:gd name="T0" fmla="*/ 38 w 186"/>
                    <a:gd name="T1" fmla="*/ 5 h 523"/>
                    <a:gd name="T2" fmla="*/ 37 w 186"/>
                    <a:gd name="T3" fmla="*/ 30 h 523"/>
                    <a:gd name="T4" fmla="*/ 42 w 186"/>
                    <a:gd name="T5" fmla="*/ 55 h 523"/>
                    <a:gd name="T6" fmla="*/ 61 w 186"/>
                    <a:gd name="T7" fmla="*/ 85 h 523"/>
                    <a:gd name="T8" fmla="*/ 85 w 186"/>
                    <a:gd name="T9" fmla="*/ 120 h 523"/>
                    <a:gd name="T10" fmla="*/ 115 w 186"/>
                    <a:gd name="T11" fmla="*/ 148 h 523"/>
                    <a:gd name="T12" fmla="*/ 136 w 186"/>
                    <a:gd name="T13" fmla="*/ 174 h 523"/>
                    <a:gd name="T14" fmla="*/ 146 w 186"/>
                    <a:gd name="T15" fmla="*/ 188 h 523"/>
                    <a:gd name="T16" fmla="*/ 144 w 186"/>
                    <a:gd name="T17" fmla="*/ 196 h 523"/>
                    <a:gd name="T18" fmla="*/ 141 w 186"/>
                    <a:gd name="T19" fmla="*/ 201 h 523"/>
                    <a:gd name="T20" fmla="*/ 131 w 186"/>
                    <a:gd name="T21" fmla="*/ 204 h 523"/>
                    <a:gd name="T22" fmla="*/ 103 w 186"/>
                    <a:gd name="T23" fmla="*/ 223 h 523"/>
                    <a:gd name="T24" fmla="*/ 68 w 186"/>
                    <a:gd name="T25" fmla="*/ 260 h 523"/>
                    <a:gd name="T26" fmla="*/ 43 w 186"/>
                    <a:gd name="T27" fmla="*/ 300 h 523"/>
                    <a:gd name="T28" fmla="*/ 27 w 186"/>
                    <a:gd name="T29" fmla="*/ 338 h 523"/>
                    <a:gd name="T30" fmla="*/ 13 w 186"/>
                    <a:gd name="T31" fmla="*/ 379 h 523"/>
                    <a:gd name="T32" fmla="*/ 7 w 186"/>
                    <a:gd name="T33" fmla="*/ 422 h 523"/>
                    <a:gd name="T34" fmla="*/ 0 w 186"/>
                    <a:gd name="T35" fmla="*/ 457 h 523"/>
                    <a:gd name="T36" fmla="*/ 5 w 186"/>
                    <a:gd name="T37" fmla="*/ 472 h 523"/>
                    <a:gd name="T38" fmla="*/ 22 w 186"/>
                    <a:gd name="T39" fmla="*/ 484 h 523"/>
                    <a:gd name="T40" fmla="*/ 48 w 186"/>
                    <a:gd name="T41" fmla="*/ 493 h 523"/>
                    <a:gd name="T42" fmla="*/ 80 w 186"/>
                    <a:gd name="T43" fmla="*/ 508 h 523"/>
                    <a:gd name="T44" fmla="*/ 100 w 186"/>
                    <a:gd name="T45" fmla="*/ 523 h 523"/>
                    <a:gd name="T46" fmla="*/ 116 w 186"/>
                    <a:gd name="T47" fmla="*/ 520 h 523"/>
                    <a:gd name="T48" fmla="*/ 131 w 186"/>
                    <a:gd name="T49" fmla="*/ 512 h 523"/>
                    <a:gd name="T50" fmla="*/ 139 w 186"/>
                    <a:gd name="T51" fmla="*/ 493 h 523"/>
                    <a:gd name="T52" fmla="*/ 136 w 186"/>
                    <a:gd name="T53" fmla="*/ 484 h 523"/>
                    <a:gd name="T54" fmla="*/ 123 w 186"/>
                    <a:gd name="T55" fmla="*/ 474 h 523"/>
                    <a:gd name="T56" fmla="*/ 81 w 186"/>
                    <a:gd name="T57" fmla="*/ 460 h 523"/>
                    <a:gd name="T58" fmla="*/ 55 w 186"/>
                    <a:gd name="T59" fmla="*/ 452 h 523"/>
                    <a:gd name="T60" fmla="*/ 42 w 186"/>
                    <a:gd name="T61" fmla="*/ 442 h 523"/>
                    <a:gd name="T62" fmla="*/ 37 w 186"/>
                    <a:gd name="T63" fmla="*/ 417 h 523"/>
                    <a:gd name="T64" fmla="*/ 43 w 186"/>
                    <a:gd name="T65" fmla="*/ 387 h 523"/>
                    <a:gd name="T66" fmla="*/ 66 w 186"/>
                    <a:gd name="T67" fmla="*/ 354 h 523"/>
                    <a:gd name="T68" fmla="*/ 93 w 186"/>
                    <a:gd name="T69" fmla="*/ 316 h 523"/>
                    <a:gd name="T70" fmla="*/ 115 w 186"/>
                    <a:gd name="T71" fmla="*/ 290 h 523"/>
                    <a:gd name="T72" fmla="*/ 143 w 186"/>
                    <a:gd name="T73" fmla="*/ 261 h 523"/>
                    <a:gd name="T74" fmla="*/ 166 w 186"/>
                    <a:gd name="T75" fmla="*/ 240 h 523"/>
                    <a:gd name="T76" fmla="*/ 181 w 186"/>
                    <a:gd name="T77" fmla="*/ 221 h 523"/>
                    <a:gd name="T78" fmla="*/ 186 w 186"/>
                    <a:gd name="T79" fmla="*/ 206 h 523"/>
                    <a:gd name="T80" fmla="*/ 183 w 186"/>
                    <a:gd name="T81" fmla="*/ 186 h 523"/>
                    <a:gd name="T82" fmla="*/ 178 w 186"/>
                    <a:gd name="T83" fmla="*/ 164 h 523"/>
                    <a:gd name="T84" fmla="*/ 161 w 186"/>
                    <a:gd name="T85" fmla="*/ 118 h 523"/>
                    <a:gd name="T86" fmla="*/ 138 w 186"/>
                    <a:gd name="T87" fmla="*/ 80 h 523"/>
                    <a:gd name="T88" fmla="*/ 121 w 186"/>
                    <a:gd name="T89" fmla="*/ 50 h 523"/>
                    <a:gd name="T90" fmla="*/ 90 w 186"/>
                    <a:gd name="T91" fmla="*/ 14 h 523"/>
                    <a:gd name="T92" fmla="*/ 66 w 186"/>
                    <a:gd name="T93" fmla="*/ 2 h 523"/>
                    <a:gd name="T94" fmla="*/ 61 w 186"/>
                    <a:gd name="T95" fmla="*/ 2 h 523"/>
                    <a:gd name="T96" fmla="*/ 48 w 186"/>
                    <a:gd name="T97" fmla="*/ 0 h 523"/>
                    <a:gd name="T98" fmla="*/ 38 w 186"/>
                    <a:gd name="T99" fmla="*/ 5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079" name="Freeform 131"/>
                <p:cNvSpPr>
                  <a:spLocks noChangeAspect="1"/>
                </p:cNvSpPr>
                <p:nvPr/>
              </p:nvSpPr>
              <p:spPr bwMode="auto">
                <a:xfrm>
                  <a:off x="2580" y="3436"/>
                  <a:ext cx="199" cy="470"/>
                </a:xfrm>
                <a:custGeom>
                  <a:avLst/>
                  <a:gdLst>
                    <a:gd name="T0" fmla="*/ 80 w 199"/>
                    <a:gd name="T1" fmla="*/ 25 h 470"/>
                    <a:gd name="T2" fmla="*/ 57 w 199"/>
                    <a:gd name="T3" fmla="*/ 5 h 470"/>
                    <a:gd name="T4" fmla="*/ 30 w 199"/>
                    <a:gd name="T5" fmla="*/ 0 h 470"/>
                    <a:gd name="T6" fmla="*/ 15 w 199"/>
                    <a:gd name="T7" fmla="*/ 6 h 470"/>
                    <a:gd name="T8" fmla="*/ 0 w 199"/>
                    <a:gd name="T9" fmla="*/ 28 h 470"/>
                    <a:gd name="T10" fmla="*/ 4 w 199"/>
                    <a:gd name="T11" fmla="*/ 48 h 470"/>
                    <a:gd name="T12" fmla="*/ 25 w 199"/>
                    <a:gd name="T13" fmla="*/ 69 h 470"/>
                    <a:gd name="T14" fmla="*/ 52 w 199"/>
                    <a:gd name="T15" fmla="*/ 91 h 470"/>
                    <a:gd name="T16" fmla="*/ 83 w 199"/>
                    <a:gd name="T17" fmla="*/ 111 h 470"/>
                    <a:gd name="T18" fmla="*/ 115 w 199"/>
                    <a:gd name="T19" fmla="*/ 129 h 470"/>
                    <a:gd name="T20" fmla="*/ 145 w 199"/>
                    <a:gd name="T21" fmla="*/ 151 h 470"/>
                    <a:gd name="T22" fmla="*/ 161 w 199"/>
                    <a:gd name="T23" fmla="*/ 164 h 470"/>
                    <a:gd name="T24" fmla="*/ 163 w 199"/>
                    <a:gd name="T25" fmla="*/ 172 h 470"/>
                    <a:gd name="T26" fmla="*/ 163 w 199"/>
                    <a:gd name="T27" fmla="*/ 185 h 470"/>
                    <a:gd name="T28" fmla="*/ 148 w 199"/>
                    <a:gd name="T29" fmla="*/ 202 h 470"/>
                    <a:gd name="T30" fmla="*/ 125 w 199"/>
                    <a:gd name="T31" fmla="*/ 243 h 470"/>
                    <a:gd name="T32" fmla="*/ 108 w 199"/>
                    <a:gd name="T33" fmla="*/ 278 h 470"/>
                    <a:gd name="T34" fmla="*/ 100 w 199"/>
                    <a:gd name="T35" fmla="*/ 307 h 470"/>
                    <a:gd name="T36" fmla="*/ 92 w 199"/>
                    <a:gd name="T37" fmla="*/ 342 h 470"/>
                    <a:gd name="T38" fmla="*/ 85 w 199"/>
                    <a:gd name="T39" fmla="*/ 365 h 470"/>
                    <a:gd name="T40" fmla="*/ 72 w 199"/>
                    <a:gd name="T41" fmla="*/ 389 h 470"/>
                    <a:gd name="T42" fmla="*/ 67 w 199"/>
                    <a:gd name="T43" fmla="*/ 412 h 470"/>
                    <a:gd name="T44" fmla="*/ 72 w 199"/>
                    <a:gd name="T45" fmla="*/ 427 h 470"/>
                    <a:gd name="T46" fmla="*/ 97 w 199"/>
                    <a:gd name="T47" fmla="*/ 433 h 470"/>
                    <a:gd name="T48" fmla="*/ 128 w 199"/>
                    <a:gd name="T49" fmla="*/ 443 h 470"/>
                    <a:gd name="T50" fmla="*/ 165 w 199"/>
                    <a:gd name="T51" fmla="*/ 453 h 470"/>
                    <a:gd name="T52" fmla="*/ 183 w 199"/>
                    <a:gd name="T53" fmla="*/ 468 h 470"/>
                    <a:gd name="T54" fmla="*/ 191 w 199"/>
                    <a:gd name="T55" fmla="*/ 470 h 470"/>
                    <a:gd name="T56" fmla="*/ 199 w 199"/>
                    <a:gd name="T57" fmla="*/ 460 h 470"/>
                    <a:gd name="T58" fmla="*/ 199 w 199"/>
                    <a:gd name="T59" fmla="*/ 427 h 470"/>
                    <a:gd name="T60" fmla="*/ 185 w 199"/>
                    <a:gd name="T61" fmla="*/ 408 h 470"/>
                    <a:gd name="T62" fmla="*/ 161 w 199"/>
                    <a:gd name="T63" fmla="*/ 407 h 470"/>
                    <a:gd name="T64" fmla="*/ 132 w 199"/>
                    <a:gd name="T65" fmla="*/ 403 h 470"/>
                    <a:gd name="T66" fmla="*/ 107 w 199"/>
                    <a:gd name="T67" fmla="*/ 400 h 470"/>
                    <a:gd name="T68" fmla="*/ 107 w 199"/>
                    <a:gd name="T69" fmla="*/ 384 h 470"/>
                    <a:gd name="T70" fmla="*/ 118 w 199"/>
                    <a:gd name="T71" fmla="*/ 360 h 470"/>
                    <a:gd name="T72" fmla="*/ 143 w 199"/>
                    <a:gd name="T73" fmla="*/ 316 h 470"/>
                    <a:gd name="T74" fmla="*/ 163 w 199"/>
                    <a:gd name="T75" fmla="*/ 278 h 470"/>
                    <a:gd name="T76" fmla="*/ 178 w 199"/>
                    <a:gd name="T77" fmla="*/ 244 h 470"/>
                    <a:gd name="T78" fmla="*/ 195 w 199"/>
                    <a:gd name="T79" fmla="*/ 210 h 470"/>
                    <a:gd name="T80" fmla="*/ 198 w 199"/>
                    <a:gd name="T81" fmla="*/ 194 h 470"/>
                    <a:gd name="T82" fmla="*/ 199 w 199"/>
                    <a:gd name="T83" fmla="*/ 174 h 470"/>
                    <a:gd name="T84" fmla="*/ 198 w 199"/>
                    <a:gd name="T85" fmla="*/ 156 h 470"/>
                    <a:gd name="T86" fmla="*/ 191 w 199"/>
                    <a:gd name="T87" fmla="*/ 141 h 470"/>
                    <a:gd name="T88" fmla="*/ 181 w 199"/>
                    <a:gd name="T89" fmla="*/ 124 h 470"/>
                    <a:gd name="T90" fmla="*/ 166 w 199"/>
                    <a:gd name="T91" fmla="*/ 107 h 470"/>
                    <a:gd name="T92" fmla="*/ 138 w 199"/>
                    <a:gd name="T93" fmla="*/ 83 h 470"/>
                    <a:gd name="T94" fmla="*/ 110 w 199"/>
                    <a:gd name="T95" fmla="*/ 56 h 470"/>
                    <a:gd name="T96" fmla="*/ 90 w 199"/>
                    <a:gd name="T97" fmla="*/ 35 h 470"/>
                    <a:gd name="T98" fmla="*/ 80 w 199"/>
                    <a:gd name="T99" fmla="*/ 25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2072" name="Oval 132"/>
              <p:cNvSpPr>
                <a:spLocks noChangeAspect="1" noChangeArrowheads="1"/>
              </p:cNvSpPr>
              <p:nvPr/>
            </p:nvSpPr>
            <p:spPr bwMode="auto">
              <a:xfrm>
                <a:off x="3362" y="1214"/>
                <a:ext cx="516" cy="490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6" name="Text Box 133"/>
              <p:cNvSpPr txBox="1">
                <a:spLocks noChangeAspect="1" noChangeArrowheads="1"/>
              </p:cNvSpPr>
              <p:nvPr/>
            </p:nvSpPr>
            <p:spPr bwMode="auto">
              <a:xfrm>
                <a:off x="3400" y="1406"/>
                <a:ext cx="438" cy="1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 eaLnBrk="0" hangingPunct="0">
                  <a:spcBef>
                    <a:spcPts val="2400"/>
                  </a:spcBef>
                  <a:spcAft>
                    <a:spcPts val="600"/>
                  </a:spcAft>
                  <a:defRPr/>
                </a:pPr>
                <a:r>
                  <a:rPr lang="es-ES" sz="10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 Narrow" pitchFamily="34" charset="0"/>
                  </a:rPr>
                  <a:t>POKA-YOKE</a:t>
                </a:r>
              </a:p>
            </p:txBody>
          </p:sp>
        </p:grpSp>
      </p:grpSp>
      <p:grpSp>
        <p:nvGrpSpPr>
          <p:cNvPr id="141" name="Group 5"/>
          <p:cNvGrpSpPr>
            <a:grpSpLocks/>
          </p:cNvGrpSpPr>
          <p:nvPr/>
        </p:nvGrpSpPr>
        <p:grpSpPr bwMode="auto">
          <a:xfrm>
            <a:off x="0" y="214290"/>
            <a:ext cx="9144000" cy="357188"/>
            <a:chOff x="0" y="75"/>
            <a:chExt cx="5760" cy="225"/>
          </a:xfrm>
        </p:grpSpPr>
        <p:sp>
          <p:nvSpPr>
            <p:cNvPr id="142" name="Text Box 6"/>
            <p:cNvSpPr txBox="1">
              <a:spLocks noChangeArrowheads="1"/>
            </p:cNvSpPr>
            <p:nvPr/>
          </p:nvSpPr>
          <p:spPr bwMode="auto">
            <a:xfrm>
              <a:off x="469" y="75"/>
              <a:ext cx="51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Comparación</a:t>
              </a: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entre la empresa tradicional y la empresa Lean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43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85852" y="3429000"/>
            <a:ext cx="71389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_tradnl" sz="4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Lean Management</a:t>
            </a:r>
          </a:p>
          <a:p>
            <a:pPr algn="r">
              <a:spcBef>
                <a:spcPts val="2400"/>
              </a:spcBef>
              <a:defRPr/>
            </a:pPr>
            <a:r>
              <a:rPr lang="es-ES_tradnl" sz="32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Implantaciones Lean en empresas</a:t>
            </a:r>
            <a:endParaRPr lang="es-ES_tradnl" sz="3200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es-ES_tradnl" sz="32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El Instituto Lean </a:t>
            </a:r>
            <a:r>
              <a:rPr lang="es-ES_tradnl" sz="3200" i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</a:t>
            </a:r>
            <a:r>
              <a:rPr lang="es-ES_tradnl" sz="32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anagement de España</a:t>
            </a:r>
            <a:endParaRPr lang="es-ES_tradnl" sz="32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5750" y="896930"/>
            <a:ext cx="8858250" cy="1460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82058" tIns="41029" rIns="82058" bIns="41029"/>
          <a:lstStyle/>
          <a:p>
            <a:pPr marL="1978025" indent="-1443038" eaLnBrk="1" hangingPunct="1">
              <a:spcBef>
                <a:spcPts val="4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 la entrada en el siglo XXI ha aparecido un </a:t>
            </a:r>
            <a:r>
              <a:rPr lang="es-ES_tradnl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enorme interés por el </a:t>
            </a:r>
            <a:r>
              <a:rPr lang="es-ES_tradnl" sz="18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lean</a:t>
            </a:r>
            <a:endParaRPr lang="es-ES_tradnl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1978025" indent="-1443038" eaLnBrk="1" hangingPunct="1">
              <a:spcBef>
                <a:spcPts val="4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Pero hay un </a:t>
            </a:r>
            <a:r>
              <a:rPr lang="es-ES_tradnl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gran desconocimiento </a:t>
            </a:r>
            <a:r>
              <a:rPr lang="es-ES_tradn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acerca de lo que supone realmente</a:t>
            </a:r>
            <a:endParaRPr lang="es-ES_tradnl" sz="1800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1978025" indent="-1443038" eaLnBrk="1" hangingPunct="1">
              <a:spcBef>
                <a:spcPts val="4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 le asimila más a un conjunto de técnicas que a un </a:t>
            </a:r>
            <a:r>
              <a:rPr lang="es-ES_tradnl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sistema integral de gestión</a:t>
            </a:r>
            <a:endParaRPr lang="es-ES_tradnl" sz="1800" b="1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1978025" indent="-1443038" eaLnBrk="1" hangingPunct="1">
              <a:spcBef>
                <a:spcPts val="4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Muy </a:t>
            </a:r>
            <a:r>
              <a:rPr lang="es-ES_tradnl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pocas</a:t>
            </a:r>
            <a:r>
              <a:rPr lang="es-ES_tradn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ES_tradnl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empresas</a:t>
            </a:r>
            <a:r>
              <a:rPr lang="es-ES_tradn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aún, han seguido realmente y hasta el final, los </a:t>
            </a:r>
            <a:r>
              <a:rPr lang="es-ES_tradnl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pasos de Toyota </a:t>
            </a:r>
            <a:endParaRPr lang="es-E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4283968" y="2568674"/>
            <a:ext cx="4752528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17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¿Es posible el </a:t>
            </a:r>
            <a:r>
              <a:rPr lang="es-ES_tradnl" sz="17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lean</a:t>
            </a:r>
            <a:r>
              <a:rPr lang="es-ES_tradnl" sz="17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en España? Sin la menor duda.</a:t>
            </a:r>
            <a:r>
              <a:rPr lang="es-ES_tradnl" sz="17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r>
              <a:rPr lang="es-ES_tradnl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s-ES_tradnl" sz="1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 habido casos de éxito en </a:t>
            </a:r>
            <a:r>
              <a:rPr lang="es-ES_tradnl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todos los sectores</a:t>
            </a:r>
            <a:endParaRPr lang="es-ES_tradnl" sz="15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_tradnl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s-ES_tradnl" sz="1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También ha habido muchos casos de fracasos, </a:t>
            </a:r>
            <a:r>
              <a:rPr lang="es-ES_tradnl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 </a:t>
            </a:r>
            <a:r>
              <a:rPr lang="es-ES_tradnl" sz="1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falta </a:t>
            </a:r>
            <a:endParaRPr lang="es-ES_tradnl" sz="15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s-ES_tradnl" sz="15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de </a:t>
            </a:r>
            <a:r>
              <a:rPr lang="es-ES_tradnl" sz="15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suficiente mentalización, apoyo y perseveranc</a:t>
            </a:r>
            <a:r>
              <a:rPr lang="es-ES_tradnl" sz="1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endParaRPr lang="es-ES" sz="1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s-ES_tradnl" sz="1600" b="1" dirty="0" smtClean="0">
                <a:latin typeface="Arial Narrow" pitchFamily="34" charset="0"/>
                <a:cs typeface="Times New Roman" pitchFamily="18" charset="0"/>
              </a:rPr>
              <a:t>Casos </a:t>
            </a:r>
            <a:r>
              <a:rPr lang="es-ES_tradnl" sz="1600" b="1" dirty="0">
                <a:latin typeface="Arial Narrow" pitchFamily="34" charset="0"/>
                <a:cs typeface="Times New Roman" pitchFamily="18" charset="0"/>
              </a:rPr>
              <a:t>de </a:t>
            </a:r>
            <a:r>
              <a:rPr lang="es-ES_tradnl" sz="1600" b="1" i="1" dirty="0">
                <a:latin typeface="Arial Narrow" pitchFamily="34" charset="0"/>
                <a:cs typeface="Times New Roman" pitchFamily="18" charset="0"/>
              </a:rPr>
              <a:t>lean</a:t>
            </a:r>
            <a:r>
              <a:rPr lang="es-ES_tradnl" sz="1600" b="1" dirty="0">
                <a:latin typeface="Arial Narrow" pitchFamily="34" charset="0"/>
                <a:cs typeface="Times New Roman" pitchFamily="18" charset="0"/>
              </a:rPr>
              <a:t> en </a:t>
            </a:r>
            <a:r>
              <a:rPr lang="es-ES_tradnl" sz="1600" b="1" dirty="0" smtClean="0">
                <a:latin typeface="Arial Narrow" pitchFamily="34" charset="0"/>
                <a:cs typeface="Times New Roman" pitchFamily="18" charset="0"/>
              </a:rPr>
              <a:t>España</a:t>
            </a:r>
            <a:r>
              <a:rPr lang="es-ES_tradnl" sz="1600" dirty="0" smtClean="0">
                <a:latin typeface="Arial Narrow" pitchFamily="34" charset="0"/>
                <a:cs typeface="Times New Roman" pitchFamily="18" charset="0"/>
              </a:rPr>
              <a:t>: </a:t>
            </a:r>
            <a:endParaRPr lang="es-ES_tradnl" sz="1600" dirty="0">
              <a:latin typeface="Arial Narrow" pitchFamily="34" charset="0"/>
              <a:cs typeface="Times New Roman" pitchFamily="18" charset="0"/>
            </a:endParaRPr>
          </a:p>
          <a:p>
            <a:pPr marL="269875" indent="-269875">
              <a:spcBef>
                <a:spcPts val="1200"/>
              </a:spcBef>
              <a:defRPr/>
            </a:pP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ar-AE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■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Compañías que </a:t>
            </a:r>
            <a:r>
              <a:rPr lang="es-ES_tradnl" sz="1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implantan </a:t>
            </a:r>
            <a:r>
              <a:rPr lang="es-ES_tradnl" sz="1400" i="1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lean</a:t>
            </a:r>
            <a:r>
              <a:rPr lang="es-ES_tradnl" sz="1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a nivel mundial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_tradnl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y, con ello,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también en España (multinacionales </a:t>
            </a:r>
            <a:r>
              <a:rPr lang="es-ES_tradnl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frecuentemente de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capital extranjero)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182563" indent="-182563">
              <a:spcBef>
                <a:spcPts val="600"/>
              </a:spcBef>
              <a:defRPr/>
            </a:pPr>
            <a:r>
              <a:rPr lang="ar-AE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■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Compañías de </a:t>
            </a:r>
            <a:r>
              <a:rPr lang="es-ES_tradnl" sz="1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sectores dominados por el </a:t>
            </a:r>
            <a:r>
              <a:rPr lang="es-ES_tradnl" sz="1400" i="1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lean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(el automóvil es el pionero), que </a:t>
            </a:r>
            <a:r>
              <a:rPr lang="es-ES_tradnl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lo precisan para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mantener la competitividad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182563" indent="-182563">
              <a:spcBef>
                <a:spcPts val="600"/>
              </a:spcBef>
              <a:defRPr/>
            </a:pPr>
            <a:r>
              <a:rPr lang="ar-AE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■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Compañías con fuerte </a:t>
            </a:r>
            <a:r>
              <a:rPr lang="es-ES_tradnl" sz="1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vocación de </a:t>
            </a:r>
            <a:r>
              <a:rPr lang="es-ES_tradnl" sz="14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mejora</a:t>
            </a:r>
            <a:r>
              <a:rPr lang="es-ES_tradnl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, 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que han creído en </a:t>
            </a:r>
            <a:r>
              <a:rPr lang="es-ES_tradnl" sz="1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lean como </a:t>
            </a:r>
            <a:r>
              <a:rPr lang="es-ES_tradnl" sz="1400" u="sng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sistema </a:t>
            </a:r>
            <a:r>
              <a:rPr lang="es-ES_tradnl" sz="1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para </a:t>
            </a:r>
            <a:r>
              <a:rPr lang="es-ES_tradnl" sz="1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mejorar mucho la </a:t>
            </a:r>
            <a:r>
              <a:rPr lang="es-ES_tradnl" sz="1400" u="sng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eficiencia y competitividad</a:t>
            </a:r>
            <a:r>
              <a:rPr lang="es-ES_tradnl" sz="1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. </a:t>
            </a:r>
            <a:endParaRPr lang="es-ES" sz="1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14290"/>
            <a:ext cx="9144000" cy="320676"/>
            <a:chOff x="0" y="75"/>
            <a:chExt cx="5760" cy="202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85" y="75"/>
              <a:ext cx="405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Lean Management: </a:t>
              </a:r>
              <a:r>
                <a:rPr lang="es-ES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casos de empresas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0" y="277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pic>
        <p:nvPicPr>
          <p:cNvPr id="45058" name="Picture 2" descr="C:\Users\lluis\Pictures\Imatges propies\Womack a Espanya\Magna Donelli\Magna Donnelli 5-7 (15).jpg"/>
          <p:cNvPicPr>
            <a:picLocks noChangeAspect="1" noChangeArrowheads="1"/>
          </p:cNvPicPr>
          <p:nvPr/>
        </p:nvPicPr>
        <p:blipFill>
          <a:blip r:embed="rId2" cstate="print">
            <a:lum bright="35000" contrast="35000"/>
          </a:blip>
          <a:srcRect l="21030" t="31547" r="21723"/>
          <a:stretch>
            <a:fillRect/>
          </a:stretch>
        </p:blipFill>
        <p:spPr bwMode="auto">
          <a:xfrm>
            <a:off x="0" y="2622301"/>
            <a:ext cx="4067944" cy="324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5003800" y="5013325"/>
            <a:ext cx="342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716463" y="4889500"/>
            <a:ext cx="1531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25604" name="Picture 12" descr="DSC02154"/>
          <p:cNvPicPr>
            <a:picLocks noChangeAspect="1" noChangeArrowheads="1"/>
          </p:cNvPicPr>
          <p:nvPr/>
        </p:nvPicPr>
        <p:blipFill>
          <a:blip r:embed="rId2" cstate="print"/>
          <a:srcRect b="3448"/>
          <a:stretch>
            <a:fillRect/>
          </a:stretch>
        </p:blipFill>
        <p:spPr bwMode="auto">
          <a:xfrm>
            <a:off x="3619500" y="285750"/>
            <a:ext cx="5524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785813"/>
            <a:ext cx="3317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689475"/>
            <a:ext cx="3357562" cy="939800"/>
          </a:xfrm>
        </p:spPr>
        <p:txBody>
          <a:bodyPr rtlCol="0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Juegos Cocina Dos Llaves</a:t>
            </a:r>
            <a:br>
              <a:rPr lang="es-E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</a:t>
            </a:r>
            <a:endParaRPr lang="es-ES" sz="1800" dirty="0" smtClean="0"/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075" y="4429125"/>
            <a:ext cx="51482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3" descr="lo_Iz_Su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5222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460" y="75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La </a:t>
              </a:r>
              <a:r>
                <a:rPr lang="es-ES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competitividad </a:t>
              </a:r>
              <a:r>
                <a:rPr lang="es-E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 el mundo globalizado actual</a:t>
              </a:r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" y="1071564"/>
            <a:ext cx="8072438" cy="4786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82058" tIns="41029" rIns="82058" bIns="41029"/>
          <a:lstStyle/>
          <a:p>
            <a:pPr algn="ctr">
              <a:spcBef>
                <a:spcPct val="75000"/>
              </a:spcBef>
              <a:defRPr/>
            </a:pPr>
            <a:r>
              <a:rPr lang="es-ES_tradnl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competitividad exige, en la actualidad: </a:t>
            </a:r>
            <a:endParaRPr lang="es-ES_tradnl" sz="2400" kern="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es-ES_tradnl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s-ES_tradnl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4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Calidad</a:t>
            </a:r>
            <a:r>
              <a:rPr lang="es-ES_tradnl" sz="2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asegurada</a:t>
            </a:r>
          </a:p>
          <a:p>
            <a:pPr>
              <a:spcBef>
                <a:spcPts val="100"/>
              </a:spcBef>
              <a:defRPr/>
            </a:pPr>
            <a:r>
              <a:rPr lang="es-ES_tradnl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Productividad </a:t>
            </a:r>
            <a:r>
              <a:rPr lang="es-ES_tradnl" sz="2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y b</a:t>
            </a:r>
            <a:r>
              <a:rPr lang="es-ES_tradnl" sz="2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ajos 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costes</a:t>
            </a:r>
          </a:p>
          <a:p>
            <a:pPr>
              <a:spcBef>
                <a:spcPts val="100"/>
              </a:spcBef>
              <a:defRPr/>
            </a:pPr>
            <a:r>
              <a:rPr lang="es-ES_tradnl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Respuesta</a:t>
            </a:r>
            <a:r>
              <a:rPr lang="es-ES_tradnl" sz="2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rápida</a:t>
            </a:r>
          </a:p>
          <a:p>
            <a:pPr>
              <a:spcBef>
                <a:spcPts val="100"/>
              </a:spcBef>
              <a:defRPr/>
            </a:pPr>
            <a:r>
              <a:rPr lang="es-ES_tradnl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Variedad</a:t>
            </a:r>
            <a:r>
              <a:rPr lang="es-ES_tradnl" sz="22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en la gama de productos y servicios</a:t>
            </a:r>
          </a:p>
          <a:p>
            <a:pPr>
              <a:spcBef>
                <a:spcPts val="100"/>
              </a:spcBef>
              <a:defRPr/>
            </a:pPr>
            <a:r>
              <a:rPr lang="es-ES_tradnl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Flexibilidad</a:t>
            </a:r>
          </a:p>
          <a:p>
            <a:pPr>
              <a:spcBef>
                <a:spcPts val="1800"/>
              </a:spcBef>
              <a:defRPr/>
            </a:pPr>
            <a:endParaRPr lang="es-ES_tradnl" sz="1600" kern="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>
              <a:spcBef>
                <a:spcPts val="1800"/>
              </a:spcBef>
              <a:defRPr/>
            </a:pPr>
            <a:r>
              <a:rPr lang="es-ES_tradnl" sz="16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Los </a:t>
            </a:r>
            <a:r>
              <a:rPr lang="es-ES_tradnl" sz="1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sistemas tradicionales de gestión </a:t>
            </a:r>
            <a:r>
              <a:rPr lang="es-ES_tradnl" sz="1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(aplicados desde inicios del siglo XX), hacen </a:t>
            </a:r>
            <a:r>
              <a:rPr lang="es-ES_tradnl" sz="1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énfasis en la producción a gran escala </a:t>
            </a:r>
            <a:r>
              <a:rPr lang="es-ES_tradnl" sz="1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 productos y servicios, tratando de lograr la </a:t>
            </a:r>
            <a:r>
              <a:rPr lang="es-ES_tradnl" sz="1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máxima productividad </a:t>
            </a:r>
            <a:r>
              <a:rPr lang="es-ES_tradnl" sz="1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y costes mínimos por medio de </a:t>
            </a:r>
            <a:r>
              <a:rPr lang="es-ES_tradnl" sz="16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economías de escala</a:t>
            </a:r>
            <a:r>
              <a:rPr lang="es-ES_tradnl" sz="1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. </a:t>
            </a:r>
          </a:p>
          <a:p>
            <a:pPr>
              <a:spcBef>
                <a:spcPts val="1200"/>
              </a:spcBef>
              <a:defRPr/>
            </a:pPr>
            <a:r>
              <a:rPr lang="es-ES_tradnl" sz="2200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La </a:t>
            </a:r>
            <a:r>
              <a:rPr lang="es-ES_tradnl" sz="22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productividad</a:t>
            </a:r>
            <a:r>
              <a:rPr lang="es-ES_tradnl" sz="2200" kern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es la base de su capacidad competitiva</a:t>
            </a:r>
          </a:p>
          <a:p>
            <a:pPr algn="ctr">
              <a:spcBef>
                <a:spcPct val="75000"/>
              </a:spcBef>
              <a:defRPr/>
            </a:pPr>
            <a:endParaRPr lang="es-ES_tradnl" sz="2400" b="1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314700" lvl="1" indent="-266700" algn="ctr">
              <a:spcBef>
                <a:spcPct val="100000"/>
              </a:spcBef>
              <a:tabLst>
                <a:tab pos="7896225" algn="l"/>
              </a:tabLst>
              <a:defRPr/>
            </a:pPr>
            <a:r>
              <a:rPr lang="es-ES_tradnl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endParaRPr lang="es-ES" sz="240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42938" y="2428875"/>
            <a:ext cx="7675562" cy="373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012" tIns="49212" rIns="100012" bIns="49212"/>
          <a:lstStyle/>
          <a:p>
            <a:pPr>
              <a:spcBef>
                <a:spcPct val="20000"/>
              </a:spcBef>
              <a:defRPr/>
            </a:pPr>
            <a:r>
              <a:rPr lang="es-E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Misión</a:t>
            </a:r>
          </a:p>
          <a:p>
            <a:pPr marL="354013" lvl="1" indent="-171450">
              <a:spcBef>
                <a:spcPts val="1200"/>
              </a:spcBef>
              <a:buFontTx/>
              <a:buChar char="–"/>
              <a:defRPr/>
            </a:pP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Difusión del pensamiento LEAN y su implementación en todos los sectores de la economía y funciones de la empresa, mediante conferencias, publicaciones y reuniones de trabajo, así como el desarrollo de investigación basada en implementaciones lean</a:t>
            </a:r>
          </a:p>
          <a:p>
            <a:pPr>
              <a:spcBef>
                <a:spcPts val="1800"/>
              </a:spcBef>
              <a:buFontTx/>
              <a:buChar char="•"/>
              <a:defRPr/>
            </a:pPr>
            <a:r>
              <a:rPr lang="es-E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s-E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Objetivos</a:t>
            </a:r>
          </a:p>
          <a:p>
            <a:pPr marL="354013" lvl="1" indent="-171450">
              <a:spcBef>
                <a:spcPts val="1200"/>
              </a:spcBef>
              <a:buFontTx/>
              <a:buChar char="–"/>
              <a:defRPr/>
            </a:pP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Cumplir con la misión encomendada, poniendo a disposición de la sociedad, documentación formativa y relativa a casos de </a:t>
            </a:r>
            <a:r>
              <a:rPr lang="es-ES" noProof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imple-mentación d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el </a:t>
            </a:r>
            <a:r>
              <a:rPr lang="es-E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lean management</a:t>
            </a:r>
            <a:r>
              <a:rPr lang="es-E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, así como con la realización de actividades de generación de conocimiento acerca de lo que es y supone el lean, en especial en el entorno español.</a:t>
            </a:r>
          </a:p>
        </p:txBody>
      </p:sp>
      <p:pic>
        <p:nvPicPr>
          <p:cNvPr id="26627" name="Picture 3" descr="C:\Documents and Settings\Lluis Cuatrecasas\Mis documentos\Docum-6 CursConfEspec (actual)\» Conferencies &amp; Congressos\» Conferencia generica Lean\Portadeza jul8 -50.JPG"/>
          <p:cNvPicPr>
            <a:picLocks noChangeAspect="1" noChangeArrowheads="1"/>
          </p:cNvPicPr>
          <p:nvPr/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4854575" y="285750"/>
            <a:ext cx="42894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785813" y="500063"/>
            <a:ext cx="4000500" cy="169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ES" i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 </a:t>
            </a:r>
            <a:r>
              <a:rPr lang="es-ES" b="1" i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Instituto Lean Management</a:t>
            </a:r>
            <a:r>
              <a:rPr lang="es-ES" i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i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 España forma parte de la 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i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Lean Global Network impulsada desde 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i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 Lean Enterprise Institute 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i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fundado por Womack en los USA</a:t>
            </a:r>
            <a:endParaRPr lang="es-E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714374"/>
            <a:ext cx="9001125" cy="350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0012" tIns="49212" rIns="100012" bIns="49212"/>
          <a:lstStyle/>
          <a:p>
            <a:pPr marL="342900" indent="-342900">
              <a:lnSpc>
                <a:spcPct val="95000"/>
              </a:lnSpc>
              <a:defRPr/>
            </a:pPr>
            <a:r>
              <a:rPr lang="es-ES" sz="18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	  </a:t>
            </a:r>
            <a:r>
              <a:rPr lang="es-ES" sz="1100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■</a:t>
            </a:r>
            <a:r>
              <a:rPr lang="es-ES" sz="16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6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Lean Thinking</a:t>
            </a:r>
            <a:r>
              <a:rPr lang="es-ES" sz="16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, James P.Womack y Daniel T.Jones</a:t>
            </a:r>
          </a:p>
          <a:p>
            <a:pPr marL="742950" lvl="1" indent="-285750">
              <a:lnSpc>
                <a:spcPct val="95000"/>
              </a:lnSpc>
              <a:defRPr/>
            </a:pPr>
            <a:r>
              <a:rPr lang="es-ES" sz="18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	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Del fundador del Lean Enterprise Institute, que expone con gran claridad los principios lean y muchos casos de empresas que los han </a:t>
            </a:r>
            <a:r>
              <a:rPr lang="es-ES" sz="120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adoptado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defRPr/>
            </a:pPr>
            <a:r>
              <a:rPr lang="es-ES" sz="1100" b="1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■</a:t>
            </a:r>
            <a:r>
              <a:rPr lang="es-ES" sz="1600" b="1" i="1" noProof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600" b="1" i="1" noProof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Lean Management. La gestión competitiva por excelencia</a:t>
            </a:r>
            <a:r>
              <a:rPr lang="es-ES" sz="1600" i="1" noProof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, Lluís Cuatrecasas</a:t>
            </a:r>
          </a:p>
          <a:p>
            <a:pPr marL="742950" lvl="1" indent="-285750">
              <a:lnSpc>
                <a:spcPct val="95000"/>
              </a:lnSpc>
              <a:defRPr/>
            </a:pPr>
            <a:r>
              <a:rPr lang="es-ES" sz="1600" i="1" noProof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	</a:t>
            </a:r>
            <a:r>
              <a:rPr lang="es-ES" sz="1200" noProof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Del presidente del Instituto Lean español, que los aspectos más destacados del Lean management y cómo implantarlo en la realidad</a:t>
            </a:r>
            <a:endParaRPr lang="es-ES" sz="1800" noProof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-112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defRPr/>
            </a:pPr>
            <a:r>
              <a:rPr lang="es-ES" sz="1100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■</a:t>
            </a:r>
            <a:r>
              <a:rPr lang="es-ES" sz="16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6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Volver a Empezar</a:t>
            </a:r>
            <a:r>
              <a:rPr lang="es-ES" sz="16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, Lluís Cuatrecasas</a:t>
            </a:r>
          </a:p>
          <a:p>
            <a:pPr marL="742950" lvl="1" indent="-285750">
              <a:lnSpc>
                <a:spcPct val="95000"/>
              </a:lnSpc>
              <a:defRPr/>
            </a:pPr>
            <a:r>
              <a:rPr lang="es-ES" sz="18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	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Del presidente del Instituto Lean español, que expone la transición al lean management de dos empresas y las incidencias que ocurren en ellas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defRPr/>
            </a:pPr>
            <a:r>
              <a:rPr lang="es-ES" sz="1100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■</a:t>
            </a:r>
            <a:r>
              <a:rPr lang="es-ES" sz="18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8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Observar para crear valor</a:t>
            </a:r>
            <a:r>
              <a:rPr lang="es-ES" sz="18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, Mike Rother y John Shook</a:t>
            </a:r>
          </a:p>
          <a:p>
            <a:pPr marL="742950" lvl="1" indent="-285750">
              <a:lnSpc>
                <a:spcPct val="95000"/>
              </a:lnSpc>
              <a:defRPr/>
            </a:pPr>
            <a:r>
              <a:rPr lang="es-ES" sz="18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	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Un manual del Lean Enterprise Institute (traducido) que le ayudará a comprender y llevar a cabo los aspectos básicos de una implantación lean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defRPr/>
            </a:pPr>
            <a:r>
              <a:rPr lang="es-ES" sz="1100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■</a:t>
            </a:r>
            <a:r>
              <a:rPr lang="es-ES" sz="18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8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Creando flujo continuo </a:t>
            </a:r>
            <a:r>
              <a:rPr lang="es-ES" sz="18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Mike Rother y Rick Harris</a:t>
            </a:r>
          </a:p>
          <a:p>
            <a:pPr marL="742950" lvl="1" indent="-285750">
              <a:lnSpc>
                <a:spcPct val="95000"/>
              </a:lnSpc>
              <a:defRPr/>
            </a:pPr>
            <a:r>
              <a:rPr lang="es-ES" sz="18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	</a:t>
            </a:r>
            <a:r>
              <a:rPr lang="es-ES" sz="1800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Un manual del Lean Enterprise Institute (traducido) que le ayudará a plasmar sus procesos en flujo, la primera acción en una implantación lean</a:t>
            </a:r>
            <a:endParaRPr lang="es-ES" sz="1600" noProof="1">
              <a:effectLst>
                <a:outerShdw blurRad="38100" dist="38100" dir="2700000" algn="tl">
                  <a:srgbClr val="C0C0C0"/>
                </a:outerShdw>
              </a:effectLst>
              <a:latin typeface="Arial Narrow" pitchFamily="-112" charset="0"/>
            </a:endParaRP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defRPr/>
            </a:pPr>
            <a:r>
              <a:rPr lang="es-ES" sz="1100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■</a:t>
            </a:r>
            <a:r>
              <a:rPr lang="es-ES" sz="16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800" b="1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Crear flujo de materiales, </a:t>
            </a:r>
            <a:r>
              <a:rPr lang="es-ES" sz="18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Rick Harris, Chris Harris y Earl Wilson</a:t>
            </a:r>
          </a:p>
          <a:p>
            <a:pPr marL="742950" lvl="1" indent="-285750">
              <a:lnSpc>
                <a:spcPct val="95000"/>
              </a:lnSpc>
              <a:defRPr/>
            </a:pPr>
            <a:r>
              <a:rPr lang="es-ES" sz="1800" i="1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-112" charset="0"/>
              </a:rPr>
              <a:t>	</a:t>
            </a:r>
            <a:r>
              <a:rPr lang="es-ES" sz="1800" noProof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 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rPr>
              <a:t>Un manual del Lean Enterprise Institute (traducido) que le ayudará a mover los materiales en su proceso en flujo lean </a:t>
            </a:r>
          </a:p>
        </p:txBody>
      </p:sp>
      <p:grpSp>
        <p:nvGrpSpPr>
          <p:cNvPr id="2" name="12 Grupo"/>
          <p:cNvGrpSpPr/>
          <p:nvPr/>
        </p:nvGrpSpPr>
        <p:grpSpPr>
          <a:xfrm>
            <a:off x="306276" y="4437304"/>
            <a:ext cx="8586204" cy="1728000"/>
            <a:chOff x="306276" y="4267217"/>
            <a:chExt cx="8586204" cy="1728000"/>
          </a:xfrm>
        </p:grpSpPr>
        <p:pic>
          <p:nvPicPr>
            <p:cNvPr id="1126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30454" y="4293096"/>
              <a:ext cx="1237690" cy="169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268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4275844"/>
              <a:ext cx="1224136" cy="169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26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276" y="4267217"/>
              <a:ext cx="1270711" cy="1728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271" name="11 Imagen" descr="Creando flujo cont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63426" y="4293096"/>
              <a:ext cx="1316886" cy="16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12 Imagen" descr="Crear flujo mat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6033" y="4293096"/>
              <a:ext cx="1316447" cy="16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1" name="Picture 1" descr="C:\Users\Lluis Cuatrecasas\Desktop\Documents\Personal\» PAG WEB LLUIS CUATRECASAS\» Material base\Portada libro Lean M Profit.jpeg"/>
            <p:cNvPicPr>
              <a:picLocks noChangeAspect="1" noChangeArrowheads="1"/>
            </p:cNvPicPr>
            <p:nvPr/>
          </p:nvPicPr>
          <p:blipFill>
            <a:blip r:embed="rId7" cstate="print"/>
            <a:srcRect r="6522"/>
            <a:stretch>
              <a:fillRect/>
            </a:stretch>
          </p:blipFill>
          <p:spPr bwMode="auto">
            <a:xfrm>
              <a:off x="1772933" y="4267217"/>
              <a:ext cx="1214891" cy="1692000"/>
            </a:xfrm>
            <a:prstGeom prst="rect">
              <a:avLst/>
            </a:prstGeom>
            <a:noFill/>
          </p:spPr>
        </p:pic>
      </p:grpSp>
      <p:grpSp>
        <p:nvGrpSpPr>
          <p:cNvPr id="3" name="Group 373"/>
          <p:cNvGrpSpPr>
            <a:grpSpLocks/>
          </p:cNvGrpSpPr>
          <p:nvPr/>
        </p:nvGrpSpPr>
        <p:grpSpPr bwMode="auto">
          <a:xfrm>
            <a:off x="87039" y="174388"/>
            <a:ext cx="8999552" cy="327025"/>
            <a:chOff x="0" y="185"/>
            <a:chExt cx="5669" cy="206"/>
          </a:xfrm>
        </p:grpSpPr>
        <p:sp>
          <p:nvSpPr>
            <p:cNvPr id="15" name="Text Box 367"/>
            <p:cNvSpPr txBox="1">
              <a:spLocks noChangeArrowheads="1"/>
            </p:cNvSpPr>
            <p:nvPr/>
          </p:nvSpPr>
          <p:spPr bwMode="auto">
            <a:xfrm>
              <a:off x="330" y="185"/>
              <a:ext cx="5152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El Instituto Lean Management de España le recomienda la lectura de:</a:t>
              </a:r>
              <a:endParaRPr lang="es-E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Line 368"/>
            <p:cNvSpPr>
              <a:spLocks noChangeShapeType="1"/>
            </p:cNvSpPr>
            <p:nvPr/>
          </p:nvSpPr>
          <p:spPr bwMode="auto">
            <a:xfrm>
              <a:off x="0" y="391"/>
              <a:ext cx="5669" cy="0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285852" y="3429000"/>
            <a:ext cx="7138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_tradn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Lean Management</a:t>
            </a:r>
          </a:p>
          <a:p>
            <a:pPr algn="r">
              <a:spcBef>
                <a:spcPts val="2400"/>
              </a:spcBef>
              <a:defRPr/>
            </a:pPr>
            <a:r>
              <a:rPr lang="es-ES_tradnl" sz="48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R E S E R V A</a:t>
            </a:r>
            <a:endParaRPr lang="es-ES_tradnl" sz="48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63713" y="1330325"/>
            <a:ext cx="5981700" cy="4813300"/>
            <a:chOff x="793" y="825"/>
            <a:chExt cx="4086" cy="3240"/>
          </a:xfrm>
        </p:grpSpPr>
        <p:sp>
          <p:nvSpPr>
            <p:cNvPr id="1033" name="Oval 3"/>
            <p:cNvSpPr>
              <a:spLocks noChangeAspect="1" noChangeArrowheads="1"/>
            </p:cNvSpPr>
            <p:nvPr/>
          </p:nvSpPr>
          <p:spPr bwMode="auto">
            <a:xfrm>
              <a:off x="1364" y="1188"/>
              <a:ext cx="2717" cy="2655"/>
            </a:xfrm>
            <a:prstGeom prst="ellipse">
              <a:avLst/>
            </a:prstGeom>
            <a:solidFill>
              <a:srgbClr val="DDDDDD"/>
            </a:solidFill>
            <a:ln w="5080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4" name="Line 4"/>
            <p:cNvSpPr>
              <a:spLocks noChangeAspect="1" noChangeShapeType="1"/>
            </p:cNvSpPr>
            <p:nvPr/>
          </p:nvSpPr>
          <p:spPr bwMode="auto">
            <a:xfrm flipH="1" flipV="1">
              <a:off x="1373" y="2571"/>
              <a:ext cx="996" cy="7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5" name="Line 5"/>
            <p:cNvSpPr>
              <a:spLocks noChangeAspect="1" noChangeShapeType="1"/>
            </p:cNvSpPr>
            <p:nvPr/>
          </p:nvSpPr>
          <p:spPr bwMode="auto">
            <a:xfrm>
              <a:off x="2768" y="1205"/>
              <a:ext cx="0" cy="863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6" name="Line 6"/>
            <p:cNvSpPr>
              <a:spLocks noChangeAspect="1" noChangeShapeType="1"/>
            </p:cNvSpPr>
            <p:nvPr/>
          </p:nvSpPr>
          <p:spPr bwMode="auto">
            <a:xfrm>
              <a:off x="2965" y="2795"/>
              <a:ext cx="456" cy="882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7" name="Line 7"/>
            <p:cNvSpPr>
              <a:spLocks noChangeAspect="1" noChangeShapeType="1"/>
            </p:cNvSpPr>
            <p:nvPr/>
          </p:nvSpPr>
          <p:spPr bwMode="auto">
            <a:xfrm flipH="1">
              <a:off x="2069" y="2808"/>
              <a:ext cx="496" cy="857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8" name="Line 8"/>
            <p:cNvSpPr>
              <a:spLocks noChangeAspect="1" noChangeShapeType="1"/>
            </p:cNvSpPr>
            <p:nvPr/>
          </p:nvSpPr>
          <p:spPr bwMode="auto">
            <a:xfrm>
              <a:off x="3126" y="2586"/>
              <a:ext cx="958" cy="1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9" name="Line 9"/>
            <p:cNvSpPr>
              <a:spLocks noChangeAspect="1" noChangeShapeType="1"/>
            </p:cNvSpPr>
            <p:nvPr/>
          </p:nvSpPr>
          <p:spPr bwMode="auto">
            <a:xfrm flipH="1" flipV="1">
              <a:off x="1697" y="1649"/>
              <a:ext cx="737" cy="591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0" name="Line 10"/>
            <p:cNvSpPr>
              <a:spLocks noChangeAspect="1" noChangeShapeType="1"/>
            </p:cNvSpPr>
            <p:nvPr/>
          </p:nvSpPr>
          <p:spPr bwMode="auto">
            <a:xfrm flipV="1">
              <a:off x="3048" y="1719"/>
              <a:ext cx="776" cy="528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41" name="Oval 11"/>
            <p:cNvSpPr>
              <a:spLocks noChangeAspect="1" noChangeArrowheads="1"/>
            </p:cNvSpPr>
            <p:nvPr/>
          </p:nvSpPr>
          <p:spPr bwMode="auto">
            <a:xfrm>
              <a:off x="2350" y="2088"/>
              <a:ext cx="790" cy="756"/>
            </a:xfrm>
            <a:prstGeom prst="ellipse">
              <a:avLst/>
            </a:prstGeom>
            <a:noFill/>
            <a:ln w="50800">
              <a:solidFill>
                <a:srgbClr val="000099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endParaRPr lang="es-ES_tradnl" sz="2400">
                <a:latin typeface="Times New Roman" pitchFamily="-112" charset="0"/>
              </a:endParaRPr>
            </a:p>
          </p:txBody>
        </p:sp>
        <p:sp>
          <p:nvSpPr>
            <p:cNvPr id="1042" name="Rectangle 12"/>
            <p:cNvSpPr>
              <a:spLocks noChangeAspect="1" noChangeArrowheads="1"/>
            </p:cNvSpPr>
            <p:nvPr/>
          </p:nvSpPr>
          <p:spPr bwMode="auto">
            <a:xfrm>
              <a:off x="3719" y="2402"/>
              <a:ext cx="57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693" name="Rectangle 13"/>
            <p:cNvSpPr>
              <a:spLocks noChangeAspect="1" noChangeArrowheads="1"/>
            </p:cNvSpPr>
            <p:nvPr/>
          </p:nvSpPr>
          <p:spPr bwMode="auto">
            <a:xfrm>
              <a:off x="2114" y="2271"/>
              <a:ext cx="127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s-ES_tradnl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TIPOS DE</a:t>
              </a:r>
            </a:p>
            <a:p>
              <a:pPr algn="ctr" eaLnBrk="0" hangingPunct="0">
                <a:defRPr/>
              </a:pPr>
              <a:r>
                <a:rPr lang="es-ES_tradnl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DESPERDICIO</a:t>
              </a:r>
            </a:p>
          </p:txBody>
        </p:sp>
        <p:sp>
          <p:nvSpPr>
            <p:cNvPr id="71694" name="Rectangle 14"/>
            <p:cNvSpPr>
              <a:spLocks noChangeAspect="1" noChangeArrowheads="1"/>
            </p:cNvSpPr>
            <p:nvPr/>
          </p:nvSpPr>
          <p:spPr bwMode="auto">
            <a:xfrm>
              <a:off x="2864" y="1630"/>
              <a:ext cx="845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2. Reprocesado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086" y="825"/>
              <a:ext cx="684" cy="721"/>
              <a:chOff x="100" y="1033"/>
              <a:chExt cx="3029" cy="2368"/>
            </a:xfrm>
          </p:grpSpPr>
          <p:sp>
            <p:nvSpPr>
              <p:cNvPr id="1361" name="Freeform 16"/>
              <p:cNvSpPr>
                <a:spLocks/>
              </p:cNvSpPr>
              <p:nvPr/>
            </p:nvSpPr>
            <p:spPr bwMode="auto">
              <a:xfrm>
                <a:off x="2084" y="2026"/>
                <a:ext cx="324" cy="545"/>
              </a:xfrm>
              <a:custGeom>
                <a:avLst/>
                <a:gdLst>
                  <a:gd name="T0" fmla="*/ 34835 w 239"/>
                  <a:gd name="T1" fmla="*/ 5325 h 414"/>
                  <a:gd name="T2" fmla="*/ 44749 w 239"/>
                  <a:gd name="T3" fmla="*/ 1773 h 414"/>
                  <a:gd name="T4" fmla="*/ 52573 w 239"/>
                  <a:gd name="T5" fmla="*/ 0 h 414"/>
                  <a:gd name="T6" fmla="*/ 61136 w 239"/>
                  <a:gd name="T7" fmla="*/ 0 h 414"/>
                  <a:gd name="T8" fmla="*/ 68478 w 239"/>
                  <a:gd name="T9" fmla="*/ 1129 h 414"/>
                  <a:gd name="T10" fmla="*/ 72867 w 239"/>
                  <a:gd name="T11" fmla="*/ 3112 h 414"/>
                  <a:gd name="T12" fmla="*/ 75828 w 239"/>
                  <a:gd name="T13" fmla="*/ 5734 h 414"/>
                  <a:gd name="T14" fmla="*/ 77437 w 239"/>
                  <a:gd name="T15" fmla="*/ 8796 h 414"/>
                  <a:gd name="T16" fmla="*/ 76819 w 239"/>
                  <a:gd name="T17" fmla="*/ 12933 h 414"/>
                  <a:gd name="T18" fmla="*/ 74787 w 239"/>
                  <a:gd name="T19" fmla="*/ 17219 h 414"/>
                  <a:gd name="T20" fmla="*/ 71271 w 239"/>
                  <a:gd name="T21" fmla="*/ 21841 h 414"/>
                  <a:gd name="T22" fmla="*/ 65079 w 239"/>
                  <a:gd name="T23" fmla="*/ 26415 h 414"/>
                  <a:gd name="T24" fmla="*/ 59600 w 239"/>
                  <a:gd name="T25" fmla="*/ 31270 h 414"/>
                  <a:gd name="T26" fmla="*/ 57122 w 239"/>
                  <a:gd name="T27" fmla="*/ 35637 h 414"/>
                  <a:gd name="T28" fmla="*/ 56666 w 239"/>
                  <a:gd name="T29" fmla="*/ 39653 h 414"/>
                  <a:gd name="T30" fmla="*/ 58576 w 239"/>
                  <a:gd name="T31" fmla="*/ 44493 h 414"/>
                  <a:gd name="T32" fmla="*/ 62582 w 239"/>
                  <a:gd name="T33" fmla="*/ 48075 h 414"/>
                  <a:gd name="T34" fmla="*/ 70732 w 239"/>
                  <a:gd name="T35" fmla="*/ 53389 h 414"/>
                  <a:gd name="T36" fmla="*/ 75305 w 239"/>
                  <a:gd name="T37" fmla="*/ 57403 h 414"/>
                  <a:gd name="T38" fmla="*/ 77437 w 239"/>
                  <a:gd name="T39" fmla="*/ 62299 h 414"/>
                  <a:gd name="T40" fmla="*/ 75305 w 239"/>
                  <a:gd name="T41" fmla="*/ 67359 h 414"/>
                  <a:gd name="T42" fmla="*/ 70732 w 239"/>
                  <a:gd name="T43" fmla="*/ 70755 h 414"/>
                  <a:gd name="T44" fmla="*/ 63920 w 239"/>
                  <a:gd name="T45" fmla="*/ 73364 h 414"/>
                  <a:gd name="T46" fmla="*/ 56194 w 239"/>
                  <a:gd name="T47" fmla="*/ 75825 h 414"/>
                  <a:gd name="T48" fmla="*/ 47560 w 239"/>
                  <a:gd name="T49" fmla="*/ 76811 h 414"/>
                  <a:gd name="T50" fmla="*/ 38046 w 239"/>
                  <a:gd name="T51" fmla="*/ 76811 h 414"/>
                  <a:gd name="T52" fmla="*/ 28391 w 239"/>
                  <a:gd name="T53" fmla="*/ 75760 h 414"/>
                  <a:gd name="T54" fmla="*/ 20943 w 239"/>
                  <a:gd name="T55" fmla="*/ 72693 h 414"/>
                  <a:gd name="T56" fmla="*/ 13478 w 239"/>
                  <a:gd name="T57" fmla="*/ 68554 h 414"/>
                  <a:gd name="T58" fmla="*/ 7353 w 239"/>
                  <a:gd name="T59" fmla="*/ 63223 h 414"/>
                  <a:gd name="T60" fmla="*/ 2172 w 239"/>
                  <a:gd name="T61" fmla="*/ 55802 h 414"/>
                  <a:gd name="T62" fmla="*/ 0 w 239"/>
                  <a:gd name="T63" fmla="*/ 47662 h 414"/>
                  <a:gd name="T64" fmla="*/ 1 w 239"/>
                  <a:gd name="T65" fmla="*/ 39283 h 414"/>
                  <a:gd name="T66" fmla="*/ 2944 w 239"/>
                  <a:gd name="T67" fmla="*/ 32200 h 414"/>
                  <a:gd name="T68" fmla="*/ 6487 w 239"/>
                  <a:gd name="T69" fmla="*/ 25693 h 414"/>
                  <a:gd name="T70" fmla="*/ 11922 w 239"/>
                  <a:gd name="T71" fmla="*/ 19950 h 414"/>
                  <a:gd name="T72" fmla="*/ 20141 w 239"/>
                  <a:gd name="T73" fmla="*/ 14569 h 414"/>
                  <a:gd name="T74" fmla="*/ 25696 w 239"/>
                  <a:gd name="T75" fmla="*/ 9345 h 414"/>
                  <a:gd name="T76" fmla="*/ 34835 w 239"/>
                  <a:gd name="T77" fmla="*/ 5325 h 4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9"/>
                  <a:gd name="T118" fmla="*/ 0 h 414"/>
                  <a:gd name="T119" fmla="*/ 239 w 239"/>
                  <a:gd name="T120" fmla="*/ 414 h 4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9" h="414">
                    <a:moveTo>
                      <a:pt x="108" y="28"/>
                    </a:moveTo>
                    <a:lnTo>
                      <a:pt x="138" y="9"/>
                    </a:lnTo>
                    <a:lnTo>
                      <a:pt x="162" y="0"/>
                    </a:lnTo>
                    <a:lnTo>
                      <a:pt x="189" y="0"/>
                    </a:lnTo>
                    <a:lnTo>
                      <a:pt x="211" y="6"/>
                    </a:lnTo>
                    <a:lnTo>
                      <a:pt x="225" y="17"/>
                    </a:lnTo>
                    <a:lnTo>
                      <a:pt x="234" y="31"/>
                    </a:lnTo>
                    <a:lnTo>
                      <a:pt x="239" y="48"/>
                    </a:lnTo>
                    <a:lnTo>
                      <a:pt x="237" y="70"/>
                    </a:lnTo>
                    <a:lnTo>
                      <a:pt x="231" y="93"/>
                    </a:lnTo>
                    <a:lnTo>
                      <a:pt x="220" y="118"/>
                    </a:lnTo>
                    <a:lnTo>
                      <a:pt x="201" y="143"/>
                    </a:lnTo>
                    <a:lnTo>
                      <a:pt x="184" y="169"/>
                    </a:lnTo>
                    <a:lnTo>
                      <a:pt x="176" y="192"/>
                    </a:lnTo>
                    <a:lnTo>
                      <a:pt x="175" y="214"/>
                    </a:lnTo>
                    <a:lnTo>
                      <a:pt x="181" y="239"/>
                    </a:lnTo>
                    <a:lnTo>
                      <a:pt x="193" y="259"/>
                    </a:lnTo>
                    <a:lnTo>
                      <a:pt x="218" y="287"/>
                    </a:lnTo>
                    <a:lnTo>
                      <a:pt x="232" y="309"/>
                    </a:lnTo>
                    <a:lnTo>
                      <a:pt x="239" y="336"/>
                    </a:lnTo>
                    <a:lnTo>
                      <a:pt x="232" y="363"/>
                    </a:lnTo>
                    <a:lnTo>
                      <a:pt x="218" y="381"/>
                    </a:lnTo>
                    <a:lnTo>
                      <a:pt x="197" y="395"/>
                    </a:lnTo>
                    <a:lnTo>
                      <a:pt x="173" y="409"/>
                    </a:lnTo>
                    <a:lnTo>
                      <a:pt x="147" y="414"/>
                    </a:lnTo>
                    <a:lnTo>
                      <a:pt x="117" y="414"/>
                    </a:lnTo>
                    <a:lnTo>
                      <a:pt x="88" y="408"/>
                    </a:lnTo>
                    <a:lnTo>
                      <a:pt x="65" y="392"/>
                    </a:lnTo>
                    <a:lnTo>
                      <a:pt x="41" y="369"/>
                    </a:lnTo>
                    <a:lnTo>
                      <a:pt x="23" y="340"/>
                    </a:lnTo>
                    <a:lnTo>
                      <a:pt x="7" y="301"/>
                    </a:lnTo>
                    <a:lnTo>
                      <a:pt x="0" y="257"/>
                    </a:lnTo>
                    <a:lnTo>
                      <a:pt x="1" y="212"/>
                    </a:lnTo>
                    <a:lnTo>
                      <a:pt x="9" y="174"/>
                    </a:lnTo>
                    <a:lnTo>
                      <a:pt x="20" y="138"/>
                    </a:lnTo>
                    <a:lnTo>
                      <a:pt x="37" y="107"/>
                    </a:lnTo>
                    <a:lnTo>
                      <a:pt x="62" y="78"/>
                    </a:lnTo>
                    <a:lnTo>
                      <a:pt x="80" y="50"/>
                    </a:lnTo>
                    <a:lnTo>
                      <a:pt x="108" y="28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62" name="Freeform 17"/>
              <p:cNvSpPr>
                <a:spLocks noChangeAspect="1"/>
              </p:cNvSpPr>
              <p:nvPr/>
            </p:nvSpPr>
            <p:spPr bwMode="auto">
              <a:xfrm flipH="1">
                <a:off x="2173" y="2459"/>
                <a:ext cx="127" cy="734"/>
              </a:xfrm>
              <a:custGeom>
                <a:avLst/>
                <a:gdLst>
                  <a:gd name="T0" fmla="*/ 1 w 235"/>
                  <a:gd name="T1" fmla="*/ 2 h 973"/>
                  <a:gd name="T2" fmla="*/ 1 w 235"/>
                  <a:gd name="T3" fmla="*/ 0 h 973"/>
                  <a:gd name="T4" fmla="*/ 1 w 235"/>
                  <a:gd name="T5" fmla="*/ 2 h 973"/>
                  <a:gd name="T6" fmla="*/ 1 w 235"/>
                  <a:gd name="T7" fmla="*/ 2 h 973"/>
                  <a:gd name="T8" fmla="*/ 1 w 235"/>
                  <a:gd name="T9" fmla="*/ 2 h 973"/>
                  <a:gd name="T10" fmla="*/ 1 w 235"/>
                  <a:gd name="T11" fmla="*/ 2 h 973"/>
                  <a:gd name="T12" fmla="*/ 1 w 235"/>
                  <a:gd name="T13" fmla="*/ 3 h 973"/>
                  <a:gd name="T14" fmla="*/ 1 w 235"/>
                  <a:gd name="T15" fmla="*/ 4 h 973"/>
                  <a:gd name="T16" fmla="*/ 1 w 235"/>
                  <a:gd name="T17" fmla="*/ 4 h 973"/>
                  <a:gd name="T18" fmla="*/ 1 w 235"/>
                  <a:gd name="T19" fmla="*/ 4 h 973"/>
                  <a:gd name="T20" fmla="*/ 1 w 235"/>
                  <a:gd name="T21" fmla="*/ 5 h 973"/>
                  <a:gd name="T22" fmla="*/ 0 w 235"/>
                  <a:gd name="T23" fmla="*/ 5 h 973"/>
                  <a:gd name="T24" fmla="*/ 1 w 235"/>
                  <a:gd name="T25" fmla="*/ 5 h 973"/>
                  <a:gd name="T26" fmla="*/ 1 w 235"/>
                  <a:gd name="T27" fmla="*/ 5 h 973"/>
                  <a:gd name="T28" fmla="*/ 1 w 235"/>
                  <a:gd name="T29" fmla="*/ 5 h 973"/>
                  <a:gd name="T30" fmla="*/ 1 w 235"/>
                  <a:gd name="T31" fmla="*/ 5 h 973"/>
                  <a:gd name="T32" fmla="*/ 1 w 235"/>
                  <a:gd name="T33" fmla="*/ 5 h 973"/>
                  <a:gd name="T34" fmla="*/ 1 w 235"/>
                  <a:gd name="T35" fmla="*/ 5 h 973"/>
                  <a:gd name="T36" fmla="*/ 1 w 235"/>
                  <a:gd name="T37" fmla="*/ 4 h 973"/>
                  <a:gd name="T38" fmla="*/ 1 w 235"/>
                  <a:gd name="T39" fmla="*/ 4 h 973"/>
                  <a:gd name="T40" fmla="*/ 1 w 235"/>
                  <a:gd name="T41" fmla="*/ 4 h 973"/>
                  <a:gd name="T42" fmla="*/ 1 w 235"/>
                  <a:gd name="T43" fmla="*/ 4 h 973"/>
                  <a:gd name="T44" fmla="*/ 1 w 235"/>
                  <a:gd name="T45" fmla="*/ 4 h 973"/>
                  <a:gd name="T46" fmla="*/ 1 w 235"/>
                  <a:gd name="T47" fmla="*/ 4 h 973"/>
                  <a:gd name="T48" fmla="*/ 1 w 235"/>
                  <a:gd name="T49" fmla="*/ 3 h 973"/>
                  <a:gd name="T50" fmla="*/ 1 w 235"/>
                  <a:gd name="T51" fmla="*/ 2 h 973"/>
                  <a:gd name="T52" fmla="*/ 1 w 235"/>
                  <a:gd name="T53" fmla="*/ 2 h 973"/>
                  <a:gd name="T54" fmla="*/ 1 w 235"/>
                  <a:gd name="T55" fmla="*/ 2 h 973"/>
                  <a:gd name="T56" fmla="*/ 1 w 235"/>
                  <a:gd name="T57" fmla="*/ 2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63" name="AutoShape 18"/>
              <p:cNvSpPr>
                <a:spLocks noChangeArrowheads="1"/>
              </p:cNvSpPr>
              <p:nvPr/>
            </p:nvSpPr>
            <p:spPr bwMode="auto">
              <a:xfrm>
                <a:off x="1400" y="2554"/>
                <a:ext cx="1289" cy="847"/>
              </a:xfrm>
              <a:prstGeom prst="cube">
                <a:avLst>
                  <a:gd name="adj" fmla="val 2500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64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2087" y="2459"/>
                <a:ext cx="271" cy="254"/>
              </a:xfrm>
              <a:prstGeom prst="cube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2775" y="2742"/>
                <a:ext cx="354" cy="563"/>
                <a:chOff x="2064" y="1824"/>
                <a:chExt cx="198" cy="287"/>
              </a:xfrm>
            </p:grpSpPr>
            <p:sp>
              <p:nvSpPr>
                <p:cNvPr id="1411" name="Rectangle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413" name="Rectangle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414" name="Rectangle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415" name="Rectangle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885" y="2742"/>
                <a:ext cx="354" cy="563"/>
                <a:chOff x="2064" y="1824"/>
                <a:chExt cx="198" cy="287"/>
              </a:xfrm>
            </p:grpSpPr>
            <p:sp>
              <p:nvSpPr>
                <p:cNvPr id="140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7" name="Group 28"/>
                <p:cNvGrpSpPr>
                  <a:grpSpLocks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408" name="Rectangl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409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410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sp>
            <p:nvSpPr>
              <p:cNvPr id="1367" name="AutoShape 32"/>
              <p:cNvSpPr>
                <a:spLocks noChangeArrowheads="1"/>
              </p:cNvSpPr>
              <p:nvPr/>
            </p:nvSpPr>
            <p:spPr bwMode="auto">
              <a:xfrm>
                <a:off x="271" y="1059"/>
                <a:ext cx="1466" cy="1304"/>
              </a:xfrm>
              <a:prstGeom prst="cube">
                <a:avLst>
                  <a:gd name="adj" fmla="val 30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68" name="Text Box 33"/>
              <p:cNvSpPr txBox="1">
                <a:spLocks noChangeArrowheads="1"/>
              </p:cNvSpPr>
              <p:nvPr/>
            </p:nvSpPr>
            <p:spPr bwMode="auto">
              <a:xfrm>
                <a:off x="100" y="1033"/>
                <a:ext cx="1790" cy="3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300" b="1"/>
                  <a:t>Panel de Herramientas</a:t>
                </a:r>
                <a:endParaRPr lang="es-ES_tradnl" sz="300">
                  <a:latin typeface="Times New Roman" pitchFamily="-112" charset="0"/>
                </a:endParaRP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568" y="1402"/>
                <a:ext cx="329" cy="852"/>
                <a:chOff x="5079" y="3138"/>
                <a:chExt cx="276" cy="588"/>
              </a:xfrm>
            </p:grpSpPr>
            <p:sp>
              <p:nvSpPr>
                <p:cNvPr id="1399" name="Rectangle 35"/>
                <p:cNvSpPr>
                  <a:spLocks noChangeArrowheads="1"/>
                </p:cNvSpPr>
                <p:nvPr/>
              </p:nvSpPr>
              <p:spPr bwMode="auto">
                <a:xfrm>
                  <a:off x="5079" y="3138"/>
                  <a:ext cx="276" cy="135"/>
                </a:xfrm>
                <a:prstGeom prst="rect">
                  <a:avLst/>
                </a:prstGeom>
                <a:noFill/>
                <a:ln w="12700">
                  <a:solidFill>
                    <a:srgbClr val="3333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pic>
              <p:nvPicPr>
                <p:cNvPr id="1400" name="Picture 3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427"/>
                <a:stretch>
                  <a:fillRect/>
                </a:stretch>
              </p:blipFill>
              <p:spPr bwMode="auto">
                <a:xfrm>
                  <a:off x="5115" y="3160"/>
                  <a:ext cx="208" cy="555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1" name="Line 37"/>
                <p:cNvSpPr>
                  <a:spLocks noChangeShapeType="1"/>
                </p:cNvSpPr>
                <p:nvPr/>
              </p:nvSpPr>
              <p:spPr bwMode="auto">
                <a:xfrm>
                  <a:off x="5169" y="3276"/>
                  <a:ext cx="0" cy="45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02" name="Line 38"/>
                <p:cNvSpPr>
                  <a:spLocks noChangeShapeType="1"/>
                </p:cNvSpPr>
                <p:nvPr/>
              </p:nvSpPr>
              <p:spPr bwMode="auto">
                <a:xfrm>
                  <a:off x="5262" y="3276"/>
                  <a:ext cx="0" cy="45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03" name="Line 39"/>
                <p:cNvSpPr>
                  <a:spLocks noChangeShapeType="1"/>
                </p:cNvSpPr>
                <p:nvPr/>
              </p:nvSpPr>
              <p:spPr bwMode="auto">
                <a:xfrm>
                  <a:off x="5166" y="3720"/>
                  <a:ext cx="99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04" name="Line 40"/>
                <p:cNvSpPr>
                  <a:spLocks noChangeShapeType="1"/>
                </p:cNvSpPr>
                <p:nvPr/>
              </p:nvSpPr>
              <p:spPr bwMode="auto">
                <a:xfrm>
                  <a:off x="5082" y="3273"/>
                  <a:ext cx="87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405" name="Line 41"/>
                <p:cNvSpPr>
                  <a:spLocks noChangeShapeType="1"/>
                </p:cNvSpPr>
                <p:nvPr/>
              </p:nvSpPr>
              <p:spPr bwMode="auto">
                <a:xfrm>
                  <a:off x="5262" y="3273"/>
                  <a:ext cx="66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75" y="1702"/>
                <a:ext cx="182" cy="552"/>
                <a:chOff x="4917" y="3345"/>
                <a:chExt cx="153" cy="381"/>
              </a:xfrm>
            </p:grpSpPr>
            <p:sp>
              <p:nvSpPr>
                <p:cNvPr id="1396" name="Rectangle 43"/>
                <p:cNvSpPr>
                  <a:spLocks noChangeArrowheads="1"/>
                </p:cNvSpPr>
                <p:nvPr/>
              </p:nvSpPr>
              <p:spPr bwMode="auto">
                <a:xfrm>
                  <a:off x="4917" y="3345"/>
                  <a:ext cx="153" cy="57"/>
                </a:xfrm>
                <a:prstGeom prst="rect">
                  <a:avLst/>
                </a:prstGeom>
                <a:noFill/>
                <a:ln w="12700">
                  <a:solidFill>
                    <a:srgbClr val="3333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97" name="Rectangle 44"/>
                <p:cNvSpPr>
                  <a:spLocks noChangeArrowheads="1"/>
                </p:cNvSpPr>
                <p:nvPr/>
              </p:nvSpPr>
              <p:spPr bwMode="auto">
                <a:xfrm>
                  <a:off x="4968" y="3402"/>
                  <a:ext cx="47" cy="324"/>
                </a:xfrm>
                <a:prstGeom prst="rect">
                  <a:avLst/>
                </a:prstGeom>
                <a:noFill/>
                <a:ln w="12700">
                  <a:solidFill>
                    <a:srgbClr val="3333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98" name="Line 45"/>
                <p:cNvSpPr>
                  <a:spLocks noChangeShapeType="1"/>
                </p:cNvSpPr>
                <p:nvPr/>
              </p:nvSpPr>
              <p:spPr bwMode="auto">
                <a:xfrm>
                  <a:off x="4968" y="3402"/>
                  <a:ext cx="54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sp>
            <p:nvSpPr>
              <p:cNvPr id="1371" name="Rectangle 46"/>
              <p:cNvSpPr>
                <a:spLocks noChangeArrowheads="1"/>
              </p:cNvSpPr>
              <p:nvPr/>
            </p:nvSpPr>
            <p:spPr bwMode="auto">
              <a:xfrm>
                <a:off x="955" y="1271"/>
                <a:ext cx="218" cy="257"/>
              </a:xfrm>
              <a:prstGeom prst="rect">
                <a:avLst/>
              </a:prstGeom>
              <a:noFill/>
              <a:ln w="12700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72" name="Rectangle 47"/>
              <p:cNvSpPr>
                <a:spLocks noChangeArrowheads="1"/>
              </p:cNvSpPr>
              <p:nvPr/>
            </p:nvSpPr>
            <p:spPr bwMode="auto">
              <a:xfrm>
                <a:off x="1173" y="1306"/>
                <a:ext cx="463" cy="161"/>
              </a:xfrm>
              <a:prstGeom prst="rect">
                <a:avLst/>
              </a:prstGeom>
              <a:noFill/>
              <a:ln w="12700">
                <a:solidFill>
                  <a:srgbClr val="3333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73" name="Line 48"/>
              <p:cNvSpPr>
                <a:spLocks noChangeShapeType="1"/>
              </p:cNvSpPr>
              <p:nvPr/>
            </p:nvSpPr>
            <p:spPr bwMode="auto">
              <a:xfrm>
                <a:off x="1173" y="1316"/>
                <a:ext cx="0" cy="155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aphicFrame>
            <p:nvGraphicFramePr>
              <p:cNvPr id="1026" name="Object 4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051" y="1993"/>
              <a:ext cx="657" cy="384"/>
            </p:xfrm>
            <a:graphic>
              <a:graphicData uri="http://schemas.openxmlformats.org/presentationml/2006/ole">
                <p:oleObj spid="_x0000_s68610" name="Imagen" r:id="rId4" imgW="1222200" imgH="750600" progId="">
                  <p:embed/>
                </p:oleObj>
              </a:graphicData>
            </a:graphic>
          </p:graphicFrame>
          <p:grpSp>
            <p:nvGrpSpPr>
              <p:cNvPr id="10" name="Group 50"/>
              <p:cNvGrpSpPr>
                <a:grpSpLocks/>
              </p:cNvGrpSpPr>
              <p:nvPr/>
            </p:nvGrpSpPr>
            <p:grpSpPr bwMode="auto">
              <a:xfrm>
                <a:off x="912" y="1738"/>
                <a:ext cx="660" cy="543"/>
                <a:chOff x="5343" y="3402"/>
                <a:chExt cx="555" cy="375"/>
              </a:xfrm>
            </p:grpSpPr>
            <p:sp>
              <p:nvSpPr>
                <p:cNvPr id="1388" name="Line 51"/>
                <p:cNvSpPr>
                  <a:spLocks noChangeShapeType="1"/>
                </p:cNvSpPr>
                <p:nvPr/>
              </p:nvSpPr>
              <p:spPr bwMode="auto">
                <a:xfrm>
                  <a:off x="5691" y="3561"/>
                  <a:ext cx="207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9" name="Line 52"/>
                <p:cNvSpPr>
                  <a:spLocks noChangeShapeType="1"/>
                </p:cNvSpPr>
                <p:nvPr/>
              </p:nvSpPr>
              <p:spPr bwMode="auto">
                <a:xfrm>
                  <a:off x="5898" y="3564"/>
                  <a:ext cx="0" cy="207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0" name="Line 53"/>
                <p:cNvSpPr>
                  <a:spLocks noChangeShapeType="1"/>
                </p:cNvSpPr>
                <p:nvPr/>
              </p:nvSpPr>
              <p:spPr bwMode="auto">
                <a:xfrm>
                  <a:off x="5373" y="3774"/>
                  <a:ext cx="525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370" y="3663"/>
                  <a:ext cx="0" cy="114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2" name="Line 55"/>
                <p:cNvSpPr>
                  <a:spLocks noChangeShapeType="1"/>
                </p:cNvSpPr>
                <p:nvPr/>
              </p:nvSpPr>
              <p:spPr bwMode="auto">
                <a:xfrm>
                  <a:off x="5370" y="3669"/>
                  <a:ext cx="228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3" name="Line 56"/>
                <p:cNvSpPr>
                  <a:spLocks noChangeShapeType="1"/>
                </p:cNvSpPr>
                <p:nvPr/>
              </p:nvSpPr>
              <p:spPr bwMode="auto">
                <a:xfrm flipH="1" flipV="1">
                  <a:off x="5343" y="3526"/>
                  <a:ext cx="258" cy="149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4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5422" y="3402"/>
                  <a:ext cx="269" cy="156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9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349" y="3405"/>
                  <a:ext cx="69" cy="12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1" name="Group 59"/>
              <p:cNvGrpSpPr>
                <a:grpSpLocks/>
              </p:cNvGrpSpPr>
              <p:nvPr/>
            </p:nvGrpSpPr>
            <p:grpSpPr bwMode="auto">
              <a:xfrm>
                <a:off x="1091" y="1581"/>
                <a:ext cx="545" cy="221"/>
                <a:chOff x="5517" y="3261"/>
                <a:chExt cx="459" cy="153"/>
              </a:xfrm>
            </p:grpSpPr>
            <p:pic>
              <p:nvPicPr>
                <p:cNvPr id="1379" name="Picture 6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32674" r="2747"/>
                <a:stretch>
                  <a:fillRect/>
                </a:stretch>
              </p:blipFill>
              <p:spPr bwMode="auto">
                <a:xfrm>
                  <a:off x="5540" y="3309"/>
                  <a:ext cx="425" cy="68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80" name="Line 61"/>
                <p:cNvSpPr>
                  <a:spLocks noChangeShapeType="1"/>
                </p:cNvSpPr>
                <p:nvPr/>
              </p:nvSpPr>
              <p:spPr bwMode="auto">
                <a:xfrm>
                  <a:off x="5517" y="3372"/>
                  <a:ext cx="198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1" name="Line 62"/>
                <p:cNvSpPr>
                  <a:spLocks noChangeShapeType="1"/>
                </p:cNvSpPr>
                <p:nvPr/>
              </p:nvSpPr>
              <p:spPr bwMode="auto">
                <a:xfrm>
                  <a:off x="5718" y="3414"/>
                  <a:ext cx="255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5973" y="3270"/>
                  <a:ext cx="0" cy="141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3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5724" y="3264"/>
                  <a:ext cx="252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4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5718" y="3375"/>
                  <a:ext cx="0" cy="39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5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5715" y="3261"/>
                  <a:ext cx="0" cy="48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5520" y="3309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87" name="Line 68"/>
                <p:cNvSpPr>
                  <a:spLocks noChangeShapeType="1"/>
                </p:cNvSpPr>
                <p:nvPr/>
              </p:nvSpPr>
              <p:spPr bwMode="auto">
                <a:xfrm>
                  <a:off x="5523" y="3306"/>
                  <a:ext cx="0" cy="63"/>
                </a:xfrm>
                <a:prstGeom prst="line">
                  <a:avLst/>
                </a:prstGeom>
                <a:noFill/>
                <a:ln w="12700">
                  <a:solidFill>
                    <a:srgbClr val="3333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aphicFrame>
            <p:nvGraphicFramePr>
              <p:cNvPr id="1027" name="Object 6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971" y="1330"/>
              <a:ext cx="846" cy="204"/>
            </p:xfrm>
            <a:graphic>
              <a:graphicData uri="http://schemas.openxmlformats.org/presentationml/2006/ole">
                <p:oleObj spid="_x0000_s68611" name="Imagen" r:id="rId6" imgW="1320480" imgH="564840" progId="">
                  <p:embed/>
                </p:oleObj>
              </a:graphicData>
            </a:graphic>
          </p:graphicFrame>
          <p:sp>
            <p:nvSpPr>
              <p:cNvPr id="1376" name="Freeform 70"/>
              <p:cNvSpPr>
                <a:spLocks/>
              </p:cNvSpPr>
              <p:nvPr/>
            </p:nvSpPr>
            <p:spPr bwMode="auto">
              <a:xfrm>
                <a:off x="2062" y="1706"/>
                <a:ext cx="426" cy="298"/>
              </a:xfrm>
              <a:custGeom>
                <a:avLst/>
                <a:gdLst>
                  <a:gd name="T0" fmla="*/ 31504 w 314"/>
                  <a:gd name="T1" fmla="*/ 23932 h 226"/>
                  <a:gd name="T2" fmla="*/ 35136 w 314"/>
                  <a:gd name="T3" fmla="*/ 18364 h 226"/>
                  <a:gd name="T4" fmla="*/ 41291 w 314"/>
                  <a:gd name="T5" fmla="*/ 13113 h 226"/>
                  <a:gd name="T6" fmla="*/ 48202 w 314"/>
                  <a:gd name="T7" fmla="*/ 8591 h 226"/>
                  <a:gd name="T8" fmla="*/ 58441 w 314"/>
                  <a:gd name="T9" fmla="*/ 4193 h 226"/>
                  <a:gd name="T10" fmla="*/ 69183 w 314"/>
                  <a:gd name="T11" fmla="*/ 1634 h 226"/>
                  <a:gd name="T12" fmla="*/ 80256 w 314"/>
                  <a:gd name="T13" fmla="*/ 0 h 226"/>
                  <a:gd name="T14" fmla="*/ 91140 w 314"/>
                  <a:gd name="T15" fmla="*/ 591 h 226"/>
                  <a:gd name="T16" fmla="*/ 95728 w 314"/>
                  <a:gd name="T17" fmla="*/ 2155 h 226"/>
                  <a:gd name="T18" fmla="*/ 99329 w 314"/>
                  <a:gd name="T19" fmla="*/ 4193 h 226"/>
                  <a:gd name="T20" fmla="*/ 101294 w 314"/>
                  <a:gd name="T21" fmla="*/ 7370 h 226"/>
                  <a:gd name="T22" fmla="*/ 103340 w 314"/>
                  <a:gd name="T23" fmla="*/ 12039 h 226"/>
                  <a:gd name="T24" fmla="*/ 102358 w 314"/>
                  <a:gd name="T25" fmla="*/ 18069 h 226"/>
                  <a:gd name="T26" fmla="*/ 99712 w 314"/>
                  <a:gd name="T27" fmla="*/ 23932 h 226"/>
                  <a:gd name="T28" fmla="*/ 95157 w 314"/>
                  <a:gd name="T29" fmla="*/ 29377 h 226"/>
                  <a:gd name="T30" fmla="*/ 89612 w 314"/>
                  <a:gd name="T31" fmla="*/ 33145 h 226"/>
                  <a:gd name="T32" fmla="*/ 82697 w 314"/>
                  <a:gd name="T33" fmla="*/ 37350 h 226"/>
                  <a:gd name="T34" fmla="*/ 74663 w 314"/>
                  <a:gd name="T35" fmla="*/ 40391 h 226"/>
                  <a:gd name="T36" fmla="*/ 66145 w 314"/>
                  <a:gd name="T37" fmla="*/ 41502 h 226"/>
                  <a:gd name="T38" fmla="*/ 56019 w 314"/>
                  <a:gd name="T39" fmla="*/ 42745 h 226"/>
                  <a:gd name="T40" fmla="*/ 45720 w 314"/>
                  <a:gd name="T41" fmla="*/ 43268 h 226"/>
                  <a:gd name="T42" fmla="*/ 38107 w 314"/>
                  <a:gd name="T43" fmla="*/ 41609 h 226"/>
                  <a:gd name="T44" fmla="*/ 34053 w 314"/>
                  <a:gd name="T45" fmla="*/ 39529 h 226"/>
                  <a:gd name="T46" fmla="*/ 31079 w 314"/>
                  <a:gd name="T47" fmla="*/ 35909 h 226"/>
                  <a:gd name="T48" fmla="*/ 28739 w 314"/>
                  <a:gd name="T49" fmla="*/ 32417 h 226"/>
                  <a:gd name="T50" fmla="*/ 28739 w 314"/>
                  <a:gd name="T51" fmla="*/ 29643 h 226"/>
                  <a:gd name="T52" fmla="*/ 11867 w 314"/>
                  <a:gd name="T53" fmla="*/ 31807 h 226"/>
                  <a:gd name="T54" fmla="*/ 3598 w 314"/>
                  <a:gd name="T55" fmla="*/ 32417 h 226"/>
                  <a:gd name="T56" fmla="*/ 644 w 314"/>
                  <a:gd name="T57" fmla="*/ 30438 h 226"/>
                  <a:gd name="T58" fmla="*/ 0 w 314"/>
                  <a:gd name="T59" fmla="*/ 27233 h 226"/>
                  <a:gd name="T60" fmla="*/ 2652 w 314"/>
                  <a:gd name="T61" fmla="*/ 25192 h 226"/>
                  <a:gd name="T62" fmla="*/ 8178 w 314"/>
                  <a:gd name="T63" fmla="*/ 24585 h 226"/>
                  <a:gd name="T64" fmla="*/ 19525 w 314"/>
                  <a:gd name="T65" fmla="*/ 24585 h 226"/>
                  <a:gd name="T66" fmla="*/ 31504 w 314"/>
                  <a:gd name="T67" fmla="*/ 23932 h 2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4"/>
                  <a:gd name="T103" fmla="*/ 0 h 226"/>
                  <a:gd name="T104" fmla="*/ 314 w 314"/>
                  <a:gd name="T105" fmla="*/ 226 h 2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4" h="226">
                    <a:moveTo>
                      <a:pt x="96" y="125"/>
                    </a:moveTo>
                    <a:lnTo>
                      <a:pt x="107" y="96"/>
                    </a:lnTo>
                    <a:lnTo>
                      <a:pt x="125" y="68"/>
                    </a:lnTo>
                    <a:lnTo>
                      <a:pt x="147" y="45"/>
                    </a:lnTo>
                    <a:lnTo>
                      <a:pt x="178" y="22"/>
                    </a:lnTo>
                    <a:lnTo>
                      <a:pt x="210" y="8"/>
                    </a:lnTo>
                    <a:lnTo>
                      <a:pt x="244" y="0"/>
                    </a:lnTo>
                    <a:lnTo>
                      <a:pt x="277" y="3"/>
                    </a:lnTo>
                    <a:lnTo>
                      <a:pt x="291" y="11"/>
                    </a:lnTo>
                    <a:lnTo>
                      <a:pt x="302" y="22"/>
                    </a:lnTo>
                    <a:lnTo>
                      <a:pt x="308" y="39"/>
                    </a:lnTo>
                    <a:lnTo>
                      <a:pt x="314" y="63"/>
                    </a:lnTo>
                    <a:lnTo>
                      <a:pt x="311" y="94"/>
                    </a:lnTo>
                    <a:lnTo>
                      <a:pt x="303" y="125"/>
                    </a:lnTo>
                    <a:lnTo>
                      <a:pt x="289" y="153"/>
                    </a:lnTo>
                    <a:lnTo>
                      <a:pt x="272" y="173"/>
                    </a:lnTo>
                    <a:lnTo>
                      <a:pt x="251" y="195"/>
                    </a:lnTo>
                    <a:lnTo>
                      <a:pt x="227" y="211"/>
                    </a:lnTo>
                    <a:lnTo>
                      <a:pt x="201" y="217"/>
                    </a:lnTo>
                    <a:lnTo>
                      <a:pt x="170" y="223"/>
                    </a:lnTo>
                    <a:lnTo>
                      <a:pt x="139" y="226"/>
                    </a:lnTo>
                    <a:lnTo>
                      <a:pt x="116" y="218"/>
                    </a:lnTo>
                    <a:lnTo>
                      <a:pt x="104" y="206"/>
                    </a:lnTo>
                    <a:lnTo>
                      <a:pt x="94" y="187"/>
                    </a:lnTo>
                    <a:lnTo>
                      <a:pt x="88" y="169"/>
                    </a:lnTo>
                    <a:lnTo>
                      <a:pt x="88" y="155"/>
                    </a:lnTo>
                    <a:lnTo>
                      <a:pt x="36" y="166"/>
                    </a:lnTo>
                    <a:lnTo>
                      <a:pt x="11" y="169"/>
                    </a:lnTo>
                    <a:lnTo>
                      <a:pt x="2" y="159"/>
                    </a:lnTo>
                    <a:lnTo>
                      <a:pt x="0" y="142"/>
                    </a:lnTo>
                    <a:lnTo>
                      <a:pt x="8" y="132"/>
                    </a:lnTo>
                    <a:lnTo>
                      <a:pt x="25" y="128"/>
                    </a:lnTo>
                    <a:lnTo>
                      <a:pt x="59" y="128"/>
                    </a:lnTo>
                    <a:lnTo>
                      <a:pt x="96" y="12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77" name="Freeform 71"/>
              <p:cNvSpPr>
                <a:spLocks/>
              </p:cNvSpPr>
              <p:nvPr/>
            </p:nvSpPr>
            <p:spPr bwMode="auto">
              <a:xfrm rot="-8806026">
                <a:off x="1658" y="1667"/>
                <a:ext cx="639" cy="416"/>
              </a:xfrm>
              <a:custGeom>
                <a:avLst/>
                <a:gdLst>
                  <a:gd name="T0" fmla="*/ 2669 w 533"/>
                  <a:gd name="T1" fmla="*/ 202944 h 280"/>
                  <a:gd name="T2" fmla="*/ 6045 w 533"/>
                  <a:gd name="T3" fmla="*/ 346008 h 280"/>
                  <a:gd name="T4" fmla="*/ 7570 w 533"/>
                  <a:gd name="T5" fmla="*/ 419346 h 280"/>
                  <a:gd name="T6" fmla="*/ 9785 w 533"/>
                  <a:gd name="T7" fmla="*/ 299698 h 280"/>
                  <a:gd name="T8" fmla="*/ 12387 w 533"/>
                  <a:gd name="T9" fmla="*/ 185007 h 280"/>
                  <a:gd name="T10" fmla="*/ 12510 w 533"/>
                  <a:gd name="T11" fmla="*/ 160314 h 280"/>
                  <a:gd name="T12" fmla="*/ 12510 w 533"/>
                  <a:gd name="T13" fmla="*/ 134120 h 280"/>
                  <a:gd name="T14" fmla="*/ 12387 w 533"/>
                  <a:gd name="T15" fmla="*/ 110008 h 280"/>
                  <a:gd name="T16" fmla="*/ 12387 w 533"/>
                  <a:gd name="T17" fmla="*/ 83814 h 280"/>
                  <a:gd name="T18" fmla="*/ 12387 w 533"/>
                  <a:gd name="T19" fmla="*/ 52085 h 280"/>
                  <a:gd name="T20" fmla="*/ 12510 w 533"/>
                  <a:gd name="T21" fmla="*/ 22578 h 280"/>
                  <a:gd name="T22" fmla="*/ 12936 w 533"/>
                  <a:gd name="T23" fmla="*/ 4843 h 280"/>
                  <a:gd name="T24" fmla="*/ 13389 w 533"/>
                  <a:gd name="T25" fmla="*/ 0 h 280"/>
                  <a:gd name="T26" fmla="*/ 13708 w 533"/>
                  <a:gd name="T27" fmla="*/ 20175 h 280"/>
                  <a:gd name="T28" fmla="*/ 13453 w 533"/>
                  <a:gd name="T29" fmla="*/ 46277 h 280"/>
                  <a:gd name="T30" fmla="*/ 13126 w 533"/>
                  <a:gd name="T31" fmla="*/ 72103 h 280"/>
                  <a:gd name="T32" fmla="*/ 13152 w 533"/>
                  <a:gd name="T33" fmla="*/ 98299 h 280"/>
                  <a:gd name="T34" fmla="*/ 13387 w 533"/>
                  <a:gd name="T35" fmla="*/ 117841 h 280"/>
                  <a:gd name="T36" fmla="*/ 13749 w 533"/>
                  <a:gd name="T37" fmla="*/ 110008 h 280"/>
                  <a:gd name="T38" fmla="*/ 14193 w 533"/>
                  <a:gd name="T39" fmla="*/ 87351 h 280"/>
                  <a:gd name="T40" fmla="*/ 14636 w 533"/>
                  <a:gd name="T41" fmla="*/ 63770 h 280"/>
                  <a:gd name="T42" fmla="*/ 15111 w 533"/>
                  <a:gd name="T43" fmla="*/ 56413 h 280"/>
                  <a:gd name="T44" fmla="*/ 15509 w 533"/>
                  <a:gd name="T45" fmla="*/ 56885 h 280"/>
                  <a:gd name="T46" fmla="*/ 15790 w 533"/>
                  <a:gd name="T47" fmla="*/ 77383 h 280"/>
                  <a:gd name="T48" fmla="*/ 15675 w 533"/>
                  <a:gd name="T49" fmla="*/ 103046 h 280"/>
                  <a:gd name="T50" fmla="*/ 15153 w 533"/>
                  <a:gd name="T51" fmla="*/ 124524 h 280"/>
                  <a:gd name="T52" fmla="*/ 14657 w 533"/>
                  <a:gd name="T53" fmla="*/ 133034 h 280"/>
                  <a:gd name="T54" fmla="*/ 14199 w 533"/>
                  <a:gd name="T55" fmla="*/ 138176 h 280"/>
                  <a:gd name="T56" fmla="*/ 13823 w 533"/>
                  <a:gd name="T57" fmla="*/ 148594 h 280"/>
                  <a:gd name="T58" fmla="*/ 13912 w 533"/>
                  <a:gd name="T59" fmla="*/ 175078 h 280"/>
                  <a:gd name="T60" fmla="*/ 14271 w 533"/>
                  <a:gd name="T61" fmla="*/ 189977 h 280"/>
                  <a:gd name="T62" fmla="*/ 14835 w 533"/>
                  <a:gd name="T63" fmla="*/ 197651 h 280"/>
                  <a:gd name="T64" fmla="*/ 15301 w 533"/>
                  <a:gd name="T65" fmla="*/ 201720 h 280"/>
                  <a:gd name="T66" fmla="*/ 15823 w 533"/>
                  <a:gd name="T67" fmla="*/ 197651 h 280"/>
                  <a:gd name="T68" fmla="*/ 16434 w 533"/>
                  <a:gd name="T69" fmla="*/ 201720 h 280"/>
                  <a:gd name="T70" fmla="*/ 16723 w 533"/>
                  <a:gd name="T71" fmla="*/ 227458 h 280"/>
                  <a:gd name="T72" fmla="*/ 16572 w 533"/>
                  <a:gd name="T73" fmla="*/ 250503 h 280"/>
                  <a:gd name="T74" fmla="*/ 16128 w 533"/>
                  <a:gd name="T75" fmla="*/ 263875 h 280"/>
                  <a:gd name="T76" fmla="*/ 15509 w 533"/>
                  <a:gd name="T77" fmla="*/ 273905 h 280"/>
                  <a:gd name="T78" fmla="*/ 15111 w 533"/>
                  <a:gd name="T79" fmla="*/ 263875 h 280"/>
                  <a:gd name="T80" fmla="*/ 14636 w 533"/>
                  <a:gd name="T81" fmla="*/ 255376 h 280"/>
                  <a:gd name="T82" fmla="*/ 14086 w 533"/>
                  <a:gd name="T83" fmla="*/ 243479 h 280"/>
                  <a:gd name="T84" fmla="*/ 13584 w 533"/>
                  <a:gd name="T85" fmla="*/ 223900 h 280"/>
                  <a:gd name="T86" fmla="*/ 13152 w 533"/>
                  <a:gd name="T87" fmla="*/ 212413 h 280"/>
                  <a:gd name="T88" fmla="*/ 9918 w 533"/>
                  <a:gd name="T89" fmla="*/ 368661 h 280"/>
                  <a:gd name="T90" fmla="*/ 7718 w 533"/>
                  <a:gd name="T91" fmla="*/ 517669 h 280"/>
                  <a:gd name="T92" fmla="*/ 6045 w 533"/>
                  <a:gd name="T93" fmla="*/ 461631 h 280"/>
                  <a:gd name="T94" fmla="*/ 3137 w 533"/>
                  <a:gd name="T95" fmla="*/ 335779 h 280"/>
                  <a:gd name="T96" fmla="*/ 103 w 533"/>
                  <a:gd name="T97" fmla="*/ 248137 h 280"/>
                  <a:gd name="T98" fmla="*/ 839 w 533"/>
                  <a:gd name="T99" fmla="*/ 177608 h 2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3"/>
                  <a:gd name="T151" fmla="*/ 0 h 280"/>
                  <a:gd name="T152" fmla="*/ 533 w 533"/>
                  <a:gd name="T153" fmla="*/ 280 h 2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3" h="280">
                    <a:moveTo>
                      <a:pt x="27" y="96"/>
                    </a:moveTo>
                    <a:lnTo>
                      <a:pt x="69" y="103"/>
                    </a:lnTo>
                    <a:lnTo>
                      <a:pt x="86" y="110"/>
                    </a:lnTo>
                    <a:lnTo>
                      <a:pt x="117" y="126"/>
                    </a:lnTo>
                    <a:lnTo>
                      <a:pt x="156" y="149"/>
                    </a:lnTo>
                    <a:lnTo>
                      <a:pt x="193" y="187"/>
                    </a:lnTo>
                    <a:lnTo>
                      <a:pt x="218" y="218"/>
                    </a:lnTo>
                    <a:lnTo>
                      <a:pt x="229" y="227"/>
                    </a:lnTo>
                    <a:lnTo>
                      <a:pt x="241" y="227"/>
                    </a:lnTo>
                    <a:lnTo>
                      <a:pt x="252" y="221"/>
                    </a:lnTo>
                    <a:lnTo>
                      <a:pt x="278" y="193"/>
                    </a:lnTo>
                    <a:lnTo>
                      <a:pt x="312" y="162"/>
                    </a:lnTo>
                    <a:lnTo>
                      <a:pt x="342" y="137"/>
                    </a:lnTo>
                    <a:lnTo>
                      <a:pt x="381" y="110"/>
                    </a:lnTo>
                    <a:lnTo>
                      <a:pt x="395" y="100"/>
                    </a:lnTo>
                    <a:lnTo>
                      <a:pt x="399" y="96"/>
                    </a:lnTo>
                    <a:lnTo>
                      <a:pt x="399" y="92"/>
                    </a:lnTo>
                    <a:lnTo>
                      <a:pt x="399" y="87"/>
                    </a:lnTo>
                    <a:lnTo>
                      <a:pt x="399" y="82"/>
                    </a:lnTo>
                    <a:lnTo>
                      <a:pt x="399" y="78"/>
                    </a:lnTo>
                    <a:lnTo>
                      <a:pt x="399" y="73"/>
                    </a:lnTo>
                    <a:lnTo>
                      <a:pt x="398" y="68"/>
                    </a:lnTo>
                    <a:lnTo>
                      <a:pt x="396" y="64"/>
                    </a:lnTo>
                    <a:lnTo>
                      <a:pt x="395" y="59"/>
                    </a:lnTo>
                    <a:lnTo>
                      <a:pt x="395" y="54"/>
                    </a:lnTo>
                    <a:lnTo>
                      <a:pt x="395" y="50"/>
                    </a:lnTo>
                    <a:lnTo>
                      <a:pt x="395" y="45"/>
                    </a:lnTo>
                    <a:lnTo>
                      <a:pt x="395" y="39"/>
                    </a:lnTo>
                    <a:lnTo>
                      <a:pt x="395" y="34"/>
                    </a:lnTo>
                    <a:lnTo>
                      <a:pt x="395" y="28"/>
                    </a:lnTo>
                    <a:lnTo>
                      <a:pt x="396" y="23"/>
                    </a:lnTo>
                    <a:lnTo>
                      <a:pt x="398" y="19"/>
                    </a:lnTo>
                    <a:lnTo>
                      <a:pt x="399" y="12"/>
                    </a:lnTo>
                    <a:lnTo>
                      <a:pt x="404" y="8"/>
                    </a:lnTo>
                    <a:lnTo>
                      <a:pt x="409" y="5"/>
                    </a:lnTo>
                    <a:lnTo>
                      <a:pt x="413" y="3"/>
                    </a:lnTo>
                    <a:lnTo>
                      <a:pt x="418" y="2"/>
                    </a:lnTo>
                    <a:lnTo>
                      <a:pt x="422" y="0"/>
                    </a:lnTo>
                    <a:lnTo>
                      <a:pt x="427" y="0"/>
                    </a:lnTo>
                    <a:lnTo>
                      <a:pt x="432" y="2"/>
                    </a:lnTo>
                    <a:lnTo>
                      <a:pt x="435" y="6"/>
                    </a:lnTo>
                    <a:lnTo>
                      <a:pt x="436" y="11"/>
                    </a:lnTo>
                    <a:lnTo>
                      <a:pt x="436" y="16"/>
                    </a:lnTo>
                    <a:lnTo>
                      <a:pt x="433" y="20"/>
                    </a:lnTo>
                    <a:lnTo>
                      <a:pt x="429" y="25"/>
                    </a:lnTo>
                    <a:lnTo>
                      <a:pt x="424" y="30"/>
                    </a:lnTo>
                    <a:lnTo>
                      <a:pt x="421" y="34"/>
                    </a:lnTo>
                    <a:lnTo>
                      <a:pt x="418" y="39"/>
                    </a:lnTo>
                    <a:lnTo>
                      <a:pt x="418" y="44"/>
                    </a:lnTo>
                    <a:lnTo>
                      <a:pt x="418" y="48"/>
                    </a:lnTo>
                    <a:lnTo>
                      <a:pt x="419" y="53"/>
                    </a:lnTo>
                    <a:lnTo>
                      <a:pt x="419" y="58"/>
                    </a:lnTo>
                    <a:lnTo>
                      <a:pt x="421" y="62"/>
                    </a:lnTo>
                    <a:lnTo>
                      <a:pt x="426" y="64"/>
                    </a:lnTo>
                    <a:lnTo>
                      <a:pt x="430" y="65"/>
                    </a:lnTo>
                    <a:lnTo>
                      <a:pt x="435" y="64"/>
                    </a:lnTo>
                    <a:lnTo>
                      <a:pt x="438" y="59"/>
                    </a:lnTo>
                    <a:lnTo>
                      <a:pt x="443" y="56"/>
                    </a:lnTo>
                    <a:lnTo>
                      <a:pt x="446" y="51"/>
                    </a:lnTo>
                    <a:lnTo>
                      <a:pt x="452" y="47"/>
                    </a:lnTo>
                    <a:lnTo>
                      <a:pt x="455" y="42"/>
                    </a:lnTo>
                    <a:lnTo>
                      <a:pt x="461" y="37"/>
                    </a:lnTo>
                    <a:lnTo>
                      <a:pt x="466" y="34"/>
                    </a:lnTo>
                    <a:lnTo>
                      <a:pt x="471" y="33"/>
                    </a:lnTo>
                    <a:lnTo>
                      <a:pt x="477" y="31"/>
                    </a:lnTo>
                    <a:lnTo>
                      <a:pt x="481" y="30"/>
                    </a:lnTo>
                    <a:lnTo>
                      <a:pt x="486" y="30"/>
                    </a:lnTo>
                    <a:lnTo>
                      <a:pt x="491" y="30"/>
                    </a:lnTo>
                    <a:lnTo>
                      <a:pt x="495" y="31"/>
                    </a:lnTo>
                    <a:lnTo>
                      <a:pt x="500" y="31"/>
                    </a:lnTo>
                    <a:lnTo>
                      <a:pt x="503" y="36"/>
                    </a:lnTo>
                    <a:lnTo>
                      <a:pt x="503" y="42"/>
                    </a:lnTo>
                    <a:lnTo>
                      <a:pt x="505" y="47"/>
                    </a:lnTo>
                    <a:lnTo>
                      <a:pt x="503" y="51"/>
                    </a:lnTo>
                    <a:lnTo>
                      <a:pt x="500" y="56"/>
                    </a:lnTo>
                    <a:lnTo>
                      <a:pt x="495" y="61"/>
                    </a:lnTo>
                    <a:lnTo>
                      <a:pt x="489" y="64"/>
                    </a:lnTo>
                    <a:lnTo>
                      <a:pt x="483" y="67"/>
                    </a:lnTo>
                    <a:lnTo>
                      <a:pt x="478" y="67"/>
                    </a:lnTo>
                    <a:lnTo>
                      <a:pt x="474" y="68"/>
                    </a:lnTo>
                    <a:lnTo>
                      <a:pt x="467" y="72"/>
                    </a:lnTo>
                    <a:lnTo>
                      <a:pt x="463" y="72"/>
                    </a:lnTo>
                    <a:lnTo>
                      <a:pt x="458" y="73"/>
                    </a:lnTo>
                    <a:lnTo>
                      <a:pt x="453" y="75"/>
                    </a:lnTo>
                    <a:lnTo>
                      <a:pt x="449" y="78"/>
                    </a:lnTo>
                    <a:lnTo>
                      <a:pt x="444" y="78"/>
                    </a:lnTo>
                    <a:lnTo>
                      <a:pt x="440" y="81"/>
                    </a:lnTo>
                    <a:lnTo>
                      <a:pt x="440" y="86"/>
                    </a:lnTo>
                    <a:lnTo>
                      <a:pt x="438" y="90"/>
                    </a:lnTo>
                    <a:lnTo>
                      <a:pt x="443" y="95"/>
                    </a:lnTo>
                    <a:lnTo>
                      <a:pt x="446" y="100"/>
                    </a:lnTo>
                    <a:lnTo>
                      <a:pt x="450" y="100"/>
                    </a:lnTo>
                    <a:lnTo>
                      <a:pt x="455" y="103"/>
                    </a:lnTo>
                    <a:lnTo>
                      <a:pt x="460" y="104"/>
                    </a:lnTo>
                    <a:lnTo>
                      <a:pt x="464" y="106"/>
                    </a:lnTo>
                    <a:lnTo>
                      <a:pt x="472" y="107"/>
                    </a:lnTo>
                    <a:lnTo>
                      <a:pt x="477" y="109"/>
                    </a:lnTo>
                    <a:lnTo>
                      <a:pt x="481" y="109"/>
                    </a:lnTo>
                    <a:lnTo>
                      <a:pt x="488" y="109"/>
                    </a:lnTo>
                    <a:lnTo>
                      <a:pt x="492" y="109"/>
                    </a:lnTo>
                    <a:lnTo>
                      <a:pt x="500" y="107"/>
                    </a:lnTo>
                    <a:lnTo>
                      <a:pt x="505" y="107"/>
                    </a:lnTo>
                    <a:lnTo>
                      <a:pt x="511" y="107"/>
                    </a:lnTo>
                    <a:lnTo>
                      <a:pt x="515" y="107"/>
                    </a:lnTo>
                    <a:lnTo>
                      <a:pt x="523" y="109"/>
                    </a:lnTo>
                    <a:lnTo>
                      <a:pt x="529" y="112"/>
                    </a:lnTo>
                    <a:lnTo>
                      <a:pt x="533" y="117"/>
                    </a:lnTo>
                    <a:lnTo>
                      <a:pt x="533" y="123"/>
                    </a:lnTo>
                    <a:lnTo>
                      <a:pt x="533" y="128"/>
                    </a:lnTo>
                    <a:lnTo>
                      <a:pt x="533" y="132"/>
                    </a:lnTo>
                    <a:lnTo>
                      <a:pt x="528" y="135"/>
                    </a:lnTo>
                    <a:lnTo>
                      <a:pt x="523" y="140"/>
                    </a:lnTo>
                    <a:lnTo>
                      <a:pt x="519" y="142"/>
                    </a:lnTo>
                    <a:lnTo>
                      <a:pt x="514" y="143"/>
                    </a:lnTo>
                    <a:lnTo>
                      <a:pt x="508" y="146"/>
                    </a:lnTo>
                    <a:lnTo>
                      <a:pt x="503" y="148"/>
                    </a:lnTo>
                    <a:lnTo>
                      <a:pt x="495" y="148"/>
                    </a:lnTo>
                    <a:lnTo>
                      <a:pt x="491" y="146"/>
                    </a:lnTo>
                    <a:lnTo>
                      <a:pt x="486" y="146"/>
                    </a:lnTo>
                    <a:lnTo>
                      <a:pt x="481" y="143"/>
                    </a:lnTo>
                    <a:lnTo>
                      <a:pt x="477" y="142"/>
                    </a:lnTo>
                    <a:lnTo>
                      <a:pt x="471" y="140"/>
                    </a:lnTo>
                    <a:lnTo>
                      <a:pt x="466" y="138"/>
                    </a:lnTo>
                    <a:lnTo>
                      <a:pt x="461" y="135"/>
                    </a:lnTo>
                    <a:lnTo>
                      <a:pt x="455" y="134"/>
                    </a:lnTo>
                    <a:lnTo>
                      <a:pt x="449" y="132"/>
                    </a:lnTo>
                    <a:lnTo>
                      <a:pt x="443" y="129"/>
                    </a:lnTo>
                    <a:lnTo>
                      <a:pt x="438" y="126"/>
                    </a:lnTo>
                    <a:lnTo>
                      <a:pt x="433" y="121"/>
                    </a:lnTo>
                    <a:lnTo>
                      <a:pt x="429" y="120"/>
                    </a:lnTo>
                    <a:lnTo>
                      <a:pt x="424" y="118"/>
                    </a:lnTo>
                    <a:lnTo>
                      <a:pt x="419" y="115"/>
                    </a:lnTo>
                    <a:lnTo>
                      <a:pt x="387" y="132"/>
                    </a:lnTo>
                    <a:lnTo>
                      <a:pt x="348" y="162"/>
                    </a:lnTo>
                    <a:lnTo>
                      <a:pt x="316" y="199"/>
                    </a:lnTo>
                    <a:lnTo>
                      <a:pt x="289" y="236"/>
                    </a:lnTo>
                    <a:lnTo>
                      <a:pt x="264" y="269"/>
                    </a:lnTo>
                    <a:lnTo>
                      <a:pt x="246" y="280"/>
                    </a:lnTo>
                    <a:lnTo>
                      <a:pt x="229" y="280"/>
                    </a:lnTo>
                    <a:lnTo>
                      <a:pt x="213" y="272"/>
                    </a:lnTo>
                    <a:lnTo>
                      <a:pt x="193" y="250"/>
                    </a:lnTo>
                    <a:lnTo>
                      <a:pt x="171" y="224"/>
                    </a:lnTo>
                    <a:lnTo>
                      <a:pt x="140" y="202"/>
                    </a:lnTo>
                    <a:lnTo>
                      <a:pt x="100" y="182"/>
                    </a:lnTo>
                    <a:lnTo>
                      <a:pt x="65" y="170"/>
                    </a:lnTo>
                    <a:lnTo>
                      <a:pt x="20" y="157"/>
                    </a:lnTo>
                    <a:lnTo>
                      <a:pt x="3" y="134"/>
                    </a:lnTo>
                    <a:lnTo>
                      <a:pt x="0" y="114"/>
                    </a:lnTo>
                    <a:lnTo>
                      <a:pt x="10" y="103"/>
                    </a:lnTo>
                    <a:lnTo>
                      <a:pt x="27" y="9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78" name="Freeform 72"/>
              <p:cNvSpPr>
                <a:spLocks/>
              </p:cNvSpPr>
              <p:nvPr/>
            </p:nvSpPr>
            <p:spPr bwMode="auto">
              <a:xfrm rot="-8769500">
                <a:off x="2130" y="2136"/>
                <a:ext cx="645" cy="488"/>
              </a:xfrm>
              <a:custGeom>
                <a:avLst/>
                <a:gdLst>
                  <a:gd name="T0" fmla="*/ 132709 w 478"/>
                  <a:gd name="T1" fmla="*/ 56376 h 371"/>
                  <a:gd name="T2" fmla="*/ 137672 w 478"/>
                  <a:gd name="T3" fmla="*/ 65642 h 371"/>
                  <a:gd name="T4" fmla="*/ 115802 w 478"/>
                  <a:gd name="T5" fmla="*/ 64217 h 371"/>
                  <a:gd name="T6" fmla="*/ 83770 w 478"/>
                  <a:gd name="T7" fmla="*/ 61568 h 371"/>
                  <a:gd name="T8" fmla="*/ 54648 w 478"/>
                  <a:gd name="T9" fmla="*/ 65005 h 371"/>
                  <a:gd name="T10" fmla="*/ 51821 w 478"/>
                  <a:gd name="T11" fmla="*/ 53278 h 371"/>
                  <a:gd name="T12" fmla="*/ 48171 w 478"/>
                  <a:gd name="T13" fmla="*/ 31800 h 371"/>
                  <a:gd name="T14" fmla="*/ 35019 w 478"/>
                  <a:gd name="T15" fmla="*/ 17194 h 371"/>
                  <a:gd name="T16" fmla="*/ 27560 w 478"/>
                  <a:gd name="T17" fmla="*/ 11459 h 371"/>
                  <a:gd name="T18" fmla="*/ 23495 w 478"/>
                  <a:gd name="T19" fmla="*/ 10027 h 371"/>
                  <a:gd name="T20" fmla="*/ 19415 w 478"/>
                  <a:gd name="T21" fmla="*/ 9426 h 371"/>
                  <a:gd name="T22" fmla="*/ 14388 w 478"/>
                  <a:gd name="T23" fmla="*/ 9426 h 371"/>
                  <a:gd name="T24" fmla="*/ 9435 w 478"/>
                  <a:gd name="T25" fmla="*/ 9160 h 371"/>
                  <a:gd name="T26" fmla="*/ 4186 w 478"/>
                  <a:gd name="T27" fmla="*/ 8687 h 371"/>
                  <a:gd name="T28" fmla="*/ 599 w 478"/>
                  <a:gd name="T29" fmla="*/ 6395 h 371"/>
                  <a:gd name="T30" fmla="*/ 1471 w 478"/>
                  <a:gd name="T31" fmla="*/ 4025 h 371"/>
                  <a:gd name="T32" fmla="*/ 5648 w 478"/>
                  <a:gd name="T33" fmla="*/ 3484 h 371"/>
                  <a:gd name="T34" fmla="*/ 10104 w 478"/>
                  <a:gd name="T35" fmla="*/ 3484 h 371"/>
                  <a:gd name="T36" fmla="*/ 14602 w 478"/>
                  <a:gd name="T37" fmla="*/ 3891 h 371"/>
                  <a:gd name="T38" fmla="*/ 19415 w 478"/>
                  <a:gd name="T39" fmla="*/ 5021 h 371"/>
                  <a:gd name="T40" fmla="*/ 23789 w 478"/>
                  <a:gd name="T41" fmla="*/ 5795 h 371"/>
                  <a:gd name="T42" fmla="*/ 25648 w 478"/>
                  <a:gd name="T43" fmla="*/ 5118 h 371"/>
                  <a:gd name="T44" fmla="*/ 25648 w 478"/>
                  <a:gd name="T45" fmla="*/ 3350 h 371"/>
                  <a:gd name="T46" fmla="*/ 30358 w 478"/>
                  <a:gd name="T47" fmla="*/ 2958 h 371"/>
                  <a:gd name="T48" fmla="*/ 35351 w 478"/>
                  <a:gd name="T49" fmla="*/ 3484 h 371"/>
                  <a:gd name="T50" fmla="*/ 37189 w 478"/>
                  <a:gd name="T51" fmla="*/ 6028 h 371"/>
                  <a:gd name="T52" fmla="*/ 41485 w 478"/>
                  <a:gd name="T53" fmla="*/ 7391 h 371"/>
                  <a:gd name="T54" fmla="*/ 44508 w 478"/>
                  <a:gd name="T55" fmla="*/ 6395 h 371"/>
                  <a:gd name="T56" fmla="*/ 46700 w 478"/>
                  <a:gd name="T57" fmla="*/ 3484 h 371"/>
                  <a:gd name="T58" fmla="*/ 50182 w 478"/>
                  <a:gd name="T59" fmla="*/ 1300 h 371"/>
                  <a:gd name="T60" fmla="*/ 54648 w 478"/>
                  <a:gd name="T61" fmla="*/ 0 h 371"/>
                  <a:gd name="T62" fmla="*/ 59683 w 478"/>
                  <a:gd name="T63" fmla="*/ 751 h 371"/>
                  <a:gd name="T64" fmla="*/ 62081 w 478"/>
                  <a:gd name="T65" fmla="*/ 3484 h 371"/>
                  <a:gd name="T66" fmla="*/ 59387 w 478"/>
                  <a:gd name="T67" fmla="*/ 6028 h 371"/>
                  <a:gd name="T68" fmla="*/ 54648 w 478"/>
                  <a:gd name="T69" fmla="*/ 7623 h 371"/>
                  <a:gd name="T70" fmla="*/ 50182 w 478"/>
                  <a:gd name="T71" fmla="*/ 9160 h 371"/>
                  <a:gd name="T72" fmla="*/ 48171 w 478"/>
                  <a:gd name="T73" fmla="*/ 11648 h 371"/>
                  <a:gd name="T74" fmla="*/ 48171 w 478"/>
                  <a:gd name="T75" fmla="*/ 14298 h 371"/>
                  <a:gd name="T76" fmla="*/ 48171 w 478"/>
                  <a:gd name="T77" fmla="*/ 16792 h 371"/>
                  <a:gd name="T78" fmla="*/ 55407 w 478"/>
                  <a:gd name="T79" fmla="*/ 30088 h 371"/>
                  <a:gd name="T80" fmla="*/ 63002 w 478"/>
                  <a:gd name="T81" fmla="*/ 51143 h 371"/>
                  <a:gd name="T82" fmla="*/ 83770 w 478"/>
                  <a:gd name="T83" fmla="*/ 54952 h 371"/>
                  <a:gd name="T84" fmla="*/ 112450 w 478"/>
                  <a:gd name="T85" fmla="*/ 54267 h 3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8"/>
                  <a:gd name="T130" fmla="*/ 0 h 371"/>
                  <a:gd name="T131" fmla="*/ 478 w 478"/>
                  <a:gd name="T132" fmla="*/ 371 h 37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8" h="371">
                    <a:moveTo>
                      <a:pt x="379" y="297"/>
                    </a:moveTo>
                    <a:lnTo>
                      <a:pt x="416" y="303"/>
                    </a:lnTo>
                    <a:lnTo>
                      <a:pt x="447" y="309"/>
                    </a:lnTo>
                    <a:lnTo>
                      <a:pt x="467" y="320"/>
                    </a:lnTo>
                    <a:lnTo>
                      <a:pt x="478" y="337"/>
                    </a:lnTo>
                    <a:lnTo>
                      <a:pt x="464" y="359"/>
                    </a:lnTo>
                    <a:lnTo>
                      <a:pt x="436" y="371"/>
                    </a:lnTo>
                    <a:lnTo>
                      <a:pt x="410" y="367"/>
                    </a:lnTo>
                    <a:lnTo>
                      <a:pt x="390" y="351"/>
                    </a:lnTo>
                    <a:lnTo>
                      <a:pt x="360" y="339"/>
                    </a:lnTo>
                    <a:lnTo>
                      <a:pt x="320" y="334"/>
                    </a:lnTo>
                    <a:lnTo>
                      <a:pt x="282" y="337"/>
                    </a:lnTo>
                    <a:lnTo>
                      <a:pt x="227" y="353"/>
                    </a:lnTo>
                    <a:lnTo>
                      <a:pt x="196" y="361"/>
                    </a:lnTo>
                    <a:lnTo>
                      <a:pt x="184" y="356"/>
                    </a:lnTo>
                    <a:lnTo>
                      <a:pt x="175" y="345"/>
                    </a:lnTo>
                    <a:lnTo>
                      <a:pt x="172" y="326"/>
                    </a:lnTo>
                    <a:lnTo>
                      <a:pt x="175" y="292"/>
                    </a:lnTo>
                    <a:lnTo>
                      <a:pt x="178" y="246"/>
                    </a:lnTo>
                    <a:lnTo>
                      <a:pt x="172" y="210"/>
                    </a:lnTo>
                    <a:lnTo>
                      <a:pt x="162" y="174"/>
                    </a:lnTo>
                    <a:lnTo>
                      <a:pt x="149" y="142"/>
                    </a:lnTo>
                    <a:lnTo>
                      <a:pt x="131" y="115"/>
                    </a:lnTo>
                    <a:lnTo>
                      <a:pt x="118" y="94"/>
                    </a:lnTo>
                    <a:lnTo>
                      <a:pt x="104" y="70"/>
                    </a:lnTo>
                    <a:lnTo>
                      <a:pt x="97" y="67"/>
                    </a:lnTo>
                    <a:lnTo>
                      <a:pt x="93" y="63"/>
                    </a:lnTo>
                    <a:lnTo>
                      <a:pt x="88" y="59"/>
                    </a:lnTo>
                    <a:lnTo>
                      <a:pt x="84" y="56"/>
                    </a:lnTo>
                    <a:lnTo>
                      <a:pt x="79" y="55"/>
                    </a:lnTo>
                    <a:lnTo>
                      <a:pt x="74" y="53"/>
                    </a:lnTo>
                    <a:lnTo>
                      <a:pt x="70" y="52"/>
                    </a:lnTo>
                    <a:lnTo>
                      <a:pt x="65" y="52"/>
                    </a:lnTo>
                    <a:lnTo>
                      <a:pt x="59" y="52"/>
                    </a:lnTo>
                    <a:lnTo>
                      <a:pt x="54" y="52"/>
                    </a:lnTo>
                    <a:lnTo>
                      <a:pt x="48" y="52"/>
                    </a:lnTo>
                    <a:lnTo>
                      <a:pt x="43" y="52"/>
                    </a:lnTo>
                    <a:lnTo>
                      <a:pt x="37" y="52"/>
                    </a:lnTo>
                    <a:lnTo>
                      <a:pt x="32" y="50"/>
                    </a:lnTo>
                    <a:lnTo>
                      <a:pt x="25" y="50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8" y="42"/>
                    </a:lnTo>
                    <a:lnTo>
                      <a:pt x="3" y="39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5" y="22"/>
                    </a:lnTo>
                    <a:lnTo>
                      <a:pt x="9" y="21"/>
                    </a:lnTo>
                    <a:lnTo>
                      <a:pt x="14" y="19"/>
                    </a:lnTo>
                    <a:lnTo>
                      <a:pt x="19" y="19"/>
                    </a:lnTo>
                    <a:lnTo>
                      <a:pt x="23" y="19"/>
                    </a:lnTo>
                    <a:lnTo>
                      <a:pt x="28" y="19"/>
                    </a:lnTo>
                    <a:lnTo>
                      <a:pt x="34" y="19"/>
                    </a:lnTo>
                    <a:lnTo>
                      <a:pt x="39" y="19"/>
                    </a:lnTo>
                    <a:lnTo>
                      <a:pt x="45" y="19"/>
                    </a:lnTo>
                    <a:lnTo>
                      <a:pt x="50" y="21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5" y="27"/>
                    </a:lnTo>
                    <a:lnTo>
                      <a:pt x="70" y="27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5" y="33"/>
                    </a:lnTo>
                    <a:lnTo>
                      <a:pt x="91" y="33"/>
                    </a:lnTo>
                    <a:lnTo>
                      <a:pt x="87" y="28"/>
                    </a:lnTo>
                    <a:lnTo>
                      <a:pt x="82" y="25"/>
                    </a:lnTo>
                    <a:lnTo>
                      <a:pt x="82" y="21"/>
                    </a:lnTo>
                    <a:lnTo>
                      <a:pt x="87" y="18"/>
                    </a:lnTo>
                    <a:lnTo>
                      <a:pt x="91" y="18"/>
                    </a:lnTo>
                    <a:lnTo>
                      <a:pt x="97" y="16"/>
                    </a:lnTo>
                    <a:lnTo>
                      <a:pt x="102" y="16"/>
                    </a:lnTo>
                    <a:lnTo>
                      <a:pt x="108" y="16"/>
                    </a:lnTo>
                    <a:lnTo>
                      <a:pt x="113" y="16"/>
                    </a:lnTo>
                    <a:lnTo>
                      <a:pt x="119" y="19"/>
                    </a:lnTo>
                    <a:lnTo>
                      <a:pt x="122" y="24"/>
                    </a:lnTo>
                    <a:lnTo>
                      <a:pt x="124" y="28"/>
                    </a:lnTo>
                    <a:lnTo>
                      <a:pt x="125" y="33"/>
                    </a:lnTo>
                    <a:lnTo>
                      <a:pt x="130" y="38"/>
                    </a:lnTo>
                    <a:lnTo>
                      <a:pt x="135" y="41"/>
                    </a:lnTo>
                    <a:lnTo>
                      <a:pt x="139" y="41"/>
                    </a:lnTo>
                    <a:lnTo>
                      <a:pt x="144" y="39"/>
                    </a:lnTo>
                    <a:lnTo>
                      <a:pt x="149" y="39"/>
                    </a:lnTo>
                    <a:lnTo>
                      <a:pt x="150" y="35"/>
                    </a:lnTo>
                    <a:lnTo>
                      <a:pt x="153" y="30"/>
                    </a:lnTo>
                    <a:lnTo>
                      <a:pt x="155" y="24"/>
                    </a:lnTo>
                    <a:lnTo>
                      <a:pt x="158" y="19"/>
                    </a:lnTo>
                    <a:lnTo>
                      <a:pt x="159" y="14"/>
                    </a:lnTo>
                    <a:lnTo>
                      <a:pt x="164" y="10"/>
                    </a:lnTo>
                    <a:lnTo>
                      <a:pt x="169" y="7"/>
                    </a:lnTo>
                    <a:lnTo>
                      <a:pt x="173" y="4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196" y="2"/>
                    </a:lnTo>
                    <a:lnTo>
                      <a:pt x="201" y="4"/>
                    </a:lnTo>
                    <a:lnTo>
                      <a:pt x="206" y="8"/>
                    </a:lnTo>
                    <a:lnTo>
                      <a:pt x="209" y="14"/>
                    </a:lnTo>
                    <a:lnTo>
                      <a:pt x="209" y="19"/>
                    </a:lnTo>
                    <a:lnTo>
                      <a:pt x="209" y="24"/>
                    </a:lnTo>
                    <a:lnTo>
                      <a:pt x="206" y="28"/>
                    </a:lnTo>
                    <a:lnTo>
                      <a:pt x="200" y="33"/>
                    </a:lnTo>
                    <a:lnTo>
                      <a:pt x="195" y="36"/>
                    </a:lnTo>
                    <a:lnTo>
                      <a:pt x="190" y="39"/>
                    </a:lnTo>
                    <a:lnTo>
                      <a:pt x="184" y="42"/>
                    </a:lnTo>
                    <a:lnTo>
                      <a:pt x="179" y="46"/>
                    </a:lnTo>
                    <a:lnTo>
                      <a:pt x="175" y="49"/>
                    </a:lnTo>
                    <a:lnTo>
                      <a:pt x="169" y="50"/>
                    </a:lnTo>
                    <a:lnTo>
                      <a:pt x="166" y="55"/>
                    </a:lnTo>
                    <a:lnTo>
                      <a:pt x="162" y="59"/>
                    </a:lnTo>
                    <a:lnTo>
                      <a:pt x="162" y="64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8"/>
                    </a:lnTo>
                    <a:lnTo>
                      <a:pt x="162" y="83"/>
                    </a:lnTo>
                    <a:lnTo>
                      <a:pt x="162" y="87"/>
                    </a:lnTo>
                    <a:lnTo>
                      <a:pt x="162" y="92"/>
                    </a:lnTo>
                    <a:lnTo>
                      <a:pt x="162" y="97"/>
                    </a:lnTo>
                    <a:lnTo>
                      <a:pt x="175" y="134"/>
                    </a:lnTo>
                    <a:lnTo>
                      <a:pt x="187" y="165"/>
                    </a:lnTo>
                    <a:lnTo>
                      <a:pt x="196" y="195"/>
                    </a:lnTo>
                    <a:lnTo>
                      <a:pt x="206" y="235"/>
                    </a:lnTo>
                    <a:lnTo>
                      <a:pt x="212" y="280"/>
                    </a:lnTo>
                    <a:lnTo>
                      <a:pt x="215" y="320"/>
                    </a:lnTo>
                    <a:lnTo>
                      <a:pt x="246" y="309"/>
                    </a:lnTo>
                    <a:lnTo>
                      <a:pt x="282" y="300"/>
                    </a:lnTo>
                    <a:lnTo>
                      <a:pt x="320" y="295"/>
                    </a:lnTo>
                    <a:lnTo>
                      <a:pt x="351" y="295"/>
                    </a:lnTo>
                    <a:lnTo>
                      <a:pt x="379" y="297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71753" name="Rectangle 73"/>
            <p:cNvSpPr>
              <a:spLocks noChangeAspect="1" noChangeArrowheads="1"/>
            </p:cNvSpPr>
            <p:nvPr/>
          </p:nvSpPr>
          <p:spPr bwMode="auto">
            <a:xfrm>
              <a:off x="3234" y="2160"/>
              <a:ext cx="756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3. Movimiento</a:t>
              </a:r>
            </a:p>
            <a:p>
              <a:pPr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    de material </a:t>
              </a:r>
              <a:endParaRPr lang="es-ES_tradnl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endParaRPr>
            </a:p>
          </p:txBody>
        </p:sp>
        <p:sp>
          <p:nvSpPr>
            <p:cNvPr id="1047" name="Rectangle 74"/>
            <p:cNvSpPr>
              <a:spLocks noChangeAspect="1" noChangeArrowheads="1"/>
            </p:cNvSpPr>
            <p:nvPr/>
          </p:nvSpPr>
          <p:spPr bwMode="auto">
            <a:xfrm>
              <a:off x="3895" y="1727"/>
              <a:ext cx="399" cy="34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sz="1200" b="1"/>
                <a:t>Proceso</a:t>
              </a:r>
              <a:endParaRPr lang="es-ES_tradnl" sz="1200">
                <a:latin typeface="Times New Roman" pitchFamily="-112" charset="0"/>
              </a:endParaRPr>
            </a:p>
            <a:p>
              <a:pPr algn="ctr" eaLnBrk="0" hangingPunct="0"/>
              <a:r>
                <a:rPr lang="es-ES_tradnl" sz="1200" b="1"/>
                <a:t>A</a:t>
              </a:r>
              <a:endParaRPr lang="es-ES_tradnl" sz="1200">
                <a:latin typeface="Times New Roman" pitchFamily="-112" charset="0"/>
              </a:endParaRPr>
            </a:p>
          </p:txBody>
        </p:sp>
        <p:sp>
          <p:nvSpPr>
            <p:cNvPr id="1048" name="Rectangle 75"/>
            <p:cNvSpPr>
              <a:spLocks noChangeAspect="1" noChangeArrowheads="1"/>
            </p:cNvSpPr>
            <p:nvPr/>
          </p:nvSpPr>
          <p:spPr bwMode="auto">
            <a:xfrm>
              <a:off x="4525" y="1735"/>
              <a:ext cx="354" cy="36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_tradnl" sz="1200" b="1">
                  <a:solidFill>
                    <a:schemeClr val="bg1"/>
                  </a:solidFill>
                </a:rPr>
                <a:t>Proceso</a:t>
              </a:r>
              <a:endParaRPr lang="es-ES_tradnl" sz="1200">
                <a:solidFill>
                  <a:schemeClr val="bg1"/>
                </a:solidFill>
                <a:latin typeface="Times New Roman" pitchFamily="-112" charset="0"/>
              </a:endParaRPr>
            </a:p>
            <a:p>
              <a:pPr algn="ctr" eaLnBrk="0" hangingPunct="0"/>
              <a:r>
                <a:rPr lang="es-ES_tradnl" sz="1200" b="1">
                  <a:solidFill>
                    <a:schemeClr val="bg1"/>
                  </a:solidFill>
                </a:rPr>
                <a:t>B</a:t>
              </a:r>
              <a:endParaRPr lang="es-ES_tradnl" sz="1000" b="1">
                <a:solidFill>
                  <a:schemeClr val="bg1"/>
                </a:solidFill>
              </a:endParaRPr>
            </a:p>
          </p:txBody>
        </p:sp>
        <p:sp>
          <p:nvSpPr>
            <p:cNvPr id="1049" name="Freeform 76"/>
            <p:cNvSpPr>
              <a:spLocks noChangeAspect="1"/>
            </p:cNvSpPr>
            <p:nvPr/>
          </p:nvSpPr>
          <p:spPr bwMode="auto">
            <a:xfrm>
              <a:off x="4091" y="2119"/>
              <a:ext cx="65" cy="72"/>
            </a:xfrm>
            <a:custGeom>
              <a:avLst/>
              <a:gdLst>
                <a:gd name="T0" fmla="*/ 0 w 277"/>
                <a:gd name="T1" fmla="*/ 0 h 258"/>
                <a:gd name="T2" fmla="*/ 0 w 277"/>
                <a:gd name="T3" fmla="*/ 0 h 258"/>
                <a:gd name="T4" fmla="*/ 0 w 277"/>
                <a:gd name="T5" fmla="*/ 0 h 258"/>
                <a:gd name="T6" fmla="*/ 0 w 277"/>
                <a:gd name="T7" fmla="*/ 0 h 258"/>
                <a:gd name="T8" fmla="*/ 0 w 277"/>
                <a:gd name="T9" fmla="*/ 0 h 258"/>
                <a:gd name="T10" fmla="*/ 0 w 277"/>
                <a:gd name="T11" fmla="*/ 0 h 258"/>
                <a:gd name="T12" fmla="*/ 0 w 277"/>
                <a:gd name="T13" fmla="*/ 0 h 258"/>
                <a:gd name="T14" fmla="*/ 0 w 277"/>
                <a:gd name="T15" fmla="*/ 0 h 258"/>
                <a:gd name="T16" fmla="*/ 0 w 277"/>
                <a:gd name="T17" fmla="*/ 0 h 258"/>
                <a:gd name="T18" fmla="*/ 0 w 277"/>
                <a:gd name="T19" fmla="*/ 0 h 258"/>
                <a:gd name="T20" fmla="*/ 0 w 277"/>
                <a:gd name="T21" fmla="*/ 0 h 258"/>
                <a:gd name="T22" fmla="*/ 0 w 277"/>
                <a:gd name="T23" fmla="*/ 0 h 258"/>
                <a:gd name="T24" fmla="*/ 0 w 277"/>
                <a:gd name="T25" fmla="*/ 0 h 258"/>
                <a:gd name="T26" fmla="*/ 0 w 277"/>
                <a:gd name="T27" fmla="*/ 0 h 258"/>
                <a:gd name="T28" fmla="*/ 0 w 277"/>
                <a:gd name="T29" fmla="*/ 0 h 258"/>
                <a:gd name="T30" fmla="*/ 0 w 277"/>
                <a:gd name="T31" fmla="*/ 0 h 258"/>
                <a:gd name="T32" fmla="*/ 0 w 277"/>
                <a:gd name="T33" fmla="*/ 0 h 258"/>
                <a:gd name="T34" fmla="*/ 0 w 277"/>
                <a:gd name="T35" fmla="*/ 0 h 258"/>
                <a:gd name="T36" fmla="*/ 0 w 277"/>
                <a:gd name="T37" fmla="*/ 0 h 258"/>
                <a:gd name="T38" fmla="*/ 0 w 277"/>
                <a:gd name="T39" fmla="*/ 0 h 258"/>
                <a:gd name="T40" fmla="*/ 0 w 277"/>
                <a:gd name="T41" fmla="*/ 0 h 258"/>
                <a:gd name="T42" fmla="*/ 0 w 277"/>
                <a:gd name="T43" fmla="*/ 0 h 258"/>
                <a:gd name="T44" fmla="*/ 0 w 277"/>
                <a:gd name="T45" fmla="*/ 0 h 258"/>
                <a:gd name="T46" fmla="*/ 0 w 277"/>
                <a:gd name="T47" fmla="*/ 0 h 258"/>
                <a:gd name="T48" fmla="*/ 0 w 277"/>
                <a:gd name="T49" fmla="*/ 0 h 258"/>
                <a:gd name="T50" fmla="*/ 0 w 277"/>
                <a:gd name="T51" fmla="*/ 0 h 258"/>
                <a:gd name="T52" fmla="*/ 0 w 277"/>
                <a:gd name="T53" fmla="*/ 0 h 258"/>
                <a:gd name="T54" fmla="*/ 0 w 277"/>
                <a:gd name="T55" fmla="*/ 0 h 258"/>
                <a:gd name="T56" fmla="*/ 0 w 277"/>
                <a:gd name="T57" fmla="*/ 0 h 258"/>
                <a:gd name="T58" fmla="*/ 0 w 277"/>
                <a:gd name="T59" fmla="*/ 0 h 258"/>
                <a:gd name="T60" fmla="*/ 0 w 277"/>
                <a:gd name="T61" fmla="*/ 0 h 258"/>
                <a:gd name="T62" fmla="*/ 0 w 277"/>
                <a:gd name="T63" fmla="*/ 0 h 258"/>
                <a:gd name="T64" fmla="*/ 0 w 277"/>
                <a:gd name="T65" fmla="*/ 0 h 258"/>
                <a:gd name="T66" fmla="*/ 0 w 277"/>
                <a:gd name="T67" fmla="*/ 0 h 258"/>
                <a:gd name="T68" fmla="*/ 0 w 277"/>
                <a:gd name="T69" fmla="*/ 0 h 258"/>
                <a:gd name="T70" fmla="*/ 0 w 277"/>
                <a:gd name="T71" fmla="*/ 0 h 258"/>
                <a:gd name="T72" fmla="*/ 0 w 277"/>
                <a:gd name="T73" fmla="*/ 0 h 258"/>
                <a:gd name="T74" fmla="*/ 0 w 277"/>
                <a:gd name="T75" fmla="*/ 0 h 2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7"/>
                <a:gd name="T115" fmla="*/ 0 h 258"/>
                <a:gd name="T116" fmla="*/ 277 w 277"/>
                <a:gd name="T117" fmla="*/ 258 h 25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7" h="258">
                  <a:moveTo>
                    <a:pt x="190" y="127"/>
                  </a:moveTo>
                  <a:lnTo>
                    <a:pt x="189" y="91"/>
                  </a:lnTo>
                  <a:lnTo>
                    <a:pt x="182" y="63"/>
                  </a:lnTo>
                  <a:lnTo>
                    <a:pt x="172" y="38"/>
                  </a:lnTo>
                  <a:lnTo>
                    <a:pt x="156" y="23"/>
                  </a:lnTo>
                  <a:lnTo>
                    <a:pt x="146" y="13"/>
                  </a:lnTo>
                  <a:lnTo>
                    <a:pt x="124" y="5"/>
                  </a:lnTo>
                  <a:lnTo>
                    <a:pt x="101" y="0"/>
                  </a:lnTo>
                  <a:lnTo>
                    <a:pt x="76" y="1"/>
                  </a:lnTo>
                  <a:lnTo>
                    <a:pt x="58" y="10"/>
                  </a:lnTo>
                  <a:lnTo>
                    <a:pt x="38" y="23"/>
                  </a:lnTo>
                  <a:lnTo>
                    <a:pt x="22" y="48"/>
                  </a:lnTo>
                  <a:lnTo>
                    <a:pt x="5" y="79"/>
                  </a:lnTo>
                  <a:lnTo>
                    <a:pt x="0" y="117"/>
                  </a:lnTo>
                  <a:lnTo>
                    <a:pt x="2" y="154"/>
                  </a:lnTo>
                  <a:lnTo>
                    <a:pt x="10" y="181"/>
                  </a:lnTo>
                  <a:lnTo>
                    <a:pt x="20" y="209"/>
                  </a:lnTo>
                  <a:lnTo>
                    <a:pt x="38" y="233"/>
                  </a:lnTo>
                  <a:lnTo>
                    <a:pt x="63" y="251"/>
                  </a:lnTo>
                  <a:lnTo>
                    <a:pt x="85" y="258"/>
                  </a:lnTo>
                  <a:lnTo>
                    <a:pt x="108" y="258"/>
                  </a:lnTo>
                  <a:lnTo>
                    <a:pt x="129" y="253"/>
                  </a:lnTo>
                  <a:lnTo>
                    <a:pt x="146" y="241"/>
                  </a:lnTo>
                  <a:lnTo>
                    <a:pt x="161" y="220"/>
                  </a:lnTo>
                  <a:lnTo>
                    <a:pt x="174" y="199"/>
                  </a:lnTo>
                  <a:lnTo>
                    <a:pt x="177" y="176"/>
                  </a:lnTo>
                  <a:lnTo>
                    <a:pt x="180" y="156"/>
                  </a:lnTo>
                  <a:lnTo>
                    <a:pt x="212" y="172"/>
                  </a:lnTo>
                  <a:lnTo>
                    <a:pt x="244" y="184"/>
                  </a:lnTo>
                  <a:lnTo>
                    <a:pt x="271" y="187"/>
                  </a:lnTo>
                  <a:lnTo>
                    <a:pt x="277" y="181"/>
                  </a:lnTo>
                  <a:lnTo>
                    <a:pt x="277" y="166"/>
                  </a:lnTo>
                  <a:lnTo>
                    <a:pt x="269" y="152"/>
                  </a:lnTo>
                  <a:lnTo>
                    <a:pt x="252" y="146"/>
                  </a:lnTo>
                  <a:lnTo>
                    <a:pt x="248" y="146"/>
                  </a:lnTo>
                  <a:lnTo>
                    <a:pt x="227" y="142"/>
                  </a:lnTo>
                  <a:lnTo>
                    <a:pt x="204" y="137"/>
                  </a:lnTo>
                  <a:lnTo>
                    <a:pt x="190" y="127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0" name="Freeform 77"/>
            <p:cNvSpPr>
              <a:spLocks noChangeAspect="1"/>
            </p:cNvSpPr>
            <p:nvPr/>
          </p:nvSpPr>
          <p:spPr bwMode="auto">
            <a:xfrm>
              <a:off x="4074" y="2198"/>
              <a:ext cx="52" cy="109"/>
            </a:xfrm>
            <a:custGeom>
              <a:avLst/>
              <a:gdLst>
                <a:gd name="T0" fmla="*/ 0 w 220"/>
                <a:gd name="T1" fmla="*/ 0 h 383"/>
                <a:gd name="T2" fmla="*/ 0 w 220"/>
                <a:gd name="T3" fmla="*/ 0 h 383"/>
                <a:gd name="T4" fmla="*/ 0 w 220"/>
                <a:gd name="T5" fmla="*/ 0 h 383"/>
                <a:gd name="T6" fmla="*/ 0 w 220"/>
                <a:gd name="T7" fmla="*/ 0 h 383"/>
                <a:gd name="T8" fmla="*/ 0 w 220"/>
                <a:gd name="T9" fmla="*/ 0 h 383"/>
                <a:gd name="T10" fmla="*/ 0 w 220"/>
                <a:gd name="T11" fmla="*/ 0 h 383"/>
                <a:gd name="T12" fmla="*/ 0 w 220"/>
                <a:gd name="T13" fmla="*/ 0 h 383"/>
                <a:gd name="T14" fmla="*/ 0 w 220"/>
                <a:gd name="T15" fmla="*/ 0 h 383"/>
                <a:gd name="T16" fmla="*/ 0 w 220"/>
                <a:gd name="T17" fmla="*/ 0 h 383"/>
                <a:gd name="T18" fmla="*/ 0 w 220"/>
                <a:gd name="T19" fmla="*/ 0 h 383"/>
                <a:gd name="T20" fmla="*/ 0 w 220"/>
                <a:gd name="T21" fmla="*/ 0 h 383"/>
                <a:gd name="T22" fmla="*/ 0 w 220"/>
                <a:gd name="T23" fmla="*/ 0 h 383"/>
                <a:gd name="T24" fmla="*/ 0 w 220"/>
                <a:gd name="T25" fmla="*/ 0 h 383"/>
                <a:gd name="T26" fmla="*/ 0 w 220"/>
                <a:gd name="T27" fmla="*/ 0 h 383"/>
                <a:gd name="T28" fmla="*/ 0 w 220"/>
                <a:gd name="T29" fmla="*/ 0 h 383"/>
                <a:gd name="T30" fmla="*/ 0 w 220"/>
                <a:gd name="T31" fmla="*/ 0 h 383"/>
                <a:gd name="T32" fmla="*/ 0 w 220"/>
                <a:gd name="T33" fmla="*/ 0 h 383"/>
                <a:gd name="T34" fmla="*/ 0 w 220"/>
                <a:gd name="T35" fmla="*/ 0 h 383"/>
                <a:gd name="T36" fmla="*/ 0 w 220"/>
                <a:gd name="T37" fmla="*/ 0 h 383"/>
                <a:gd name="T38" fmla="*/ 0 w 220"/>
                <a:gd name="T39" fmla="*/ 0 h 383"/>
                <a:gd name="T40" fmla="*/ 0 w 220"/>
                <a:gd name="T41" fmla="*/ 0 h 383"/>
                <a:gd name="T42" fmla="*/ 0 w 220"/>
                <a:gd name="T43" fmla="*/ 0 h 383"/>
                <a:gd name="T44" fmla="*/ 0 w 220"/>
                <a:gd name="T45" fmla="*/ 0 h 383"/>
                <a:gd name="T46" fmla="*/ 0 w 220"/>
                <a:gd name="T47" fmla="*/ 0 h 383"/>
                <a:gd name="T48" fmla="*/ 0 w 220"/>
                <a:gd name="T49" fmla="*/ 0 h 383"/>
                <a:gd name="T50" fmla="*/ 0 w 220"/>
                <a:gd name="T51" fmla="*/ 0 h 383"/>
                <a:gd name="T52" fmla="*/ 0 w 220"/>
                <a:gd name="T53" fmla="*/ 0 h 383"/>
                <a:gd name="T54" fmla="*/ 0 w 220"/>
                <a:gd name="T55" fmla="*/ 0 h 383"/>
                <a:gd name="T56" fmla="*/ 0 w 220"/>
                <a:gd name="T57" fmla="*/ 0 h 383"/>
                <a:gd name="T58" fmla="*/ 0 w 220"/>
                <a:gd name="T59" fmla="*/ 0 h 383"/>
                <a:gd name="T60" fmla="*/ 0 w 220"/>
                <a:gd name="T61" fmla="*/ 0 h 383"/>
                <a:gd name="T62" fmla="*/ 0 w 220"/>
                <a:gd name="T63" fmla="*/ 0 h 383"/>
                <a:gd name="T64" fmla="*/ 0 w 220"/>
                <a:gd name="T65" fmla="*/ 0 h 383"/>
                <a:gd name="T66" fmla="*/ 0 w 220"/>
                <a:gd name="T67" fmla="*/ 0 h 383"/>
                <a:gd name="T68" fmla="*/ 0 w 220"/>
                <a:gd name="T69" fmla="*/ 0 h 383"/>
                <a:gd name="T70" fmla="*/ 0 w 220"/>
                <a:gd name="T71" fmla="*/ 0 h 3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0"/>
                <a:gd name="T109" fmla="*/ 0 h 383"/>
                <a:gd name="T110" fmla="*/ 220 w 220"/>
                <a:gd name="T111" fmla="*/ 383 h 3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0" h="383">
                  <a:moveTo>
                    <a:pt x="27" y="122"/>
                  </a:moveTo>
                  <a:lnTo>
                    <a:pt x="43" y="84"/>
                  </a:lnTo>
                  <a:lnTo>
                    <a:pt x="61" y="56"/>
                  </a:lnTo>
                  <a:lnTo>
                    <a:pt x="78" y="33"/>
                  </a:lnTo>
                  <a:lnTo>
                    <a:pt x="98" y="15"/>
                  </a:lnTo>
                  <a:lnTo>
                    <a:pt x="121" y="3"/>
                  </a:lnTo>
                  <a:lnTo>
                    <a:pt x="151" y="0"/>
                  </a:lnTo>
                  <a:lnTo>
                    <a:pt x="177" y="3"/>
                  </a:lnTo>
                  <a:lnTo>
                    <a:pt x="197" y="11"/>
                  </a:lnTo>
                  <a:lnTo>
                    <a:pt x="210" y="26"/>
                  </a:lnTo>
                  <a:lnTo>
                    <a:pt x="219" y="50"/>
                  </a:lnTo>
                  <a:lnTo>
                    <a:pt x="220" y="69"/>
                  </a:lnTo>
                  <a:lnTo>
                    <a:pt x="214" y="98"/>
                  </a:lnTo>
                  <a:lnTo>
                    <a:pt x="200" y="129"/>
                  </a:lnTo>
                  <a:lnTo>
                    <a:pt x="182" y="152"/>
                  </a:lnTo>
                  <a:lnTo>
                    <a:pt x="171" y="176"/>
                  </a:lnTo>
                  <a:lnTo>
                    <a:pt x="162" y="204"/>
                  </a:lnTo>
                  <a:lnTo>
                    <a:pt x="161" y="227"/>
                  </a:lnTo>
                  <a:lnTo>
                    <a:pt x="167" y="253"/>
                  </a:lnTo>
                  <a:lnTo>
                    <a:pt x="177" y="278"/>
                  </a:lnTo>
                  <a:lnTo>
                    <a:pt x="181" y="305"/>
                  </a:lnTo>
                  <a:lnTo>
                    <a:pt x="176" y="330"/>
                  </a:lnTo>
                  <a:lnTo>
                    <a:pt x="162" y="355"/>
                  </a:lnTo>
                  <a:lnTo>
                    <a:pt x="139" y="373"/>
                  </a:lnTo>
                  <a:lnTo>
                    <a:pt x="111" y="381"/>
                  </a:lnTo>
                  <a:lnTo>
                    <a:pt x="81" y="383"/>
                  </a:lnTo>
                  <a:lnTo>
                    <a:pt x="53" y="378"/>
                  </a:lnTo>
                  <a:lnTo>
                    <a:pt x="32" y="365"/>
                  </a:lnTo>
                  <a:lnTo>
                    <a:pt x="17" y="345"/>
                  </a:lnTo>
                  <a:lnTo>
                    <a:pt x="7" y="320"/>
                  </a:lnTo>
                  <a:lnTo>
                    <a:pt x="2" y="290"/>
                  </a:lnTo>
                  <a:lnTo>
                    <a:pt x="0" y="257"/>
                  </a:lnTo>
                  <a:lnTo>
                    <a:pt x="5" y="227"/>
                  </a:lnTo>
                  <a:lnTo>
                    <a:pt x="12" y="187"/>
                  </a:lnTo>
                  <a:lnTo>
                    <a:pt x="20" y="154"/>
                  </a:lnTo>
                  <a:lnTo>
                    <a:pt x="27" y="122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1" name="Freeform 78"/>
            <p:cNvSpPr>
              <a:spLocks noChangeAspect="1"/>
            </p:cNvSpPr>
            <p:nvPr/>
          </p:nvSpPr>
          <p:spPr bwMode="auto">
            <a:xfrm rot="2518720">
              <a:off x="4091" y="2254"/>
              <a:ext cx="124" cy="43"/>
            </a:xfrm>
            <a:custGeom>
              <a:avLst/>
              <a:gdLst>
                <a:gd name="T0" fmla="*/ 0 w 527"/>
                <a:gd name="T1" fmla="*/ 0 h 152"/>
                <a:gd name="T2" fmla="*/ 0 w 527"/>
                <a:gd name="T3" fmla="*/ 0 h 152"/>
                <a:gd name="T4" fmla="*/ 0 w 527"/>
                <a:gd name="T5" fmla="*/ 0 h 152"/>
                <a:gd name="T6" fmla="*/ 0 w 527"/>
                <a:gd name="T7" fmla="*/ 0 h 152"/>
                <a:gd name="T8" fmla="*/ 0 w 527"/>
                <a:gd name="T9" fmla="*/ 0 h 152"/>
                <a:gd name="T10" fmla="*/ 0 w 527"/>
                <a:gd name="T11" fmla="*/ 0 h 152"/>
                <a:gd name="T12" fmla="*/ 0 w 527"/>
                <a:gd name="T13" fmla="*/ 0 h 152"/>
                <a:gd name="T14" fmla="*/ 0 w 527"/>
                <a:gd name="T15" fmla="*/ 0 h 152"/>
                <a:gd name="T16" fmla="*/ 0 w 527"/>
                <a:gd name="T17" fmla="*/ 0 h 152"/>
                <a:gd name="T18" fmla="*/ 0 w 527"/>
                <a:gd name="T19" fmla="*/ 0 h 152"/>
                <a:gd name="T20" fmla="*/ 0 w 527"/>
                <a:gd name="T21" fmla="*/ 0 h 152"/>
                <a:gd name="T22" fmla="*/ 0 w 527"/>
                <a:gd name="T23" fmla="*/ 0 h 152"/>
                <a:gd name="T24" fmla="*/ 0 w 527"/>
                <a:gd name="T25" fmla="*/ 0 h 152"/>
                <a:gd name="T26" fmla="*/ 0 w 527"/>
                <a:gd name="T27" fmla="*/ 0 h 152"/>
                <a:gd name="T28" fmla="*/ 0 w 527"/>
                <a:gd name="T29" fmla="*/ 0 h 152"/>
                <a:gd name="T30" fmla="*/ 0 w 527"/>
                <a:gd name="T31" fmla="*/ 0 h 152"/>
                <a:gd name="T32" fmla="*/ 0 w 527"/>
                <a:gd name="T33" fmla="*/ 0 h 152"/>
                <a:gd name="T34" fmla="*/ 0 w 527"/>
                <a:gd name="T35" fmla="*/ 0 h 152"/>
                <a:gd name="T36" fmla="*/ 0 w 527"/>
                <a:gd name="T37" fmla="*/ 0 h 152"/>
                <a:gd name="T38" fmla="*/ 0 w 527"/>
                <a:gd name="T39" fmla="*/ 0 h 152"/>
                <a:gd name="T40" fmla="*/ 0 w 527"/>
                <a:gd name="T41" fmla="*/ 0 h 152"/>
                <a:gd name="T42" fmla="*/ 0 w 527"/>
                <a:gd name="T43" fmla="*/ 0 h 152"/>
                <a:gd name="T44" fmla="*/ 0 w 527"/>
                <a:gd name="T45" fmla="*/ 0 h 152"/>
                <a:gd name="T46" fmla="*/ 0 w 527"/>
                <a:gd name="T47" fmla="*/ 0 h 152"/>
                <a:gd name="T48" fmla="*/ 0 w 527"/>
                <a:gd name="T49" fmla="*/ 0 h 152"/>
                <a:gd name="T50" fmla="*/ 0 w 527"/>
                <a:gd name="T51" fmla="*/ 0 h 152"/>
                <a:gd name="T52" fmla="*/ 0 w 527"/>
                <a:gd name="T53" fmla="*/ 0 h 152"/>
                <a:gd name="T54" fmla="*/ 0 w 527"/>
                <a:gd name="T55" fmla="*/ 0 h 152"/>
                <a:gd name="T56" fmla="*/ 0 w 527"/>
                <a:gd name="T57" fmla="*/ 0 h 152"/>
                <a:gd name="T58" fmla="*/ 0 w 527"/>
                <a:gd name="T59" fmla="*/ 0 h 152"/>
                <a:gd name="T60" fmla="*/ 0 w 527"/>
                <a:gd name="T61" fmla="*/ 0 h 152"/>
                <a:gd name="T62" fmla="*/ 0 w 527"/>
                <a:gd name="T63" fmla="*/ 0 h 152"/>
                <a:gd name="T64" fmla="*/ 0 w 527"/>
                <a:gd name="T65" fmla="*/ 0 h 152"/>
                <a:gd name="T66" fmla="*/ 0 w 527"/>
                <a:gd name="T67" fmla="*/ 0 h 152"/>
                <a:gd name="T68" fmla="*/ 0 w 527"/>
                <a:gd name="T69" fmla="*/ 0 h 152"/>
                <a:gd name="T70" fmla="*/ 0 w 527"/>
                <a:gd name="T71" fmla="*/ 0 h 152"/>
                <a:gd name="T72" fmla="*/ 0 w 527"/>
                <a:gd name="T73" fmla="*/ 0 h 152"/>
                <a:gd name="T74" fmla="*/ 0 w 527"/>
                <a:gd name="T75" fmla="*/ 0 h 152"/>
                <a:gd name="T76" fmla="*/ 0 w 527"/>
                <a:gd name="T77" fmla="*/ 0 h 152"/>
                <a:gd name="T78" fmla="*/ 0 w 527"/>
                <a:gd name="T79" fmla="*/ 0 h 152"/>
                <a:gd name="T80" fmla="*/ 0 w 527"/>
                <a:gd name="T81" fmla="*/ 0 h 152"/>
                <a:gd name="T82" fmla="*/ 0 w 527"/>
                <a:gd name="T83" fmla="*/ 0 h 152"/>
                <a:gd name="T84" fmla="*/ 0 w 527"/>
                <a:gd name="T85" fmla="*/ 0 h 152"/>
                <a:gd name="T86" fmla="*/ 0 w 527"/>
                <a:gd name="T87" fmla="*/ 0 h 152"/>
                <a:gd name="T88" fmla="*/ 0 w 527"/>
                <a:gd name="T89" fmla="*/ 0 h 152"/>
                <a:gd name="T90" fmla="*/ 0 w 527"/>
                <a:gd name="T91" fmla="*/ 0 h 152"/>
                <a:gd name="T92" fmla="*/ 0 w 527"/>
                <a:gd name="T93" fmla="*/ 0 h 152"/>
                <a:gd name="T94" fmla="*/ 0 w 527"/>
                <a:gd name="T95" fmla="*/ 0 h 152"/>
                <a:gd name="T96" fmla="*/ 0 w 527"/>
                <a:gd name="T97" fmla="*/ 0 h 152"/>
                <a:gd name="T98" fmla="*/ 0 w 527"/>
                <a:gd name="T99" fmla="*/ 0 h 152"/>
                <a:gd name="T100" fmla="*/ 0 w 527"/>
                <a:gd name="T101" fmla="*/ 0 h 152"/>
                <a:gd name="T102" fmla="*/ 0 w 527"/>
                <a:gd name="T103" fmla="*/ 0 h 152"/>
                <a:gd name="T104" fmla="*/ 0 w 527"/>
                <a:gd name="T105" fmla="*/ 0 h 152"/>
                <a:gd name="T106" fmla="*/ 0 w 527"/>
                <a:gd name="T107" fmla="*/ 0 h 1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152"/>
                <a:gd name="T164" fmla="*/ 527 w 527"/>
                <a:gd name="T165" fmla="*/ 152 h 1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152">
                  <a:moveTo>
                    <a:pt x="21" y="0"/>
                  </a:moveTo>
                  <a:lnTo>
                    <a:pt x="62" y="14"/>
                  </a:lnTo>
                  <a:lnTo>
                    <a:pt x="101" y="39"/>
                  </a:lnTo>
                  <a:lnTo>
                    <a:pt x="159" y="68"/>
                  </a:lnTo>
                  <a:lnTo>
                    <a:pt x="198" y="81"/>
                  </a:lnTo>
                  <a:lnTo>
                    <a:pt x="249" y="85"/>
                  </a:lnTo>
                  <a:lnTo>
                    <a:pt x="309" y="82"/>
                  </a:lnTo>
                  <a:lnTo>
                    <a:pt x="359" y="77"/>
                  </a:lnTo>
                  <a:lnTo>
                    <a:pt x="396" y="68"/>
                  </a:lnTo>
                  <a:lnTo>
                    <a:pt x="419" y="59"/>
                  </a:lnTo>
                  <a:lnTo>
                    <a:pt x="431" y="36"/>
                  </a:lnTo>
                  <a:lnTo>
                    <a:pt x="458" y="14"/>
                  </a:lnTo>
                  <a:lnTo>
                    <a:pt x="479" y="4"/>
                  </a:lnTo>
                  <a:lnTo>
                    <a:pt x="498" y="7"/>
                  </a:lnTo>
                  <a:lnTo>
                    <a:pt x="506" y="18"/>
                  </a:lnTo>
                  <a:lnTo>
                    <a:pt x="502" y="40"/>
                  </a:lnTo>
                  <a:lnTo>
                    <a:pt x="477" y="42"/>
                  </a:lnTo>
                  <a:lnTo>
                    <a:pt x="453" y="45"/>
                  </a:lnTo>
                  <a:lnTo>
                    <a:pt x="444" y="58"/>
                  </a:lnTo>
                  <a:lnTo>
                    <a:pt x="455" y="65"/>
                  </a:lnTo>
                  <a:lnTo>
                    <a:pt x="481" y="67"/>
                  </a:lnTo>
                  <a:lnTo>
                    <a:pt x="508" y="67"/>
                  </a:lnTo>
                  <a:lnTo>
                    <a:pt x="521" y="73"/>
                  </a:lnTo>
                  <a:lnTo>
                    <a:pt x="527" y="85"/>
                  </a:lnTo>
                  <a:lnTo>
                    <a:pt x="520" y="98"/>
                  </a:lnTo>
                  <a:lnTo>
                    <a:pt x="508" y="100"/>
                  </a:lnTo>
                  <a:lnTo>
                    <a:pt x="486" y="94"/>
                  </a:lnTo>
                  <a:lnTo>
                    <a:pt x="463" y="86"/>
                  </a:lnTo>
                  <a:lnTo>
                    <a:pt x="442" y="87"/>
                  </a:lnTo>
                  <a:lnTo>
                    <a:pt x="442" y="98"/>
                  </a:lnTo>
                  <a:lnTo>
                    <a:pt x="461" y="108"/>
                  </a:lnTo>
                  <a:lnTo>
                    <a:pt x="481" y="112"/>
                  </a:lnTo>
                  <a:lnTo>
                    <a:pt x="495" y="127"/>
                  </a:lnTo>
                  <a:lnTo>
                    <a:pt x="492" y="142"/>
                  </a:lnTo>
                  <a:lnTo>
                    <a:pt x="482" y="152"/>
                  </a:lnTo>
                  <a:lnTo>
                    <a:pt x="461" y="151"/>
                  </a:lnTo>
                  <a:lnTo>
                    <a:pt x="447" y="136"/>
                  </a:lnTo>
                  <a:lnTo>
                    <a:pt x="439" y="117"/>
                  </a:lnTo>
                  <a:lnTo>
                    <a:pt x="423" y="103"/>
                  </a:lnTo>
                  <a:lnTo>
                    <a:pt x="411" y="100"/>
                  </a:lnTo>
                  <a:lnTo>
                    <a:pt x="380" y="104"/>
                  </a:lnTo>
                  <a:lnTo>
                    <a:pt x="338" y="111"/>
                  </a:lnTo>
                  <a:lnTo>
                    <a:pt x="288" y="119"/>
                  </a:lnTo>
                  <a:lnTo>
                    <a:pt x="238" y="122"/>
                  </a:lnTo>
                  <a:lnTo>
                    <a:pt x="199" y="122"/>
                  </a:lnTo>
                  <a:lnTo>
                    <a:pt x="156" y="116"/>
                  </a:lnTo>
                  <a:lnTo>
                    <a:pt x="120" y="108"/>
                  </a:lnTo>
                  <a:lnTo>
                    <a:pt x="83" y="96"/>
                  </a:lnTo>
                  <a:lnTo>
                    <a:pt x="55" y="85"/>
                  </a:lnTo>
                  <a:lnTo>
                    <a:pt x="22" y="67"/>
                  </a:lnTo>
                  <a:lnTo>
                    <a:pt x="3" y="44"/>
                  </a:lnTo>
                  <a:lnTo>
                    <a:pt x="0" y="25"/>
                  </a:lnTo>
                  <a:lnTo>
                    <a:pt x="7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2" name="Freeform 79"/>
            <p:cNvSpPr>
              <a:spLocks noChangeAspect="1"/>
            </p:cNvSpPr>
            <p:nvPr/>
          </p:nvSpPr>
          <p:spPr bwMode="auto">
            <a:xfrm rot="1900540">
              <a:off x="4114" y="2213"/>
              <a:ext cx="127" cy="60"/>
            </a:xfrm>
            <a:custGeom>
              <a:avLst/>
              <a:gdLst>
                <a:gd name="T0" fmla="*/ 0 w 545"/>
                <a:gd name="T1" fmla="*/ 0 h 212"/>
                <a:gd name="T2" fmla="*/ 0 w 545"/>
                <a:gd name="T3" fmla="*/ 0 h 212"/>
                <a:gd name="T4" fmla="*/ 0 w 545"/>
                <a:gd name="T5" fmla="*/ 0 h 212"/>
                <a:gd name="T6" fmla="*/ 0 w 545"/>
                <a:gd name="T7" fmla="*/ 0 h 212"/>
                <a:gd name="T8" fmla="*/ 0 w 545"/>
                <a:gd name="T9" fmla="*/ 0 h 212"/>
                <a:gd name="T10" fmla="*/ 0 w 545"/>
                <a:gd name="T11" fmla="*/ 0 h 212"/>
                <a:gd name="T12" fmla="*/ 0 w 545"/>
                <a:gd name="T13" fmla="*/ 0 h 212"/>
                <a:gd name="T14" fmla="*/ 0 w 545"/>
                <a:gd name="T15" fmla="*/ 0 h 212"/>
                <a:gd name="T16" fmla="*/ 0 w 545"/>
                <a:gd name="T17" fmla="*/ 0 h 212"/>
                <a:gd name="T18" fmla="*/ 0 w 545"/>
                <a:gd name="T19" fmla="*/ 0 h 212"/>
                <a:gd name="T20" fmla="*/ 0 w 545"/>
                <a:gd name="T21" fmla="*/ 0 h 212"/>
                <a:gd name="T22" fmla="*/ 0 w 545"/>
                <a:gd name="T23" fmla="*/ 0 h 212"/>
                <a:gd name="T24" fmla="*/ 0 w 545"/>
                <a:gd name="T25" fmla="*/ 0 h 212"/>
                <a:gd name="T26" fmla="*/ 0 w 545"/>
                <a:gd name="T27" fmla="*/ 0 h 212"/>
                <a:gd name="T28" fmla="*/ 0 w 545"/>
                <a:gd name="T29" fmla="*/ 0 h 212"/>
                <a:gd name="T30" fmla="*/ 0 w 545"/>
                <a:gd name="T31" fmla="*/ 0 h 212"/>
                <a:gd name="T32" fmla="*/ 0 w 545"/>
                <a:gd name="T33" fmla="*/ 0 h 212"/>
                <a:gd name="T34" fmla="*/ 0 w 545"/>
                <a:gd name="T35" fmla="*/ 0 h 212"/>
                <a:gd name="T36" fmla="*/ 0 w 545"/>
                <a:gd name="T37" fmla="*/ 0 h 212"/>
                <a:gd name="T38" fmla="*/ 0 w 545"/>
                <a:gd name="T39" fmla="*/ 0 h 212"/>
                <a:gd name="T40" fmla="*/ 0 w 545"/>
                <a:gd name="T41" fmla="*/ 0 h 212"/>
                <a:gd name="T42" fmla="*/ 0 w 545"/>
                <a:gd name="T43" fmla="*/ 0 h 212"/>
                <a:gd name="T44" fmla="*/ 0 w 545"/>
                <a:gd name="T45" fmla="*/ 0 h 212"/>
                <a:gd name="T46" fmla="*/ 0 w 545"/>
                <a:gd name="T47" fmla="*/ 0 h 212"/>
                <a:gd name="T48" fmla="*/ 0 w 545"/>
                <a:gd name="T49" fmla="*/ 0 h 212"/>
                <a:gd name="T50" fmla="*/ 0 w 545"/>
                <a:gd name="T51" fmla="*/ 0 h 212"/>
                <a:gd name="T52" fmla="*/ 0 w 545"/>
                <a:gd name="T53" fmla="*/ 0 h 212"/>
                <a:gd name="T54" fmla="*/ 0 w 545"/>
                <a:gd name="T55" fmla="*/ 0 h 212"/>
                <a:gd name="T56" fmla="*/ 0 w 545"/>
                <a:gd name="T57" fmla="*/ 0 h 212"/>
                <a:gd name="T58" fmla="*/ 0 w 545"/>
                <a:gd name="T59" fmla="*/ 0 h 212"/>
                <a:gd name="T60" fmla="*/ 0 w 545"/>
                <a:gd name="T61" fmla="*/ 0 h 212"/>
                <a:gd name="T62" fmla="*/ 0 w 545"/>
                <a:gd name="T63" fmla="*/ 0 h 212"/>
                <a:gd name="T64" fmla="*/ 0 w 545"/>
                <a:gd name="T65" fmla="*/ 0 h 212"/>
                <a:gd name="T66" fmla="*/ 0 w 545"/>
                <a:gd name="T67" fmla="*/ 0 h 212"/>
                <a:gd name="T68" fmla="*/ 0 w 545"/>
                <a:gd name="T69" fmla="*/ 0 h 212"/>
                <a:gd name="T70" fmla="*/ 0 w 545"/>
                <a:gd name="T71" fmla="*/ 0 h 212"/>
                <a:gd name="T72" fmla="*/ 0 w 545"/>
                <a:gd name="T73" fmla="*/ 0 h 212"/>
                <a:gd name="T74" fmla="*/ 0 w 545"/>
                <a:gd name="T75" fmla="*/ 0 h 212"/>
                <a:gd name="T76" fmla="*/ 0 w 545"/>
                <a:gd name="T77" fmla="*/ 0 h 212"/>
                <a:gd name="T78" fmla="*/ 0 w 545"/>
                <a:gd name="T79" fmla="*/ 0 h 212"/>
                <a:gd name="T80" fmla="*/ 0 w 545"/>
                <a:gd name="T81" fmla="*/ 0 h 212"/>
                <a:gd name="T82" fmla="*/ 0 w 545"/>
                <a:gd name="T83" fmla="*/ 0 h 212"/>
                <a:gd name="T84" fmla="*/ 0 w 545"/>
                <a:gd name="T85" fmla="*/ 0 h 212"/>
                <a:gd name="T86" fmla="*/ 0 w 545"/>
                <a:gd name="T87" fmla="*/ 0 h 212"/>
                <a:gd name="T88" fmla="*/ 0 w 545"/>
                <a:gd name="T89" fmla="*/ 0 h 212"/>
                <a:gd name="T90" fmla="*/ 0 w 545"/>
                <a:gd name="T91" fmla="*/ 0 h 212"/>
                <a:gd name="T92" fmla="*/ 0 w 545"/>
                <a:gd name="T93" fmla="*/ 0 h 212"/>
                <a:gd name="T94" fmla="*/ 0 w 545"/>
                <a:gd name="T95" fmla="*/ 0 h 212"/>
                <a:gd name="T96" fmla="*/ 0 w 545"/>
                <a:gd name="T97" fmla="*/ 0 h 212"/>
                <a:gd name="T98" fmla="*/ 0 w 545"/>
                <a:gd name="T99" fmla="*/ 0 h 212"/>
                <a:gd name="T100" fmla="*/ 0 w 545"/>
                <a:gd name="T101" fmla="*/ 0 h 212"/>
                <a:gd name="T102" fmla="*/ 0 w 545"/>
                <a:gd name="T103" fmla="*/ 0 h 212"/>
                <a:gd name="T104" fmla="*/ 0 w 545"/>
                <a:gd name="T105" fmla="*/ 0 h 212"/>
                <a:gd name="T106" fmla="*/ 0 w 545"/>
                <a:gd name="T107" fmla="*/ 0 h 212"/>
                <a:gd name="T108" fmla="*/ 0 w 545"/>
                <a:gd name="T109" fmla="*/ 0 h 212"/>
                <a:gd name="T110" fmla="*/ 0 w 545"/>
                <a:gd name="T111" fmla="*/ 0 h 212"/>
                <a:gd name="T112" fmla="*/ 0 w 545"/>
                <a:gd name="T113" fmla="*/ 0 h 212"/>
                <a:gd name="T114" fmla="*/ 0 w 545"/>
                <a:gd name="T115" fmla="*/ 0 h 212"/>
                <a:gd name="T116" fmla="*/ 0 w 545"/>
                <a:gd name="T117" fmla="*/ 0 h 212"/>
                <a:gd name="T118" fmla="*/ 0 w 545"/>
                <a:gd name="T119" fmla="*/ 0 h 2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5"/>
                <a:gd name="T181" fmla="*/ 0 h 212"/>
                <a:gd name="T182" fmla="*/ 545 w 545"/>
                <a:gd name="T183" fmla="*/ 212 h 2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5" h="212">
                  <a:moveTo>
                    <a:pt x="425" y="74"/>
                  </a:moveTo>
                  <a:lnTo>
                    <a:pt x="437" y="49"/>
                  </a:lnTo>
                  <a:lnTo>
                    <a:pt x="439" y="25"/>
                  </a:lnTo>
                  <a:lnTo>
                    <a:pt x="440" y="13"/>
                  </a:lnTo>
                  <a:lnTo>
                    <a:pt x="447" y="1"/>
                  </a:lnTo>
                  <a:lnTo>
                    <a:pt x="463" y="0"/>
                  </a:lnTo>
                  <a:lnTo>
                    <a:pt x="475" y="8"/>
                  </a:lnTo>
                  <a:lnTo>
                    <a:pt x="475" y="23"/>
                  </a:lnTo>
                  <a:lnTo>
                    <a:pt x="467" y="36"/>
                  </a:lnTo>
                  <a:lnTo>
                    <a:pt x="457" y="49"/>
                  </a:lnTo>
                  <a:lnTo>
                    <a:pt x="462" y="61"/>
                  </a:lnTo>
                  <a:lnTo>
                    <a:pt x="480" y="52"/>
                  </a:lnTo>
                  <a:lnTo>
                    <a:pt x="503" y="42"/>
                  </a:lnTo>
                  <a:lnTo>
                    <a:pt x="525" y="41"/>
                  </a:lnTo>
                  <a:lnTo>
                    <a:pt x="543" y="49"/>
                  </a:lnTo>
                  <a:lnTo>
                    <a:pt x="545" y="69"/>
                  </a:lnTo>
                  <a:lnTo>
                    <a:pt x="531" y="76"/>
                  </a:lnTo>
                  <a:lnTo>
                    <a:pt x="515" y="71"/>
                  </a:lnTo>
                  <a:lnTo>
                    <a:pt x="493" y="71"/>
                  </a:lnTo>
                  <a:lnTo>
                    <a:pt x="475" y="76"/>
                  </a:lnTo>
                  <a:lnTo>
                    <a:pt x="475" y="84"/>
                  </a:lnTo>
                  <a:lnTo>
                    <a:pt x="493" y="86"/>
                  </a:lnTo>
                  <a:lnTo>
                    <a:pt x="516" y="87"/>
                  </a:lnTo>
                  <a:lnTo>
                    <a:pt x="535" y="104"/>
                  </a:lnTo>
                  <a:lnTo>
                    <a:pt x="535" y="117"/>
                  </a:lnTo>
                  <a:lnTo>
                    <a:pt x="528" y="127"/>
                  </a:lnTo>
                  <a:lnTo>
                    <a:pt x="523" y="127"/>
                  </a:lnTo>
                  <a:lnTo>
                    <a:pt x="501" y="124"/>
                  </a:lnTo>
                  <a:lnTo>
                    <a:pt x="496" y="122"/>
                  </a:lnTo>
                  <a:lnTo>
                    <a:pt x="485" y="114"/>
                  </a:lnTo>
                  <a:lnTo>
                    <a:pt x="462" y="104"/>
                  </a:lnTo>
                  <a:lnTo>
                    <a:pt x="442" y="104"/>
                  </a:lnTo>
                  <a:lnTo>
                    <a:pt x="422" y="115"/>
                  </a:lnTo>
                  <a:lnTo>
                    <a:pt x="391" y="145"/>
                  </a:lnTo>
                  <a:lnTo>
                    <a:pt x="356" y="169"/>
                  </a:lnTo>
                  <a:lnTo>
                    <a:pt x="314" y="189"/>
                  </a:lnTo>
                  <a:lnTo>
                    <a:pt x="271" y="200"/>
                  </a:lnTo>
                  <a:lnTo>
                    <a:pt x="266" y="202"/>
                  </a:lnTo>
                  <a:lnTo>
                    <a:pt x="205" y="212"/>
                  </a:lnTo>
                  <a:lnTo>
                    <a:pt x="146" y="210"/>
                  </a:lnTo>
                  <a:lnTo>
                    <a:pt x="101" y="203"/>
                  </a:lnTo>
                  <a:lnTo>
                    <a:pt x="53" y="198"/>
                  </a:lnTo>
                  <a:lnTo>
                    <a:pt x="24" y="190"/>
                  </a:lnTo>
                  <a:lnTo>
                    <a:pt x="2" y="175"/>
                  </a:lnTo>
                  <a:lnTo>
                    <a:pt x="0" y="155"/>
                  </a:lnTo>
                  <a:lnTo>
                    <a:pt x="5" y="134"/>
                  </a:lnTo>
                  <a:lnTo>
                    <a:pt x="27" y="124"/>
                  </a:lnTo>
                  <a:lnTo>
                    <a:pt x="52" y="120"/>
                  </a:lnTo>
                  <a:lnTo>
                    <a:pt x="92" y="125"/>
                  </a:lnTo>
                  <a:lnTo>
                    <a:pt x="133" y="142"/>
                  </a:lnTo>
                  <a:lnTo>
                    <a:pt x="170" y="155"/>
                  </a:lnTo>
                  <a:lnTo>
                    <a:pt x="202" y="160"/>
                  </a:lnTo>
                  <a:lnTo>
                    <a:pt x="233" y="162"/>
                  </a:lnTo>
                  <a:lnTo>
                    <a:pt x="266" y="159"/>
                  </a:lnTo>
                  <a:lnTo>
                    <a:pt x="304" y="150"/>
                  </a:lnTo>
                  <a:lnTo>
                    <a:pt x="344" y="137"/>
                  </a:lnTo>
                  <a:lnTo>
                    <a:pt x="374" y="122"/>
                  </a:lnTo>
                  <a:lnTo>
                    <a:pt x="400" y="100"/>
                  </a:lnTo>
                  <a:lnTo>
                    <a:pt x="415" y="86"/>
                  </a:lnTo>
                  <a:lnTo>
                    <a:pt x="425" y="74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3" name="Freeform 80"/>
            <p:cNvSpPr>
              <a:spLocks noChangeAspect="1"/>
            </p:cNvSpPr>
            <p:nvPr/>
          </p:nvSpPr>
          <p:spPr bwMode="auto">
            <a:xfrm>
              <a:off x="4080" y="2293"/>
              <a:ext cx="44" cy="147"/>
            </a:xfrm>
            <a:custGeom>
              <a:avLst/>
              <a:gdLst>
                <a:gd name="T0" fmla="*/ 0 w 186"/>
                <a:gd name="T1" fmla="*/ 0 h 523"/>
                <a:gd name="T2" fmla="*/ 0 w 186"/>
                <a:gd name="T3" fmla="*/ 0 h 523"/>
                <a:gd name="T4" fmla="*/ 0 w 186"/>
                <a:gd name="T5" fmla="*/ 0 h 523"/>
                <a:gd name="T6" fmla="*/ 0 w 186"/>
                <a:gd name="T7" fmla="*/ 0 h 523"/>
                <a:gd name="T8" fmla="*/ 0 w 186"/>
                <a:gd name="T9" fmla="*/ 0 h 523"/>
                <a:gd name="T10" fmla="*/ 0 w 186"/>
                <a:gd name="T11" fmla="*/ 0 h 523"/>
                <a:gd name="T12" fmla="*/ 0 w 186"/>
                <a:gd name="T13" fmla="*/ 0 h 523"/>
                <a:gd name="T14" fmla="*/ 0 w 186"/>
                <a:gd name="T15" fmla="*/ 0 h 523"/>
                <a:gd name="T16" fmla="*/ 0 w 186"/>
                <a:gd name="T17" fmla="*/ 0 h 523"/>
                <a:gd name="T18" fmla="*/ 0 w 186"/>
                <a:gd name="T19" fmla="*/ 0 h 523"/>
                <a:gd name="T20" fmla="*/ 0 w 186"/>
                <a:gd name="T21" fmla="*/ 0 h 523"/>
                <a:gd name="T22" fmla="*/ 0 w 186"/>
                <a:gd name="T23" fmla="*/ 0 h 523"/>
                <a:gd name="T24" fmla="*/ 0 w 186"/>
                <a:gd name="T25" fmla="*/ 0 h 523"/>
                <a:gd name="T26" fmla="*/ 0 w 186"/>
                <a:gd name="T27" fmla="*/ 0 h 523"/>
                <a:gd name="T28" fmla="*/ 0 w 186"/>
                <a:gd name="T29" fmla="*/ 0 h 523"/>
                <a:gd name="T30" fmla="*/ 0 w 186"/>
                <a:gd name="T31" fmla="*/ 0 h 523"/>
                <a:gd name="T32" fmla="*/ 0 w 186"/>
                <a:gd name="T33" fmla="*/ 0 h 523"/>
                <a:gd name="T34" fmla="*/ 0 w 186"/>
                <a:gd name="T35" fmla="*/ 0 h 523"/>
                <a:gd name="T36" fmla="*/ 0 w 186"/>
                <a:gd name="T37" fmla="*/ 0 h 523"/>
                <a:gd name="T38" fmla="*/ 0 w 186"/>
                <a:gd name="T39" fmla="*/ 0 h 523"/>
                <a:gd name="T40" fmla="*/ 0 w 186"/>
                <a:gd name="T41" fmla="*/ 0 h 523"/>
                <a:gd name="T42" fmla="*/ 0 w 186"/>
                <a:gd name="T43" fmla="*/ 0 h 523"/>
                <a:gd name="T44" fmla="*/ 0 w 186"/>
                <a:gd name="T45" fmla="*/ 0 h 523"/>
                <a:gd name="T46" fmla="*/ 0 w 186"/>
                <a:gd name="T47" fmla="*/ 0 h 523"/>
                <a:gd name="T48" fmla="*/ 0 w 186"/>
                <a:gd name="T49" fmla="*/ 0 h 523"/>
                <a:gd name="T50" fmla="*/ 0 w 186"/>
                <a:gd name="T51" fmla="*/ 0 h 523"/>
                <a:gd name="T52" fmla="*/ 0 w 186"/>
                <a:gd name="T53" fmla="*/ 0 h 523"/>
                <a:gd name="T54" fmla="*/ 0 w 186"/>
                <a:gd name="T55" fmla="*/ 0 h 523"/>
                <a:gd name="T56" fmla="*/ 0 w 186"/>
                <a:gd name="T57" fmla="*/ 0 h 523"/>
                <a:gd name="T58" fmla="*/ 0 w 186"/>
                <a:gd name="T59" fmla="*/ 0 h 523"/>
                <a:gd name="T60" fmla="*/ 0 w 186"/>
                <a:gd name="T61" fmla="*/ 0 h 523"/>
                <a:gd name="T62" fmla="*/ 0 w 186"/>
                <a:gd name="T63" fmla="*/ 0 h 523"/>
                <a:gd name="T64" fmla="*/ 0 w 186"/>
                <a:gd name="T65" fmla="*/ 0 h 523"/>
                <a:gd name="T66" fmla="*/ 0 w 186"/>
                <a:gd name="T67" fmla="*/ 0 h 523"/>
                <a:gd name="T68" fmla="*/ 0 w 186"/>
                <a:gd name="T69" fmla="*/ 0 h 523"/>
                <a:gd name="T70" fmla="*/ 0 w 186"/>
                <a:gd name="T71" fmla="*/ 0 h 523"/>
                <a:gd name="T72" fmla="*/ 0 w 186"/>
                <a:gd name="T73" fmla="*/ 0 h 523"/>
                <a:gd name="T74" fmla="*/ 0 w 186"/>
                <a:gd name="T75" fmla="*/ 0 h 523"/>
                <a:gd name="T76" fmla="*/ 0 w 186"/>
                <a:gd name="T77" fmla="*/ 0 h 523"/>
                <a:gd name="T78" fmla="*/ 0 w 186"/>
                <a:gd name="T79" fmla="*/ 0 h 523"/>
                <a:gd name="T80" fmla="*/ 0 w 186"/>
                <a:gd name="T81" fmla="*/ 0 h 523"/>
                <a:gd name="T82" fmla="*/ 0 w 186"/>
                <a:gd name="T83" fmla="*/ 0 h 523"/>
                <a:gd name="T84" fmla="*/ 0 w 186"/>
                <a:gd name="T85" fmla="*/ 0 h 523"/>
                <a:gd name="T86" fmla="*/ 0 w 186"/>
                <a:gd name="T87" fmla="*/ 0 h 523"/>
                <a:gd name="T88" fmla="*/ 0 w 186"/>
                <a:gd name="T89" fmla="*/ 0 h 523"/>
                <a:gd name="T90" fmla="*/ 0 w 186"/>
                <a:gd name="T91" fmla="*/ 0 h 523"/>
                <a:gd name="T92" fmla="*/ 0 w 186"/>
                <a:gd name="T93" fmla="*/ 0 h 523"/>
                <a:gd name="T94" fmla="*/ 0 w 186"/>
                <a:gd name="T95" fmla="*/ 0 h 523"/>
                <a:gd name="T96" fmla="*/ 0 w 186"/>
                <a:gd name="T97" fmla="*/ 0 h 523"/>
                <a:gd name="T98" fmla="*/ 0 w 186"/>
                <a:gd name="T99" fmla="*/ 0 h 5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"/>
                <a:gd name="T151" fmla="*/ 0 h 523"/>
                <a:gd name="T152" fmla="*/ 186 w 186"/>
                <a:gd name="T153" fmla="*/ 523 h 52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" h="523">
                  <a:moveTo>
                    <a:pt x="38" y="5"/>
                  </a:moveTo>
                  <a:lnTo>
                    <a:pt x="37" y="30"/>
                  </a:lnTo>
                  <a:lnTo>
                    <a:pt x="42" y="55"/>
                  </a:lnTo>
                  <a:lnTo>
                    <a:pt x="61" y="85"/>
                  </a:lnTo>
                  <a:lnTo>
                    <a:pt x="85" y="120"/>
                  </a:lnTo>
                  <a:lnTo>
                    <a:pt x="115" y="148"/>
                  </a:lnTo>
                  <a:lnTo>
                    <a:pt x="136" y="174"/>
                  </a:lnTo>
                  <a:lnTo>
                    <a:pt x="146" y="188"/>
                  </a:lnTo>
                  <a:lnTo>
                    <a:pt x="144" y="196"/>
                  </a:lnTo>
                  <a:lnTo>
                    <a:pt x="141" y="201"/>
                  </a:lnTo>
                  <a:lnTo>
                    <a:pt x="131" y="204"/>
                  </a:lnTo>
                  <a:lnTo>
                    <a:pt x="103" y="223"/>
                  </a:lnTo>
                  <a:lnTo>
                    <a:pt x="68" y="260"/>
                  </a:lnTo>
                  <a:lnTo>
                    <a:pt x="43" y="300"/>
                  </a:lnTo>
                  <a:lnTo>
                    <a:pt x="27" y="338"/>
                  </a:lnTo>
                  <a:lnTo>
                    <a:pt x="13" y="379"/>
                  </a:lnTo>
                  <a:lnTo>
                    <a:pt x="7" y="422"/>
                  </a:lnTo>
                  <a:lnTo>
                    <a:pt x="0" y="457"/>
                  </a:lnTo>
                  <a:lnTo>
                    <a:pt x="5" y="472"/>
                  </a:lnTo>
                  <a:lnTo>
                    <a:pt x="22" y="484"/>
                  </a:lnTo>
                  <a:lnTo>
                    <a:pt x="48" y="493"/>
                  </a:lnTo>
                  <a:lnTo>
                    <a:pt x="80" y="508"/>
                  </a:lnTo>
                  <a:lnTo>
                    <a:pt x="100" y="523"/>
                  </a:lnTo>
                  <a:lnTo>
                    <a:pt x="116" y="520"/>
                  </a:lnTo>
                  <a:lnTo>
                    <a:pt x="131" y="512"/>
                  </a:lnTo>
                  <a:lnTo>
                    <a:pt x="139" y="493"/>
                  </a:lnTo>
                  <a:lnTo>
                    <a:pt x="136" y="484"/>
                  </a:lnTo>
                  <a:lnTo>
                    <a:pt x="123" y="474"/>
                  </a:lnTo>
                  <a:lnTo>
                    <a:pt x="81" y="460"/>
                  </a:lnTo>
                  <a:lnTo>
                    <a:pt x="55" y="452"/>
                  </a:lnTo>
                  <a:lnTo>
                    <a:pt x="42" y="442"/>
                  </a:lnTo>
                  <a:lnTo>
                    <a:pt x="37" y="417"/>
                  </a:lnTo>
                  <a:lnTo>
                    <a:pt x="43" y="387"/>
                  </a:lnTo>
                  <a:lnTo>
                    <a:pt x="66" y="354"/>
                  </a:lnTo>
                  <a:lnTo>
                    <a:pt x="93" y="316"/>
                  </a:lnTo>
                  <a:lnTo>
                    <a:pt x="115" y="290"/>
                  </a:lnTo>
                  <a:lnTo>
                    <a:pt x="143" y="261"/>
                  </a:lnTo>
                  <a:lnTo>
                    <a:pt x="166" y="240"/>
                  </a:lnTo>
                  <a:lnTo>
                    <a:pt x="181" y="221"/>
                  </a:lnTo>
                  <a:lnTo>
                    <a:pt x="186" y="206"/>
                  </a:lnTo>
                  <a:lnTo>
                    <a:pt x="183" y="186"/>
                  </a:lnTo>
                  <a:lnTo>
                    <a:pt x="178" y="164"/>
                  </a:lnTo>
                  <a:lnTo>
                    <a:pt x="161" y="118"/>
                  </a:lnTo>
                  <a:lnTo>
                    <a:pt x="138" y="80"/>
                  </a:lnTo>
                  <a:lnTo>
                    <a:pt x="121" y="50"/>
                  </a:lnTo>
                  <a:lnTo>
                    <a:pt x="90" y="14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48" y="0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4" name="Freeform 81"/>
            <p:cNvSpPr>
              <a:spLocks noChangeAspect="1"/>
            </p:cNvSpPr>
            <p:nvPr/>
          </p:nvSpPr>
          <p:spPr bwMode="auto">
            <a:xfrm>
              <a:off x="4098" y="2292"/>
              <a:ext cx="46" cy="132"/>
            </a:xfrm>
            <a:custGeom>
              <a:avLst/>
              <a:gdLst>
                <a:gd name="T0" fmla="*/ 0 w 199"/>
                <a:gd name="T1" fmla="*/ 0 h 470"/>
                <a:gd name="T2" fmla="*/ 0 w 199"/>
                <a:gd name="T3" fmla="*/ 0 h 470"/>
                <a:gd name="T4" fmla="*/ 0 w 199"/>
                <a:gd name="T5" fmla="*/ 0 h 470"/>
                <a:gd name="T6" fmla="*/ 0 w 199"/>
                <a:gd name="T7" fmla="*/ 0 h 470"/>
                <a:gd name="T8" fmla="*/ 0 w 199"/>
                <a:gd name="T9" fmla="*/ 0 h 470"/>
                <a:gd name="T10" fmla="*/ 0 w 199"/>
                <a:gd name="T11" fmla="*/ 0 h 470"/>
                <a:gd name="T12" fmla="*/ 0 w 199"/>
                <a:gd name="T13" fmla="*/ 0 h 470"/>
                <a:gd name="T14" fmla="*/ 0 w 199"/>
                <a:gd name="T15" fmla="*/ 0 h 470"/>
                <a:gd name="T16" fmla="*/ 0 w 199"/>
                <a:gd name="T17" fmla="*/ 0 h 470"/>
                <a:gd name="T18" fmla="*/ 0 w 199"/>
                <a:gd name="T19" fmla="*/ 0 h 470"/>
                <a:gd name="T20" fmla="*/ 0 w 199"/>
                <a:gd name="T21" fmla="*/ 0 h 470"/>
                <a:gd name="T22" fmla="*/ 0 w 199"/>
                <a:gd name="T23" fmla="*/ 0 h 470"/>
                <a:gd name="T24" fmla="*/ 0 w 199"/>
                <a:gd name="T25" fmla="*/ 0 h 470"/>
                <a:gd name="T26" fmla="*/ 0 w 199"/>
                <a:gd name="T27" fmla="*/ 0 h 470"/>
                <a:gd name="T28" fmla="*/ 0 w 199"/>
                <a:gd name="T29" fmla="*/ 0 h 470"/>
                <a:gd name="T30" fmla="*/ 0 w 199"/>
                <a:gd name="T31" fmla="*/ 0 h 470"/>
                <a:gd name="T32" fmla="*/ 0 w 199"/>
                <a:gd name="T33" fmla="*/ 0 h 470"/>
                <a:gd name="T34" fmla="*/ 0 w 199"/>
                <a:gd name="T35" fmla="*/ 0 h 470"/>
                <a:gd name="T36" fmla="*/ 0 w 199"/>
                <a:gd name="T37" fmla="*/ 0 h 470"/>
                <a:gd name="T38" fmla="*/ 0 w 199"/>
                <a:gd name="T39" fmla="*/ 0 h 470"/>
                <a:gd name="T40" fmla="*/ 0 w 199"/>
                <a:gd name="T41" fmla="*/ 0 h 470"/>
                <a:gd name="T42" fmla="*/ 0 w 199"/>
                <a:gd name="T43" fmla="*/ 0 h 470"/>
                <a:gd name="T44" fmla="*/ 0 w 199"/>
                <a:gd name="T45" fmla="*/ 0 h 470"/>
                <a:gd name="T46" fmla="*/ 0 w 199"/>
                <a:gd name="T47" fmla="*/ 0 h 470"/>
                <a:gd name="T48" fmla="*/ 0 w 199"/>
                <a:gd name="T49" fmla="*/ 0 h 470"/>
                <a:gd name="T50" fmla="*/ 0 w 199"/>
                <a:gd name="T51" fmla="*/ 0 h 470"/>
                <a:gd name="T52" fmla="*/ 0 w 199"/>
                <a:gd name="T53" fmla="*/ 0 h 470"/>
                <a:gd name="T54" fmla="*/ 0 w 199"/>
                <a:gd name="T55" fmla="*/ 0 h 470"/>
                <a:gd name="T56" fmla="*/ 0 w 199"/>
                <a:gd name="T57" fmla="*/ 0 h 470"/>
                <a:gd name="T58" fmla="*/ 0 w 199"/>
                <a:gd name="T59" fmla="*/ 0 h 470"/>
                <a:gd name="T60" fmla="*/ 0 w 199"/>
                <a:gd name="T61" fmla="*/ 0 h 470"/>
                <a:gd name="T62" fmla="*/ 0 w 199"/>
                <a:gd name="T63" fmla="*/ 0 h 470"/>
                <a:gd name="T64" fmla="*/ 0 w 199"/>
                <a:gd name="T65" fmla="*/ 0 h 470"/>
                <a:gd name="T66" fmla="*/ 0 w 199"/>
                <a:gd name="T67" fmla="*/ 0 h 470"/>
                <a:gd name="T68" fmla="*/ 0 w 199"/>
                <a:gd name="T69" fmla="*/ 0 h 470"/>
                <a:gd name="T70" fmla="*/ 0 w 199"/>
                <a:gd name="T71" fmla="*/ 0 h 470"/>
                <a:gd name="T72" fmla="*/ 0 w 199"/>
                <a:gd name="T73" fmla="*/ 0 h 470"/>
                <a:gd name="T74" fmla="*/ 0 w 199"/>
                <a:gd name="T75" fmla="*/ 0 h 470"/>
                <a:gd name="T76" fmla="*/ 0 w 199"/>
                <a:gd name="T77" fmla="*/ 0 h 470"/>
                <a:gd name="T78" fmla="*/ 0 w 199"/>
                <a:gd name="T79" fmla="*/ 0 h 470"/>
                <a:gd name="T80" fmla="*/ 0 w 199"/>
                <a:gd name="T81" fmla="*/ 0 h 470"/>
                <a:gd name="T82" fmla="*/ 0 w 199"/>
                <a:gd name="T83" fmla="*/ 0 h 470"/>
                <a:gd name="T84" fmla="*/ 0 w 199"/>
                <a:gd name="T85" fmla="*/ 0 h 470"/>
                <a:gd name="T86" fmla="*/ 0 w 199"/>
                <a:gd name="T87" fmla="*/ 0 h 470"/>
                <a:gd name="T88" fmla="*/ 0 w 199"/>
                <a:gd name="T89" fmla="*/ 0 h 470"/>
                <a:gd name="T90" fmla="*/ 0 w 199"/>
                <a:gd name="T91" fmla="*/ 0 h 470"/>
                <a:gd name="T92" fmla="*/ 0 w 199"/>
                <a:gd name="T93" fmla="*/ 0 h 470"/>
                <a:gd name="T94" fmla="*/ 0 w 199"/>
                <a:gd name="T95" fmla="*/ 0 h 470"/>
                <a:gd name="T96" fmla="*/ 0 w 199"/>
                <a:gd name="T97" fmla="*/ 0 h 470"/>
                <a:gd name="T98" fmla="*/ 0 w 199"/>
                <a:gd name="T99" fmla="*/ 0 h 4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9"/>
                <a:gd name="T151" fmla="*/ 0 h 470"/>
                <a:gd name="T152" fmla="*/ 199 w 199"/>
                <a:gd name="T153" fmla="*/ 470 h 47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9" h="470">
                  <a:moveTo>
                    <a:pt x="80" y="25"/>
                  </a:moveTo>
                  <a:lnTo>
                    <a:pt x="57" y="5"/>
                  </a:lnTo>
                  <a:lnTo>
                    <a:pt x="30" y="0"/>
                  </a:lnTo>
                  <a:lnTo>
                    <a:pt x="15" y="6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5" y="69"/>
                  </a:lnTo>
                  <a:lnTo>
                    <a:pt x="52" y="91"/>
                  </a:lnTo>
                  <a:lnTo>
                    <a:pt x="83" y="111"/>
                  </a:lnTo>
                  <a:lnTo>
                    <a:pt x="115" y="129"/>
                  </a:lnTo>
                  <a:lnTo>
                    <a:pt x="145" y="151"/>
                  </a:lnTo>
                  <a:lnTo>
                    <a:pt x="161" y="164"/>
                  </a:lnTo>
                  <a:lnTo>
                    <a:pt x="163" y="172"/>
                  </a:lnTo>
                  <a:lnTo>
                    <a:pt x="163" y="185"/>
                  </a:lnTo>
                  <a:lnTo>
                    <a:pt x="148" y="202"/>
                  </a:lnTo>
                  <a:lnTo>
                    <a:pt x="125" y="243"/>
                  </a:lnTo>
                  <a:lnTo>
                    <a:pt x="108" y="278"/>
                  </a:lnTo>
                  <a:lnTo>
                    <a:pt x="100" y="307"/>
                  </a:lnTo>
                  <a:lnTo>
                    <a:pt x="92" y="342"/>
                  </a:lnTo>
                  <a:lnTo>
                    <a:pt x="85" y="365"/>
                  </a:lnTo>
                  <a:lnTo>
                    <a:pt x="72" y="389"/>
                  </a:lnTo>
                  <a:lnTo>
                    <a:pt x="67" y="412"/>
                  </a:lnTo>
                  <a:lnTo>
                    <a:pt x="72" y="427"/>
                  </a:lnTo>
                  <a:lnTo>
                    <a:pt x="97" y="433"/>
                  </a:lnTo>
                  <a:lnTo>
                    <a:pt x="128" y="443"/>
                  </a:lnTo>
                  <a:lnTo>
                    <a:pt x="165" y="453"/>
                  </a:lnTo>
                  <a:lnTo>
                    <a:pt x="183" y="468"/>
                  </a:lnTo>
                  <a:lnTo>
                    <a:pt x="191" y="470"/>
                  </a:lnTo>
                  <a:lnTo>
                    <a:pt x="199" y="460"/>
                  </a:lnTo>
                  <a:lnTo>
                    <a:pt x="199" y="427"/>
                  </a:lnTo>
                  <a:lnTo>
                    <a:pt x="185" y="408"/>
                  </a:lnTo>
                  <a:lnTo>
                    <a:pt x="161" y="407"/>
                  </a:lnTo>
                  <a:lnTo>
                    <a:pt x="132" y="403"/>
                  </a:lnTo>
                  <a:lnTo>
                    <a:pt x="107" y="400"/>
                  </a:lnTo>
                  <a:lnTo>
                    <a:pt x="107" y="384"/>
                  </a:lnTo>
                  <a:lnTo>
                    <a:pt x="118" y="360"/>
                  </a:lnTo>
                  <a:lnTo>
                    <a:pt x="143" y="316"/>
                  </a:lnTo>
                  <a:lnTo>
                    <a:pt x="163" y="278"/>
                  </a:lnTo>
                  <a:lnTo>
                    <a:pt x="178" y="244"/>
                  </a:lnTo>
                  <a:lnTo>
                    <a:pt x="195" y="210"/>
                  </a:lnTo>
                  <a:lnTo>
                    <a:pt x="198" y="194"/>
                  </a:lnTo>
                  <a:lnTo>
                    <a:pt x="199" y="174"/>
                  </a:lnTo>
                  <a:lnTo>
                    <a:pt x="198" y="156"/>
                  </a:lnTo>
                  <a:lnTo>
                    <a:pt x="191" y="141"/>
                  </a:lnTo>
                  <a:lnTo>
                    <a:pt x="181" y="124"/>
                  </a:lnTo>
                  <a:lnTo>
                    <a:pt x="166" y="107"/>
                  </a:lnTo>
                  <a:lnTo>
                    <a:pt x="138" y="83"/>
                  </a:lnTo>
                  <a:lnTo>
                    <a:pt x="110" y="56"/>
                  </a:lnTo>
                  <a:lnTo>
                    <a:pt x="90" y="3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55" name="AutoShape 82"/>
            <p:cNvSpPr>
              <a:spLocks noChangeAspect="1" noChangeArrowheads="1"/>
            </p:cNvSpPr>
            <p:nvPr/>
          </p:nvSpPr>
          <p:spPr bwMode="auto">
            <a:xfrm>
              <a:off x="4181" y="2267"/>
              <a:ext cx="67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6" name="AutoShape 83"/>
            <p:cNvSpPr>
              <a:spLocks noChangeAspect="1" noChangeArrowheads="1"/>
            </p:cNvSpPr>
            <p:nvPr/>
          </p:nvSpPr>
          <p:spPr bwMode="auto">
            <a:xfrm>
              <a:off x="4365" y="2432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7" name="AutoShape 84"/>
            <p:cNvSpPr>
              <a:spLocks noChangeAspect="1" noChangeArrowheads="1"/>
            </p:cNvSpPr>
            <p:nvPr/>
          </p:nvSpPr>
          <p:spPr bwMode="auto">
            <a:xfrm>
              <a:off x="4297" y="2432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8" name="AutoShape 85"/>
            <p:cNvSpPr>
              <a:spLocks noChangeAspect="1" noChangeArrowheads="1"/>
            </p:cNvSpPr>
            <p:nvPr/>
          </p:nvSpPr>
          <p:spPr bwMode="auto">
            <a:xfrm>
              <a:off x="4365" y="2390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59" name="AutoShape 86"/>
            <p:cNvSpPr>
              <a:spLocks noChangeAspect="1" noChangeArrowheads="1"/>
            </p:cNvSpPr>
            <p:nvPr/>
          </p:nvSpPr>
          <p:spPr bwMode="auto">
            <a:xfrm>
              <a:off x="4297" y="2390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0" name="AutoShape 87"/>
            <p:cNvSpPr>
              <a:spLocks noChangeAspect="1" noChangeArrowheads="1"/>
            </p:cNvSpPr>
            <p:nvPr/>
          </p:nvSpPr>
          <p:spPr bwMode="auto">
            <a:xfrm>
              <a:off x="4365" y="2348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1" name="AutoShape 88"/>
            <p:cNvSpPr>
              <a:spLocks noChangeAspect="1" noChangeArrowheads="1"/>
            </p:cNvSpPr>
            <p:nvPr/>
          </p:nvSpPr>
          <p:spPr bwMode="auto">
            <a:xfrm>
              <a:off x="4297" y="2348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2" name="AutoShape 89"/>
            <p:cNvSpPr>
              <a:spLocks noChangeAspect="1" noChangeArrowheads="1"/>
            </p:cNvSpPr>
            <p:nvPr/>
          </p:nvSpPr>
          <p:spPr bwMode="auto">
            <a:xfrm>
              <a:off x="4119" y="2015"/>
              <a:ext cx="70" cy="5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3" name="AutoShape 90"/>
            <p:cNvSpPr>
              <a:spLocks noChangeAspect="1" noChangeArrowheads="1"/>
            </p:cNvSpPr>
            <p:nvPr/>
          </p:nvSpPr>
          <p:spPr bwMode="auto">
            <a:xfrm>
              <a:off x="4119" y="1974"/>
              <a:ext cx="70" cy="5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64" name="Freeform 91"/>
            <p:cNvSpPr>
              <a:spLocks noChangeAspect="1"/>
            </p:cNvSpPr>
            <p:nvPr/>
          </p:nvSpPr>
          <p:spPr bwMode="auto">
            <a:xfrm flipH="1">
              <a:off x="4579" y="2119"/>
              <a:ext cx="56" cy="66"/>
            </a:xfrm>
            <a:custGeom>
              <a:avLst/>
              <a:gdLst>
                <a:gd name="T0" fmla="*/ 0 w 410"/>
                <a:gd name="T1" fmla="*/ 0 h 406"/>
                <a:gd name="T2" fmla="*/ 0 w 410"/>
                <a:gd name="T3" fmla="*/ 0 h 406"/>
                <a:gd name="T4" fmla="*/ 0 w 410"/>
                <a:gd name="T5" fmla="*/ 0 h 406"/>
                <a:gd name="T6" fmla="*/ 0 w 410"/>
                <a:gd name="T7" fmla="*/ 0 h 406"/>
                <a:gd name="T8" fmla="*/ 0 w 410"/>
                <a:gd name="T9" fmla="*/ 0 h 406"/>
                <a:gd name="T10" fmla="*/ 0 w 410"/>
                <a:gd name="T11" fmla="*/ 0 h 406"/>
                <a:gd name="T12" fmla="*/ 0 w 410"/>
                <a:gd name="T13" fmla="*/ 0 h 406"/>
                <a:gd name="T14" fmla="*/ 0 w 410"/>
                <a:gd name="T15" fmla="*/ 0 h 406"/>
                <a:gd name="T16" fmla="*/ 0 w 410"/>
                <a:gd name="T17" fmla="*/ 0 h 406"/>
                <a:gd name="T18" fmla="*/ 0 w 410"/>
                <a:gd name="T19" fmla="*/ 0 h 406"/>
                <a:gd name="T20" fmla="*/ 0 w 410"/>
                <a:gd name="T21" fmla="*/ 0 h 406"/>
                <a:gd name="T22" fmla="*/ 0 w 410"/>
                <a:gd name="T23" fmla="*/ 0 h 406"/>
                <a:gd name="T24" fmla="*/ 0 w 410"/>
                <a:gd name="T25" fmla="*/ 0 h 406"/>
                <a:gd name="T26" fmla="*/ 0 w 410"/>
                <a:gd name="T27" fmla="*/ 0 h 406"/>
                <a:gd name="T28" fmla="*/ 0 w 410"/>
                <a:gd name="T29" fmla="*/ 0 h 406"/>
                <a:gd name="T30" fmla="*/ 0 w 410"/>
                <a:gd name="T31" fmla="*/ 0 h 406"/>
                <a:gd name="T32" fmla="*/ 0 w 410"/>
                <a:gd name="T33" fmla="*/ 0 h 406"/>
                <a:gd name="T34" fmla="*/ 0 w 410"/>
                <a:gd name="T35" fmla="*/ 0 h 406"/>
                <a:gd name="T36" fmla="*/ 0 w 410"/>
                <a:gd name="T37" fmla="*/ 0 h 406"/>
                <a:gd name="T38" fmla="*/ 0 w 410"/>
                <a:gd name="T39" fmla="*/ 0 h 406"/>
                <a:gd name="T40" fmla="*/ 0 w 410"/>
                <a:gd name="T41" fmla="*/ 0 h 406"/>
                <a:gd name="T42" fmla="*/ 0 w 410"/>
                <a:gd name="T43" fmla="*/ 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5" name="Freeform 92"/>
            <p:cNvSpPr>
              <a:spLocks noChangeAspect="1"/>
            </p:cNvSpPr>
            <p:nvPr/>
          </p:nvSpPr>
          <p:spPr bwMode="auto">
            <a:xfrm rot="13877827" flipH="1">
              <a:off x="4526" y="2183"/>
              <a:ext cx="49" cy="150"/>
            </a:xfrm>
            <a:custGeom>
              <a:avLst/>
              <a:gdLst>
                <a:gd name="T0" fmla="*/ 0 w 364"/>
                <a:gd name="T1" fmla="*/ 0 h 907"/>
                <a:gd name="T2" fmla="*/ 0 w 364"/>
                <a:gd name="T3" fmla="*/ 0 h 907"/>
                <a:gd name="T4" fmla="*/ 0 w 364"/>
                <a:gd name="T5" fmla="*/ 0 h 907"/>
                <a:gd name="T6" fmla="*/ 0 w 364"/>
                <a:gd name="T7" fmla="*/ 0 h 907"/>
                <a:gd name="T8" fmla="*/ 0 w 364"/>
                <a:gd name="T9" fmla="*/ 0 h 907"/>
                <a:gd name="T10" fmla="*/ 0 w 364"/>
                <a:gd name="T11" fmla="*/ 0 h 907"/>
                <a:gd name="T12" fmla="*/ 0 w 364"/>
                <a:gd name="T13" fmla="*/ 0 h 907"/>
                <a:gd name="T14" fmla="*/ 0 w 364"/>
                <a:gd name="T15" fmla="*/ 0 h 907"/>
                <a:gd name="T16" fmla="*/ 0 w 364"/>
                <a:gd name="T17" fmla="*/ 0 h 907"/>
                <a:gd name="T18" fmla="*/ 0 w 364"/>
                <a:gd name="T19" fmla="*/ 0 h 907"/>
                <a:gd name="T20" fmla="*/ 0 w 364"/>
                <a:gd name="T21" fmla="*/ 0 h 907"/>
                <a:gd name="T22" fmla="*/ 0 w 364"/>
                <a:gd name="T23" fmla="*/ 0 h 907"/>
                <a:gd name="T24" fmla="*/ 0 w 364"/>
                <a:gd name="T25" fmla="*/ 0 h 907"/>
                <a:gd name="T26" fmla="*/ 0 w 364"/>
                <a:gd name="T27" fmla="*/ 0 h 907"/>
                <a:gd name="T28" fmla="*/ 0 w 364"/>
                <a:gd name="T29" fmla="*/ 0 h 907"/>
                <a:gd name="T30" fmla="*/ 0 w 364"/>
                <a:gd name="T31" fmla="*/ 0 h 907"/>
                <a:gd name="T32" fmla="*/ 0 w 364"/>
                <a:gd name="T33" fmla="*/ 0 h 907"/>
                <a:gd name="T34" fmla="*/ 0 w 364"/>
                <a:gd name="T35" fmla="*/ 0 h 907"/>
                <a:gd name="T36" fmla="*/ 0 w 364"/>
                <a:gd name="T37" fmla="*/ 0 h 907"/>
                <a:gd name="T38" fmla="*/ 0 w 364"/>
                <a:gd name="T39" fmla="*/ 0 h 907"/>
                <a:gd name="T40" fmla="*/ 0 w 364"/>
                <a:gd name="T41" fmla="*/ 0 h 907"/>
                <a:gd name="T42" fmla="*/ 0 w 364"/>
                <a:gd name="T43" fmla="*/ 0 h 907"/>
                <a:gd name="T44" fmla="*/ 0 w 364"/>
                <a:gd name="T45" fmla="*/ 0 h 907"/>
                <a:gd name="T46" fmla="*/ 0 w 364"/>
                <a:gd name="T47" fmla="*/ 0 h 907"/>
                <a:gd name="T48" fmla="*/ 0 w 364"/>
                <a:gd name="T49" fmla="*/ 0 h 907"/>
                <a:gd name="T50" fmla="*/ 0 w 364"/>
                <a:gd name="T51" fmla="*/ 0 h 907"/>
                <a:gd name="T52" fmla="*/ 0 w 364"/>
                <a:gd name="T53" fmla="*/ 0 h 907"/>
                <a:gd name="T54" fmla="*/ 0 w 364"/>
                <a:gd name="T55" fmla="*/ 0 h 907"/>
                <a:gd name="T56" fmla="*/ 0 w 364"/>
                <a:gd name="T57" fmla="*/ 0 h 907"/>
                <a:gd name="T58" fmla="*/ 0 w 364"/>
                <a:gd name="T59" fmla="*/ 0 h 907"/>
                <a:gd name="T60" fmla="*/ 0 w 364"/>
                <a:gd name="T61" fmla="*/ 0 h 907"/>
                <a:gd name="T62" fmla="*/ 0 w 364"/>
                <a:gd name="T63" fmla="*/ 0 h 907"/>
                <a:gd name="T64" fmla="*/ 0 w 364"/>
                <a:gd name="T65" fmla="*/ 0 h 907"/>
                <a:gd name="T66" fmla="*/ 0 w 364"/>
                <a:gd name="T67" fmla="*/ 0 h 907"/>
                <a:gd name="T68" fmla="*/ 0 w 364"/>
                <a:gd name="T69" fmla="*/ 0 h 907"/>
                <a:gd name="T70" fmla="*/ 0 w 364"/>
                <a:gd name="T71" fmla="*/ 0 h 907"/>
                <a:gd name="T72" fmla="*/ 0 w 364"/>
                <a:gd name="T73" fmla="*/ 0 h 907"/>
                <a:gd name="T74" fmla="*/ 0 w 364"/>
                <a:gd name="T75" fmla="*/ 0 h 907"/>
                <a:gd name="T76" fmla="*/ 0 w 364"/>
                <a:gd name="T77" fmla="*/ 0 h 9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4"/>
                <a:gd name="T118" fmla="*/ 0 h 907"/>
                <a:gd name="T119" fmla="*/ 364 w 364"/>
                <a:gd name="T120" fmla="*/ 907 h 90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4" h="907">
                  <a:moveTo>
                    <a:pt x="101" y="765"/>
                  </a:moveTo>
                  <a:lnTo>
                    <a:pt x="35" y="816"/>
                  </a:lnTo>
                  <a:lnTo>
                    <a:pt x="15" y="832"/>
                  </a:lnTo>
                  <a:lnTo>
                    <a:pt x="0" y="867"/>
                  </a:lnTo>
                  <a:lnTo>
                    <a:pt x="20" y="902"/>
                  </a:lnTo>
                  <a:lnTo>
                    <a:pt x="40" y="907"/>
                  </a:lnTo>
                  <a:lnTo>
                    <a:pt x="101" y="887"/>
                  </a:lnTo>
                  <a:lnTo>
                    <a:pt x="192" y="816"/>
                  </a:lnTo>
                  <a:lnTo>
                    <a:pt x="273" y="730"/>
                  </a:lnTo>
                  <a:lnTo>
                    <a:pt x="359" y="633"/>
                  </a:lnTo>
                  <a:lnTo>
                    <a:pt x="364" y="593"/>
                  </a:lnTo>
                  <a:lnTo>
                    <a:pt x="364" y="482"/>
                  </a:lnTo>
                  <a:lnTo>
                    <a:pt x="339" y="310"/>
                  </a:lnTo>
                  <a:lnTo>
                    <a:pt x="354" y="209"/>
                  </a:lnTo>
                  <a:lnTo>
                    <a:pt x="364" y="168"/>
                  </a:lnTo>
                  <a:lnTo>
                    <a:pt x="349" y="147"/>
                  </a:lnTo>
                  <a:lnTo>
                    <a:pt x="313" y="127"/>
                  </a:lnTo>
                  <a:lnTo>
                    <a:pt x="288" y="112"/>
                  </a:lnTo>
                  <a:lnTo>
                    <a:pt x="303" y="21"/>
                  </a:lnTo>
                  <a:lnTo>
                    <a:pt x="293" y="0"/>
                  </a:lnTo>
                  <a:lnTo>
                    <a:pt x="273" y="6"/>
                  </a:lnTo>
                  <a:lnTo>
                    <a:pt x="263" y="122"/>
                  </a:lnTo>
                  <a:lnTo>
                    <a:pt x="253" y="152"/>
                  </a:lnTo>
                  <a:lnTo>
                    <a:pt x="248" y="173"/>
                  </a:lnTo>
                  <a:lnTo>
                    <a:pt x="207" y="157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97" y="194"/>
                  </a:lnTo>
                  <a:lnTo>
                    <a:pt x="233" y="194"/>
                  </a:lnTo>
                  <a:lnTo>
                    <a:pt x="258" y="214"/>
                  </a:lnTo>
                  <a:lnTo>
                    <a:pt x="278" y="249"/>
                  </a:lnTo>
                  <a:lnTo>
                    <a:pt x="298" y="305"/>
                  </a:lnTo>
                  <a:lnTo>
                    <a:pt x="313" y="416"/>
                  </a:lnTo>
                  <a:lnTo>
                    <a:pt x="313" y="517"/>
                  </a:lnTo>
                  <a:lnTo>
                    <a:pt x="303" y="598"/>
                  </a:lnTo>
                  <a:lnTo>
                    <a:pt x="283" y="633"/>
                  </a:lnTo>
                  <a:lnTo>
                    <a:pt x="212" y="684"/>
                  </a:lnTo>
                  <a:lnTo>
                    <a:pt x="136" y="730"/>
                  </a:lnTo>
                  <a:lnTo>
                    <a:pt x="101" y="765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6" name="Freeform 93"/>
            <p:cNvSpPr>
              <a:spLocks noChangeAspect="1"/>
            </p:cNvSpPr>
            <p:nvPr/>
          </p:nvSpPr>
          <p:spPr bwMode="auto">
            <a:xfrm flipH="1">
              <a:off x="4610" y="2193"/>
              <a:ext cx="45" cy="89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7" name="Freeform 94"/>
            <p:cNvSpPr>
              <a:spLocks noChangeAspect="1"/>
            </p:cNvSpPr>
            <p:nvPr/>
          </p:nvSpPr>
          <p:spPr bwMode="auto">
            <a:xfrm flipH="1">
              <a:off x="4576" y="2189"/>
              <a:ext cx="42" cy="109"/>
            </a:xfrm>
            <a:custGeom>
              <a:avLst/>
              <a:gdLst>
                <a:gd name="T0" fmla="*/ 0 w 309"/>
                <a:gd name="T1" fmla="*/ 0 h 673"/>
                <a:gd name="T2" fmla="*/ 0 w 309"/>
                <a:gd name="T3" fmla="*/ 0 h 673"/>
                <a:gd name="T4" fmla="*/ 0 w 309"/>
                <a:gd name="T5" fmla="*/ 0 h 673"/>
                <a:gd name="T6" fmla="*/ 0 w 309"/>
                <a:gd name="T7" fmla="*/ 0 h 673"/>
                <a:gd name="T8" fmla="*/ 0 w 309"/>
                <a:gd name="T9" fmla="*/ 0 h 673"/>
                <a:gd name="T10" fmla="*/ 0 w 309"/>
                <a:gd name="T11" fmla="*/ 0 h 673"/>
                <a:gd name="T12" fmla="*/ 0 w 309"/>
                <a:gd name="T13" fmla="*/ 0 h 673"/>
                <a:gd name="T14" fmla="*/ 0 w 309"/>
                <a:gd name="T15" fmla="*/ 0 h 673"/>
                <a:gd name="T16" fmla="*/ 0 w 309"/>
                <a:gd name="T17" fmla="*/ 0 h 673"/>
                <a:gd name="T18" fmla="*/ 0 w 309"/>
                <a:gd name="T19" fmla="*/ 0 h 673"/>
                <a:gd name="T20" fmla="*/ 0 w 309"/>
                <a:gd name="T21" fmla="*/ 0 h 673"/>
                <a:gd name="T22" fmla="*/ 0 w 309"/>
                <a:gd name="T23" fmla="*/ 0 h 673"/>
                <a:gd name="T24" fmla="*/ 0 w 309"/>
                <a:gd name="T25" fmla="*/ 0 h 673"/>
                <a:gd name="T26" fmla="*/ 0 w 309"/>
                <a:gd name="T27" fmla="*/ 0 h 673"/>
                <a:gd name="T28" fmla="*/ 0 w 309"/>
                <a:gd name="T29" fmla="*/ 0 h 673"/>
                <a:gd name="T30" fmla="*/ 0 w 309"/>
                <a:gd name="T31" fmla="*/ 0 h 673"/>
                <a:gd name="T32" fmla="*/ 0 w 309"/>
                <a:gd name="T33" fmla="*/ 0 h 673"/>
                <a:gd name="T34" fmla="*/ 0 w 309"/>
                <a:gd name="T35" fmla="*/ 0 h 673"/>
                <a:gd name="T36" fmla="*/ 0 w 309"/>
                <a:gd name="T37" fmla="*/ 0 h 673"/>
                <a:gd name="T38" fmla="*/ 0 w 309"/>
                <a:gd name="T39" fmla="*/ 0 h 673"/>
                <a:gd name="T40" fmla="*/ 0 w 309"/>
                <a:gd name="T41" fmla="*/ 0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8" name="Freeform 95"/>
            <p:cNvSpPr>
              <a:spLocks noChangeAspect="1"/>
            </p:cNvSpPr>
            <p:nvPr/>
          </p:nvSpPr>
          <p:spPr bwMode="auto">
            <a:xfrm flipH="1">
              <a:off x="4599" y="2278"/>
              <a:ext cx="32" cy="158"/>
            </a:xfrm>
            <a:custGeom>
              <a:avLst/>
              <a:gdLst>
                <a:gd name="T0" fmla="*/ 0 w 235"/>
                <a:gd name="T1" fmla="*/ 0 h 973"/>
                <a:gd name="T2" fmla="*/ 0 w 235"/>
                <a:gd name="T3" fmla="*/ 0 h 973"/>
                <a:gd name="T4" fmla="*/ 0 w 235"/>
                <a:gd name="T5" fmla="*/ 0 h 973"/>
                <a:gd name="T6" fmla="*/ 0 w 235"/>
                <a:gd name="T7" fmla="*/ 0 h 973"/>
                <a:gd name="T8" fmla="*/ 0 w 235"/>
                <a:gd name="T9" fmla="*/ 0 h 973"/>
                <a:gd name="T10" fmla="*/ 0 w 235"/>
                <a:gd name="T11" fmla="*/ 0 h 973"/>
                <a:gd name="T12" fmla="*/ 0 w 235"/>
                <a:gd name="T13" fmla="*/ 0 h 973"/>
                <a:gd name="T14" fmla="*/ 0 w 235"/>
                <a:gd name="T15" fmla="*/ 0 h 973"/>
                <a:gd name="T16" fmla="*/ 0 w 235"/>
                <a:gd name="T17" fmla="*/ 0 h 973"/>
                <a:gd name="T18" fmla="*/ 0 w 235"/>
                <a:gd name="T19" fmla="*/ 0 h 973"/>
                <a:gd name="T20" fmla="*/ 0 w 235"/>
                <a:gd name="T21" fmla="*/ 0 h 973"/>
                <a:gd name="T22" fmla="*/ 0 w 235"/>
                <a:gd name="T23" fmla="*/ 0 h 973"/>
                <a:gd name="T24" fmla="*/ 0 w 235"/>
                <a:gd name="T25" fmla="*/ 0 h 973"/>
                <a:gd name="T26" fmla="*/ 0 w 235"/>
                <a:gd name="T27" fmla="*/ 0 h 973"/>
                <a:gd name="T28" fmla="*/ 0 w 235"/>
                <a:gd name="T29" fmla="*/ 0 h 973"/>
                <a:gd name="T30" fmla="*/ 0 w 235"/>
                <a:gd name="T31" fmla="*/ 0 h 973"/>
                <a:gd name="T32" fmla="*/ 0 w 235"/>
                <a:gd name="T33" fmla="*/ 0 h 973"/>
                <a:gd name="T34" fmla="*/ 0 w 235"/>
                <a:gd name="T35" fmla="*/ 0 h 973"/>
                <a:gd name="T36" fmla="*/ 0 w 235"/>
                <a:gd name="T37" fmla="*/ 0 h 973"/>
                <a:gd name="T38" fmla="*/ 0 w 235"/>
                <a:gd name="T39" fmla="*/ 0 h 973"/>
                <a:gd name="T40" fmla="*/ 0 w 235"/>
                <a:gd name="T41" fmla="*/ 0 h 973"/>
                <a:gd name="T42" fmla="*/ 0 w 235"/>
                <a:gd name="T43" fmla="*/ 0 h 973"/>
                <a:gd name="T44" fmla="*/ 0 w 235"/>
                <a:gd name="T45" fmla="*/ 0 h 973"/>
                <a:gd name="T46" fmla="*/ 0 w 235"/>
                <a:gd name="T47" fmla="*/ 0 h 973"/>
                <a:gd name="T48" fmla="*/ 0 w 235"/>
                <a:gd name="T49" fmla="*/ 0 h 973"/>
                <a:gd name="T50" fmla="*/ 0 w 235"/>
                <a:gd name="T51" fmla="*/ 0 h 973"/>
                <a:gd name="T52" fmla="*/ 0 w 235"/>
                <a:gd name="T53" fmla="*/ 0 h 973"/>
                <a:gd name="T54" fmla="*/ 0 w 235"/>
                <a:gd name="T55" fmla="*/ 0 h 973"/>
                <a:gd name="T56" fmla="*/ 0 w 235"/>
                <a:gd name="T57" fmla="*/ 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69" name="Freeform 96"/>
            <p:cNvSpPr>
              <a:spLocks noChangeAspect="1"/>
            </p:cNvSpPr>
            <p:nvPr/>
          </p:nvSpPr>
          <p:spPr bwMode="auto">
            <a:xfrm flipH="1">
              <a:off x="4543" y="2278"/>
              <a:ext cx="53" cy="133"/>
            </a:xfrm>
            <a:custGeom>
              <a:avLst/>
              <a:gdLst>
                <a:gd name="T0" fmla="*/ 0 w 384"/>
                <a:gd name="T1" fmla="*/ 0 h 821"/>
                <a:gd name="T2" fmla="*/ 0 w 384"/>
                <a:gd name="T3" fmla="*/ 0 h 821"/>
                <a:gd name="T4" fmla="*/ 0 w 384"/>
                <a:gd name="T5" fmla="*/ 0 h 821"/>
                <a:gd name="T6" fmla="*/ 0 w 384"/>
                <a:gd name="T7" fmla="*/ 0 h 821"/>
                <a:gd name="T8" fmla="*/ 0 w 384"/>
                <a:gd name="T9" fmla="*/ 0 h 821"/>
                <a:gd name="T10" fmla="*/ 0 w 384"/>
                <a:gd name="T11" fmla="*/ 0 h 821"/>
                <a:gd name="T12" fmla="*/ 0 w 384"/>
                <a:gd name="T13" fmla="*/ 0 h 821"/>
                <a:gd name="T14" fmla="*/ 0 w 384"/>
                <a:gd name="T15" fmla="*/ 0 h 821"/>
                <a:gd name="T16" fmla="*/ 0 w 384"/>
                <a:gd name="T17" fmla="*/ 0 h 821"/>
                <a:gd name="T18" fmla="*/ 0 w 384"/>
                <a:gd name="T19" fmla="*/ 0 h 821"/>
                <a:gd name="T20" fmla="*/ 0 w 384"/>
                <a:gd name="T21" fmla="*/ 0 h 821"/>
                <a:gd name="T22" fmla="*/ 0 w 384"/>
                <a:gd name="T23" fmla="*/ 0 h 821"/>
                <a:gd name="T24" fmla="*/ 0 w 384"/>
                <a:gd name="T25" fmla="*/ 0 h 821"/>
                <a:gd name="T26" fmla="*/ 0 w 384"/>
                <a:gd name="T27" fmla="*/ 0 h 821"/>
                <a:gd name="T28" fmla="*/ 0 w 384"/>
                <a:gd name="T29" fmla="*/ 0 h 821"/>
                <a:gd name="T30" fmla="*/ 0 w 384"/>
                <a:gd name="T31" fmla="*/ 0 h 821"/>
                <a:gd name="T32" fmla="*/ 0 w 384"/>
                <a:gd name="T33" fmla="*/ 0 h 821"/>
                <a:gd name="T34" fmla="*/ 0 w 384"/>
                <a:gd name="T35" fmla="*/ 0 h 821"/>
                <a:gd name="T36" fmla="*/ 0 w 384"/>
                <a:gd name="T37" fmla="*/ 0 h 821"/>
                <a:gd name="T38" fmla="*/ 0 w 384"/>
                <a:gd name="T39" fmla="*/ 0 h 821"/>
                <a:gd name="T40" fmla="*/ 0 w 384"/>
                <a:gd name="T41" fmla="*/ 0 h 821"/>
                <a:gd name="T42" fmla="*/ 0 w 384"/>
                <a:gd name="T43" fmla="*/ 0 h 821"/>
                <a:gd name="T44" fmla="*/ 0 w 384"/>
                <a:gd name="T45" fmla="*/ 0 h 821"/>
                <a:gd name="T46" fmla="*/ 0 w 384"/>
                <a:gd name="T47" fmla="*/ 0 h 821"/>
                <a:gd name="T48" fmla="*/ 0 w 384"/>
                <a:gd name="T49" fmla="*/ 0 h 821"/>
                <a:gd name="T50" fmla="*/ 0 w 384"/>
                <a:gd name="T51" fmla="*/ 0 h 821"/>
                <a:gd name="T52" fmla="*/ 0 w 384"/>
                <a:gd name="T53" fmla="*/ 0 h 821"/>
                <a:gd name="T54" fmla="*/ 0 w 384"/>
                <a:gd name="T55" fmla="*/ 0 h 821"/>
                <a:gd name="T56" fmla="*/ 0 w 384"/>
                <a:gd name="T57" fmla="*/ 0 h 821"/>
                <a:gd name="T58" fmla="*/ 0 w 384"/>
                <a:gd name="T59" fmla="*/ 0 h 821"/>
                <a:gd name="T60" fmla="*/ 0 w 384"/>
                <a:gd name="T61" fmla="*/ 0 h 821"/>
                <a:gd name="T62" fmla="*/ 0 w 384"/>
                <a:gd name="T63" fmla="*/ 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70" name="AutoShape 97"/>
            <p:cNvSpPr>
              <a:spLocks noChangeAspect="1" noChangeArrowheads="1"/>
            </p:cNvSpPr>
            <p:nvPr/>
          </p:nvSpPr>
          <p:spPr bwMode="auto">
            <a:xfrm>
              <a:off x="4365" y="2307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1" name="AutoShape 98"/>
            <p:cNvSpPr>
              <a:spLocks noChangeAspect="1" noChangeArrowheads="1"/>
            </p:cNvSpPr>
            <p:nvPr/>
          </p:nvSpPr>
          <p:spPr bwMode="auto">
            <a:xfrm>
              <a:off x="4297" y="2307"/>
              <a:ext cx="68" cy="54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2" name="AutoShape 99"/>
            <p:cNvSpPr>
              <a:spLocks noChangeAspect="1" noChangeArrowheads="1"/>
            </p:cNvSpPr>
            <p:nvPr/>
          </p:nvSpPr>
          <p:spPr bwMode="auto">
            <a:xfrm>
              <a:off x="4566" y="2036"/>
              <a:ext cx="70" cy="5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73" name="AutoShape 100"/>
            <p:cNvSpPr>
              <a:spLocks noChangeAspect="1" noChangeArrowheads="1"/>
            </p:cNvSpPr>
            <p:nvPr/>
          </p:nvSpPr>
          <p:spPr bwMode="auto">
            <a:xfrm>
              <a:off x="4566" y="1994"/>
              <a:ext cx="70" cy="56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1781" name="Rectangle 101"/>
            <p:cNvSpPr>
              <a:spLocks noChangeAspect="1" noChangeArrowheads="1"/>
            </p:cNvSpPr>
            <p:nvPr/>
          </p:nvSpPr>
          <p:spPr bwMode="auto">
            <a:xfrm>
              <a:off x="3180" y="2762"/>
              <a:ext cx="76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4. Movimiento</a:t>
              </a:r>
            </a:p>
            <a:p>
              <a:pPr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    de personal</a:t>
              </a:r>
            </a:p>
          </p:txBody>
        </p:sp>
        <p:grpSp>
          <p:nvGrpSpPr>
            <p:cNvPr id="12" name="Group 102"/>
            <p:cNvGrpSpPr>
              <a:grpSpLocks noChangeAspect="1"/>
            </p:cNvGrpSpPr>
            <p:nvPr/>
          </p:nvGrpSpPr>
          <p:grpSpPr bwMode="auto">
            <a:xfrm>
              <a:off x="3522" y="2922"/>
              <a:ext cx="1049" cy="541"/>
              <a:chOff x="484" y="1021"/>
              <a:chExt cx="3721" cy="1919"/>
            </a:xfrm>
          </p:grpSpPr>
          <p:grpSp>
            <p:nvGrpSpPr>
              <p:cNvPr id="13" name="Group 103"/>
              <p:cNvGrpSpPr>
                <a:grpSpLocks noChangeAspect="1"/>
              </p:cNvGrpSpPr>
              <p:nvPr/>
            </p:nvGrpSpPr>
            <p:grpSpPr bwMode="auto">
              <a:xfrm>
                <a:off x="3067" y="1021"/>
                <a:ext cx="752" cy="1919"/>
                <a:chOff x="2270" y="2282"/>
                <a:chExt cx="1589" cy="1976"/>
              </a:xfrm>
            </p:grpSpPr>
            <p:pic>
              <p:nvPicPr>
                <p:cNvPr id="1355" name="Picture 10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l="33958" t="44167" r="34354" b="10278"/>
                <a:stretch>
                  <a:fillRect/>
                </a:stretch>
              </p:blipFill>
              <p:spPr bwMode="auto">
                <a:xfrm>
                  <a:off x="2338" y="2618"/>
                  <a:ext cx="1521" cy="16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56" name="Rectangle 105"/>
                <p:cNvSpPr>
                  <a:spLocks noChangeAspect="1" noChangeArrowheads="1"/>
                </p:cNvSpPr>
                <p:nvPr/>
              </p:nvSpPr>
              <p:spPr bwMode="auto">
                <a:xfrm>
                  <a:off x="2380" y="2470"/>
                  <a:ext cx="730" cy="3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57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270" y="2590"/>
                  <a:ext cx="220" cy="36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58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3520" y="2520"/>
                  <a:ext cx="110" cy="90"/>
                </a:xfrm>
                <a:prstGeom prst="rect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59" name="Rectangle 108"/>
                <p:cNvSpPr>
                  <a:spLocks noChangeAspect="1" noChangeArrowheads="1"/>
                </p:cNvSpPr>
                <p:nvPr/>
              </p:nvSpPr>
              <p:spPr bwMode="auto">
                <a:xfrm>
                  <a:off x="3516" y="2396"/>
                  <a:ext cx="110" cy="90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1360" name="Rectangle 109"/>
                <p:cNvSpPr>
                  <a:spLocks noChangeAspect="1" noChangeArrowheads="1"/>
                </p:cNvSpPr>
                <p:nvPr/>
              </p:nvSpPr>
              <p:spPr bwMode="auto">
                <a:xfrm>
                  <a:off x="3522" y="2282"/>
                  <a:ext cx="110" cy="90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  <p:grpSp>
            <p:nvGrpSpPr>
              <p:cNvPr id="14" name="Group 110"/>
              <p:cNvGrpSpPr>
                <a:grpSpLocks noChangeAspect="1"/>
              </p:cNvGrpSpPr>
              <p:nvPr/>
            </p:nvGrpSpPr>
            <p:grpSpPr bwMode="auto">
              <a:xfrm>
                <a:off x="484" y="2256"/>
                <a:ext cx="310" cy="517"/>
                <a:chOff x="2064" y="1824"/>
                <a:chExt cx="198" cy="287"/>
              </a:xfrm>
            </p:grpSpPr>
            <p:sp>
              <p:nvSpPr>
                <p:cNvPr id="1350" name="Rectangle 111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15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352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353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354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6" name="Group 116"/>
              <p:cNvGrpSpPr>
                <a:grpSpLocks noChangeAspect="1"/>
              </p:cNvGrpSpPr>
              <p:nvPr/>
            </p:nvGrpSpPr>
            <p:grpSpPr bwMode="auto">
              <a:xfrm>
                <a:off x="3895" y="2232"/>
                <a:ext cx="310" cy="517"/>
                <a:chOff x="2064" y="1824"/>
                <a:chExt cx="198" cy="287"/>
              </a:xfrm>
            </p:grpSpPr>
            <p:sp>
              <p:nvSpPr>
                <p:cNvPr id="1345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17" name="Group 118"/>
                <p:cNvGrpSpPr>
                  <a:grpSpLocks noChangeAspect="1"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347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348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349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18" name="Group 122"/>
              <p:cNvGrpSpPr>
                <a:grpSpLocks noChangeAspect="1"/>
              </p:cNvGrpSpPr>
              <p:nvPr/>
            </p:nvGrpSpPr>
            <p:grpSpPr bwMode="auto">
              <a:xfrm>
                <a:off x="1668" y="1073"/>
                <a:ext cx="1188" cy="1754"/>
                <a:chOff x="4152" y="1037"/>
                <a:chExt cx="1188" cy="1754"/>
              </a:xfrm>
            </p:grpSpPr>
            <p:grpSp>
              <p:nvGrpSpPr>
                <p:cNvPr id="19" name="Group 123"/>
                <p:cNvGrpSpPr>
                  <a:grpSpLocks noChangeAspect="1"/>
                </p:cNvGrpSpPr>
                <p:nvPr/>
              </p:nvGrpSpPr>
              <p:grpSpPr bwMode="auto">
                <a:xfrm rot="2367143">
                  <a:off x="4871" y="1037"/>
                  <a:ext cx="161" cy="270"/>
                  <a:chOff x="3458" y="2928"/>
                  <a:chExt cx="187" cy="223"/>
                </a:xfrm>
              </p:grpSpPr>
              <p:sp>
                <p:nvSpPr>
                  <p:cNvPr id="1342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3624" y="2928"/>
                    <a:ext cx="21" cy="125"/>
                  </a:xfrm>
                  <a:custGeom>
                    <a:avLst/>
                    <a:gdLst>
                      <a:gd name="T0" fmla="*/ 0 w 86"/>
                      <a:gd name="T1" fmla="*/ 0 h 375"/>
                      <a:gd name="T2" fmla="*/ 0 w 86"/>
                      <a:gd name="T3" fmla="*/ 0 h 375"/>
                      <a:gd name="T4" fmla="*/ 0 w 86"/>
                      <a:gd name="T5" fmla="*/ 0 h 375"/>
                      <a:gd name="T6" fmla="*/ 0 w 86"/>
                      <a:gd name="T7" fmla="*/ 0 h 375"/>
                      <a:gd name="T8" fmla="*/ 0 w 86"/>
                      <a:gd name="T9" fmla="*/ 0 h 375"/>
                      <a:gd name="T10" fmla="*/ 0 w 86"/>
                      <a:gd name="T11" fmla="*/ 0 h 375"/>
                      <a:gd name="T12" fmla="*/ 0 w 86"/>
                      <a:gd name="T13" fmla="*/ 0 h 375"/>
                      <a:gd name="T14" fmla="*/ 0 w 86"/>
                      <a:gd name="T15" fmla="*/ 0 h 375"/>
                      <a:gd name="T16" fmla="*/ 0 w 86"/>
                      <a:gd name="T17" fmla="*/ 0 h 375"/>
                      <a:gd name="T18" fmla="*/ 0 w 86"/>
                      <a:gd name="T19" fmla="*/ 0 h 375"/>
                      <a:gd name="T20" fmla="*/ 0 w 86"/>
                      <a:gd name="T21" fmla="*/ 0 h 37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6"/>
                      <a:gd name="T34" fmla="*/ 0 h 375"/>
                      <a:gd name="T35" fmla="*/ 86 w 86"/>
                      <a:gd name="T36" fmla="*/ 375 h 37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6" h="375">
                        <a:moveTo>
                          <a:pt x="28" y="348"/>
                        </a:moveTo>
                        <a:lnTo>
                          <a:pt x="12" y="201"/>
                        </a:lnTo>
                        <a:lnTo>
                          <a:pt x="0" y="108"/>
                        </a:lnTo>
                        <a:lnTo>
                          <a:pt x="0" y="27"/>
                        </a:lnTo>
                        <a:lnTo>
                          <a:pt x="28" y="0"/>
                        </a:lnTo>
                        <a:lnTo>
                          <a:pt x="65" y="0"/>
                        </a:lnTo>
                        <a:lnTo>
                          <a:pt x="86" y="41"/>
                        </a:lnTo>
                        <a:lnTo>
                          <a:pt x="73" y="134"/>
                        </a:lnTo>
                        <a:lnTo>
                          <a:pt x="65" y="308"/>
                        </a:lnTo>
                        <a:lnTo>
                          <a:pt x="49" y="375"/>
                        </a:lnTo>
                        <a:lnTo>
                          <a:pt x="28" y="348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3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3504" y="2991"/>
                    <a:ext cx="74" cy="85"/>
                  </a:xfrm>
                  <a:custGeom>
                    <a:avLst/>
                    <a:gdLst>
                      <a:gd name="T0" fmla="*/ 0 w 299"/>
                      <a:gd name="T1" fmla="*/ 0 h 254"/>
                      <a:gd name="T2" fmla="*/ 0 w 299"/>
                      <a:gd name="T3" fmla="*/ 0 h 254"/>
                      <a:gd name="T4" fmla="*/ 0 w 299"/>
                      <a:gd name="T5" fmla="*/ 0 h 254"/>
                      <a:gd name="T6" fmla="*/ 0 w 299"/>
                      <a:gd name="T7" fmla="*/ 0 h 254"/>
                      <a:gd name="T8" fmla="*/ 0 w 299"/>
                      <a:gd name="T9" fmla="*/ 0 h 254"/>
                      <a:gd name="T10" fmla="*/ 0 w 299"/>
                      <a:gd name="T11" fmla="*/ 0 h 254"/>
                      <a:gd name="T12" fmla="*/ 0 w 299"/>
                      <a:gd name="T13" fmla="*/ 0 h 254"/>
                      <a:gd name="T14" fmla="*/ 0 w 299"/>
                      <a:gd name="T15" fmla="*/ 0 h 254"/>
                      <a:gd name="T16" fmla="*/ 0 w 299"/>
                      <a:gd name="T17" fmla="*/ 0 h 254"/>
                      <a:gd name="T18" fmla="*/ 0 w 299"/>
                      <a:gd name="T19" fmla="*/ 0 h 254"/>
                      <a:gd name="T20" fmla="*/ 0 w 299"/>
                      <a:gd name="T21" fmla="*/ 0 h 254"/>
                      <a:gd name="T22" fmla="*/ 0 w 299"/>
                      <a:gd name="T23" fmla="*/ 0 h 2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99"/>
                      <a:gd name="T37" fmla="*/ 0 h 254"/>
                      <a:gd name="T38" fmla="*/ 299 w 299"/>
                      <a:gd name="T39" fmla="*/ 254 h 25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99" h="254">
                        <a:moveTo>
                          <a:pt x="250" y="224"/>
                        </a:moveTo>
                        <a:lnTo>
                          <a:pt x="201" y="143"/>
                        </a:lnTo>
                        <a:lnTo>
                          <a:pt x="111" y="102"/>
                        </a:lnTo>
                        <a:lnTo>
                          <a:pt x="37" y="90"/>
                        </a:lnTo>
                        <a:lnTo>
                          <a:pt x="0" y="40"/>
                        </a:lnTo>
                        <a:lnTo>
                          <a:pt x="13" y="14"/>
                        </a:lnTo>
                        <a:lnTo>
                          <a:pt x="50" y="0"/>
                        </a:lnTo>
                        <a:lnTo>
                          <a:pt x="115" y="26"/>
                        </a:lnTo>
                        <a:lnTo>
                          <a:pt x="188" y="67"/>
                        </a:lnTo>
                        <a:lnTo>
                          <a:pt x="237" y="134"/>
                        </a:lnTo>
                        <a:lnTo>
                          <a:pt x="299" y="254"/>
                        </a:lnTo>
                        <a:lnTo>
                          <a:pt x="250" y="224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344" name="Freeform 126"/>
                  <p:cNvSpPr>
                    <a:spLocks noChangeAspect="1"/>
                  </p:cNvSpPr>
                  <p:nvPr/>
                </p:nvSpPr>
                <p:spPr bwMode="auto">
                  <a:xfrm>
                    <a:off x="3458" y="3091"/>
                    <a:ext cx="80" cy="60"/>
                  </a:xfrm>
                  <a:custGeom>
                    <a:avLst/>
                    <a:gdLst>
                      <a:gd name="T0" fmla="*/ 0 w 323"/>
                      <a:gd name="T1" fmla="*/ 0 h 179"/>
                      <a:gd name="T2" fmla="*/ 0 w 323"/>
                      <a:gd name="T3" fmla="*/ 0 h 179"/>
                      <a:gd name="T4" fmla="*/ 0 w 323"/>
                      <a:gd name="T5" fmla="*/ 0 h 179"/>
                      <a:gd name="T6" fmla="*/ 0 w 323"/>
                      <a:gd name="T7" fmla="*/ 0 h 179"/>
                      <a:gd name="T8" fmla="*/ 0 w 323"/>
                      <a:gd name="T9" fmla="*/ 0 h 179"/>
                      <a:gd name="T10" fmla="*/ 0 w 323"/>
                      <a:gd name="T11" fmla="*/ 0 h 179"/>
                      <a:gd name="T12" fmla="*/ 0 w 323"/>
                      <a:gd name="T13" fmla="*/ 0 h 179"/>
                      <a:gd name="T14" fmla="*/ 0 w 323"/>
                      <a:gd name="T15" fmla="*/ 0 h 179"/>
                      <a:gd name="T16" fmla="*/ 0 w 323"/>
                      <a:gd name="T17" fmla="*/ 0 h 179"/>
                      <a:gd name="T18" fmla="*/ 0 w 323"/>
                      <a:gd name="T19" fmla="*/ 0 h 179"/>
                      <a:gd name="T20" fmla="*/ 0 w 323"/>
                      <a:gd name="T21" fmla="*/ 0 h 179"/>
                      <a:gd name="T22" fmla="*/ 0 w 323"/>
                      <a:gd name="T23" fmla="*/ 0 h 179"/>
                      <a:gd name="T24" fmla="*/ 0 w 323"/>
                      <a:gd name="T25" fmla="*/ 0 h 179"/>
                      <a:gd name="T26" fmla="*/ 0 w 323"/>
                      <a:gd name="T27" fmla="*/ 0 h 179"/>
                      <a:gd name="T28" fmla="*/ 0 w 323"/>
                      <a:gd name="T29" fmla="*/ 0 h 17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323"/>
                      <a:gd name="T46" fmla="*/ 0 h 179"/>
                      <a:gd name="T47" fmla="*/ 323 w 323"/>
                      <a:gd name="T48" fmla="*/ 179 h 17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323" h="179">
                        <a:moveTo>
                          <a:pt x="0" y="67"/>
                        </a:moveTo>
                        <a:lnTo>
                          <a:pt x="3" y="32"/>
                        </a:lnTo>
                        <a:lnTo>
                          <a:pt x="40" y="14"/>
                        </a:lnTo>
                        <a:lnTo>
                          <a:pt x="102" y="0"/>
                        </a:lnTo>
                        <a:lnTo>
                          <a:pt x="164" y="5"/>
                        </a:lnTo>
                        <a:lnTo>
                          <a:pt x="245" y="46"/>
                        </a:lnTo>
                        <a:lnTo>
                          <a:pt x="294" y="108"/>
                        </a:lnTo>
                        <a:lnTo>
                          <a:pt x="323" y="161"/>
                        </a:lnTo>
                        <a:lnTo>
                          <a:pt x="318" y="179"/>
                        </a:lnTo>
                        <a:lnTo>
                          <a:pt x="282" y="152"/>
                        </a:lnTo>
                        <a:lnTo>
                          <a:pt x="224" y="108"/>
                        </a:lnTo>
                        <a:lnTo>
                          <a:pt x="146" y="85"/>
                        </a:lnTo>
                        <a:lnTo>
                          <a:pt x="78" y="99"/>
                        </a:lnTo>
                        <a:lnTo>
                          <a:pt x="11" y="95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336" name="Freeform 127"/>
                <p:cNvSpPr>
                  <a:spLocks noChangeAspect="1"/>
                </p:cNvSpPr>
                <p:nvPr/>
              </p:nvSpPr>
              <p:spPr bwMode="auto">
                <a:xfrm flipH="1">
                  <a:off x="4638" y="1320"/>
                  <a:ext cx="358" cy="332"/>
                </a:xfrm>
                <a:custGeom>
                  <a:avLst/>
                  <a:gdLst>
                    <a:gd name="T0" fmla="*/ 24887 w 277"/>
                    <a:gd name="T1" fmla="*/ 15251 h 258"/>
                    <a:gd name="T2" fmla="*/ 24672 w 277"/>
                    <a:gd name="T3" fmla="*/ 10991 h 258"/>
                    <a:gd name="T4" fmla="*/ 23832 w 277"/>
                    <a:gd name="T5" fmla="*/ 7533 h 258"/>
                    <a:gd name="T6" fmla="*/ 22458 w 277"/>
                    <a:gd name="T7" fmla="*/ 4549 h 258"/>
                    <a:gd name="T8" fmla="*/ 20443 w 277"/>
                    <a:gd name="T9" fmla="*/ 2804 h 258"/>
                    <a:gd name="T10" fmla="*/ 19090 w 277"/>
                    <a:gd name="T11" fmla="*/ 1566 h 258"/>
                    <a:gd name="T12" fmla="*/ 16212 w 277"/>
                    <a:gd name="T13" fmla="*/ 571 h 258"/>
                    <a:gd name="T14" fmla="*/ 13176 w 277"/>
                    <a:gd name="T15" fmla="*/ 0 h 258"/>
                    <a:gd name="T16" fmla="*/ 9950 w 277"/>
                    <a:gd name="T17" fmla="*/ 1 h 258"/>
                    <a:gd name="T18" fmla="*/ 7575 w 277"/>
                    <a:gd name="T19" fmla="*/ 1217 h 258"/>
                    <a:gd name="T20" fmla="*/ 4924 w 277"/>
                    <a:gd name="T21" fmla="*/ 2804 h 258"/>
                    <a:gd name="T22" fmla="*/ 2881 w 277"/>
                    <a:gd name="T23" fmla="*/ 5825 h 258"/>
                    <a:gd name="T24" fmla="*/ 618 w 277"/>
                    <a:gd name="T25" fmla="*/ 9542 h 258"/>
                    <a:gd name="T26" fmla="*/ 0 w 277"/>
                    <a:gd name="T27" fmla="*/ 14143 h 258"/>
                    <a:gd name="T28" fmla="*/ 286 w 277"/>
                    <a:gd name="T29" fmla="*/ 18538 h 258"/>
                    <a:gd name="T30" fmla="*/ 1335 w 277"/>
                    <a:gd name="T31" fmla="*/ 21852 h 258"/>
                    <a:gd name="T32" fmla="*/ 2692 w 277"/>
                    <a:gd name="T33" fmla="*/ 25142 h 258"/>
                    <a:gd name="T34" fmla="*/ 4924 w 277"/>
                    <a:gd name="T35" fmla="*/ 28120 h 258"/>
                    <a:gd name="T36" fmla="*/ 8225 w 277"/>
                    <a:gd name="T37" fmla="*/ 30217 h 258"/>
                    <a:gd name="T38" fmla="*/ 11156 w 277"/>
                    <a:gd name="T39" fmla="*/ 30992 h 258"/>
                    <a:gd name="T40" fmla="*/ 14133 w 277"/>
                    <a:gd name="T41" fmla="*/ 30992 h 258"/>
                    <a:gd name="T42" fmla="*/ 16955 w 277"/>
                    <a:gd name="T43" fmla="*/ 30505 h 258"/>
                    <a:gd name="T44" fmla="*/ 19090 w 277"/>
                    <a:gd name="T45" fmla="*/ 28987 h 258"/>
                    <a:gd name="T46" fmla="*/ 21106 w 277"/>
                    <a:gd name="T47" fmla="*/ 26449 h 258"/>
                    <a:gd name="T48" fmla="*/ 22802 w 277"/>
                    <a:gd name="T49" fmla="*/ 23890 h 258"/>
                    <a:gd name="T50" fmla="*/ 23220 w 277"/>
                    <a:gd name="T51" fmla="*/ 21149 h 258"/>
                    <a:gd name="T52" fmla="*/ 23603 w 277"/>
                    <a:gd name="T53" fmla="*/ 18826 h 258"/>
                    <a:gd name="T54" fmla="*/ 27762 w 277"/>
                    <a:gd name="T55" fmla="*/ 20656 h 258"/>
                    <a:gd name="T56" fmla="*/ 31887 w 277"/>
                    <a:gd name="T57" fmla="*/ 22131 h 258"/>
                    <a:gd name="T58" fmla="*/ 35406 w 277"/>
                    <a:gd name="T59" fmla="*/ 22526 h 258"/>
                    <a:gd name="T60" fmla="*/ 36255 w 277"/>
                    <a:gd name="T61" fmla="*/ 21852 h 258"/>
                    <a:gd name="T62" fmla="*/ 36255 w 277"/>
                    <a:gd name="T63" fmla="*/ 20045 h 258"/>
                    <a:gd name="T64" fmla="*/ 35255 w 277"/>
                    <a:gd name="T65" fmla="*/ 18319 h 258"/>
                    <a:gd name="T66" fmla="*/ 32992 w 277"/>
                    <a:gd name="T67" fmla="*/ 17587 h 258"/>
                    <a:gd name="T68" fmla="*/ 32509 w 277"/>
                    <a:gd name="T69" fmla="*/ 17587 h 258"/>
                    <a:gd name="T70" fmla="*/ 29657 w 277"/>
                    <a:gd name="T71" fmla="*/ 17111 h 258"/>
                    <a:gd name="T72" fmla="*/ 26761 w 277"/>
                    <a:gd name="T73" fmla="*/ 16435 h 258"/>
                    <a:gd name="T74" fmla="*/ 24887 w 277"/>
                    <a:gd name="T75" fmla="*/ 15251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37" name="Freeform 128"/>
                <p:cNvSpPr>
                  <a:spLocks noChangeAspect="1"/>
                </p:cNvSpPr>
                <p:nvPr/>
              </p:nvSpPr>
              <p:spPr bwMode="auto">
                <a:xfrm flipH="1">
                  <a:off x="4762" y="1709"/>
                  <a:ext cx="284" cy="495"/>
                </a:xfrm>
                <a:custGeom>
                  <a:avLst/>
                  <a:gdLst>
                    <a:gd name="T0" fmla="*/ 3453 w 220"/>
                    <a:gd name="T1" fmla="*/ 16021 h 383"/>
                    <a:gd name="T2" fmla="*/ 5519 w 220"/>
                    <a:gd name="T3" fmla="*/ 11040 h 383"/>
                    <a:gd name="T4" fmla="*/ 7815 w 220"/>
                    <a:gd name="T5" fmla="*/ 7235 h 383"/>
                    <a:gd name="T6" fmla="*/ 9985 w 220"/>
                    <a:gd name="T7" fmla="*/ 4331 h 383"/>
                    <a:gd name="T8" fmla="*/ 12644 w 220"/>
                    <a:gd name="T9" fmla="*/ 1914 h 383"/>
                    <a:gd name="T10" fmla="*/ 15380 w 220"/>
                    <a:gd name="T11" fmla="*/ 370 h 383"/>
                    <a:gd name="T12" fmla="*/ 19358 w 220"/>
                    <a:gd name="T13" fmla="*/ 0 h 383"/>
                    <a:gd name="T14" fmla="*/ 22615 w 220"/>
                    <a:gd name="T15" fmla="*/ 370 h 383"/>
                    <a:gd name="T16" fmla="*/ 25164 w 220"/>
                    <a:gd name="T17" fmla="*/ 1418 h 383"/>
                    <a:gd name="T18" fmla="*/ 26873 w 220"/>
                    <a:gd name="T19" fmla="*/ 3479 h 383"/>
                    <a:gd name="T20" fmla="*/ 28017 w 220"/>
                    <a:gd name="T21" fmla="*/ 6609 h 383"/>
                    <a:gd name="T22" fmla="*/ 28210 w 220"/>
                    <a:gd name="T23" fmla="*/ 9038 h 383"/>
                    <a:gd name="T24" fmla="*/ 27378 w 220"/>
                    <a:gd name="T25" fmla="*/ 12860 h 383"/>
                    <a:gd name="T26" fmla="*/ 25543 w 220"/>
                    <a:gd name="T27" fmla="*/ 16955 h 383"/>
                    <a:gd name="T28" fmla="*/ 23274 w 220"/>
                    <a:gd name="T29" fmla="*/ 19839 h 383"/>
                    <a:gd name="T30" fmla="*/ 21869 w 220"/>
                    <a:gd name="T31" fmla="*/ 22950 h 383"/>
                    <a:gd name="T32" fmla="*/ 20762 w 220"/>
                    <a:gd name="T33" fmla="*/ 26761 h 383"/>
                    <a:gd name="T34" fmla="*/ 20630 w 220"/>
                    <a:gd name="T35" fmla="*/ 29661 h 383"/>
                    <a:gd name="T36" fmla="*/ 21423 w 220"/>
                    <a:gd name="T37" fmla="*/ 33138 h 383"/>
                    <a:gd name="T38" fmla="*/ 22615 w 220"/>
                    <a:gd name="T39" fmla="*/ 36370 h 383"/>
                    <a:gd name="T40" fmla="*/ 23171 w 220"/>
                    <a:gd name="T41" fmla="*/ 39875 h 383"/>
                    <a:gd name="T42" fmla="*/ 22480 w 220"/>
                    <a:gd name="T43" fmla="*/ 43276 h 383"/>
                    <a:gd name="T44" fmla="*/ 20762 w 220"/>
                    <a:gd name="T45" fmla="*/ 46429 h 383"/>
                    <a:gd name="T46" fmla="*/ 17756 w 220"/>
                    <a:gd name="T47" fmla="*/ 48781 h 383"/>
                    <a:gd name="T48" fmla="*/ 14235 w 220"/>
                    <a:gd name="T49" fmla="*/ 49832 h 383"/>
                    <a:gd name="T50" fmla="*/ 10450 w 220"/>
                    <a:gd name="T51" fmla="*/ 50128 h 383"/>
                    <a:gd name="T52" fmla="*/ 6775 w 220"/>
                    <a:gd name="T53" fmla="*/ 49536 h 383"/>
                    <a:gd name="T54" fmla="*/ 4065 w 220"/>
                    <a:gd name="T55" fmla="*/ 47751 h 383"/>
                    <a:gd name="T56" fmla="*/ 2116 w 220"/>
                    <a:gd name="T57" fmla="*/ 45098 h 383"/>
                    <a:gd name="T58" fmla="*/ 878 w 220"/>
                    <a:gd name="T59" fmla="*/ 41857 h 383"/>
                    <a:gd name="T60" fmla="*/ 274 w 220"/>
                    <a:gd name="T61" fmla="*/ 37983 h 383"/>
                    <a:gd name="T62" fmla="*/ 0 w 220"/>
                    <a:gd name="T63" fmla="*/ 33546 h 383"/>
                    <a:gd name="T64" fmla="*/ 590 w 220"/>
                    <a:gd name="T65" fmla="*/ 29661 h 383"/>
                    <a:gd name="T66" fmla="*/ 1463 w 220"/>
                    <a:gd name="T67" fmla="*/ 24539 h 383"/>
                    <a:gd name="T68" fmla="*/ 2657 w 220"/>
                    <a:gd name="T69" fmla="*/ 20083 h 383"/>
                    <a:gd name="T70" fmla="*/ 3453 w 220"/>
                    <a:gd name="T71" fmla="*/ 16021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38" name="Freeform 129"/>
                <p:cNvSpPr>
                  <a:spLocks noChangeAspect="1"/>
                </p:cNvSpPr>
                <p:nvPr/>
              </p:nvSpPr>
              <p:spPr bwMode="auto">
                <a:xfrm flipH="1">
                  <a:off x="4819" y="2119"/>
                  <a:ext cx="239" cy="672"/>
                </a:xfrm>
                <a:custGeom>
                  <a:avLst/>
                  <a:gdLst>
                    <a:gd name="T0" fmla="*/ 4484 w 186"/>
                    <a:gd name="T1" fmla="*/ 567 h 523"/>
                    <a:gd name="T2" fmla="*/ 4423 w 186"/>
                    <a:gd name="T3" fmla="*/ 3492 h 523"/>
                    <a:gd name="T4" fmla="*/ 4907 w 186"/>
                    <a:gd name="T5" fmla="*/ 6466 h 523"/>
                    <a:gd name="T6" fmla="*/ 7044 w 186"/>
                    <a:gd name="T7" fmla="*/ 9946 h 523"/>
                    <a:gd name="T8" fmla="*/ 9953 w 186"/>
                    <a:gd name="T9" fmla="*/ 13999 h 523"/>
                    <a:gd name="T10" fmla="*/ 13493 w 186"/>
                    <a:gd name="T11" fmla="*/ 17333 h 523"/>
                    <a:gd name="T12" fmla="*/ 15980 w 186"/>
                    <a:gd name="T13" fmla="*/ 20396 h 523"/>
                    <a:gd name="T14" fmla="*/ 17190 w 186"/>
                    <a:gd name="T15" fmla="*/ 22080 h 523"/>
                    <a:gd name="T16" fmla="*/ 16892 w 186"/>
                    <a:gd name="T17" fmla="*/ 22978 h 523"/>
                    <a:gd name="T18" fmla="*/ 16483 w 186"/>
                    <a:gd name="T19" fmla="*/ 23580 h 523"/>
                    <a:gd name="T20" fmla="*/ 15365 w 186"/>
                    <a:gd name="T21" fmla="*/ 23852 h 523"/>
                    <a:gd name="T22" fmla="*/ 12057 w 186"/>
                    <a:gd name="T23" fmla="*/ 26175 h 523"/>
                    <a:gd name="T24" fmla="*/ 7962 w 186"/>
                    <a:gd name="T25" fmla="*/ 30424 h 523"/>
                    <a:gd name="T26" fmla="*/ 5033 w 186"/>
                    <a:gd name="T27" fmla="*/ 35093 h 523"/>
                    <a:gd name="T28" fmla="*/ 3202 w 186"/>
                    <a:gd name="T29" fmla="*/ 39539 h 523"/>
                    <a:gd name="T30" fmla="*/ 1547 w 186"/>
                    <a:gd name="T31" fmla="*/ 44356 h 523"/>
                    <a:gd name="T32" fmla="*/ 811 w 186"/>
                    <a:gd name="T33" fmla="*/ 49343 h 523"/>
                    <a:gd name="T34" fmla="*/ 0 w 186"/>
                    <a:gd name="T35" fmla="*/ 53500 h 523"/>
                    <a:gd name="T36" fmla="*/ 567 w 186"/>
                    <a:gd name="T37" fmla="*/ 55241 h 523"/>
                    <a:gd name="T38" fmla="*/ 2554 w 186"/>
                    <a:gd name="T39" fmla="*/ 56699 h 523"/>
                    <a:gd name="T40" fmla="*/ 5683 w 186"/>
                    <a:gd name="T41" fmla="*/ 57701 h 523"/>
                    <a:gd name="T42" fmla="*/ 9383 w 186"/>
                    <a:gd name="T43" fmla="*/ 59507 h 523"/>
                    <a:gd name="T44" fmla="*/ 11630 w 186"/>
                    <a:gd name="T45" fmla="*/ 61219 h 523"/>
                    <a:gd name="T46" fmla="*/ 13519 w 186"/>
                    <a:gd name="T47" fmla="*/ 60817 h 523"/>
                    <a:gd name="T48" fmla="*/ 15365 w 186"/>
                    <a:gd name="T49" fmla="*/ 59916 h 523"/>
                    <a:gd name="T50" fmla="*/ 16328 w 186"/>
                    <a:gd name="T51" fmla="*/ 57701 h 523"/>
                    <a:gd name="T52" fmla="*/ 15980 w 186"/>
                    <a:gd name="T53" fmla="*/ 56699 h 523"/>
                    <a:gd name="T54" fmla="*/ 14409 w 186"/>
                    <a:gd name="T55" fmla="*/ 55525 h 523"/>
                    <a:gd name="T56" fmla="*/ 9514 w 186"/>
                    <a:gd name="T57" fmla="*/ 53818 h 523"/>
                    <a:gd name="T58" fmla="*/ 6467 w 186"/>
                    <a:gd name="T59" fmla="*/ 52947 h 523"/>
                    <a:gd name="T60" fmla="*/ 4907 w 186"/>
                    <a:gd name="T61" fmla="*/ 51757 h 523"/>
                    <a:gd name="T62" fmla="*/ 4423 w 186"/>
                    <a:gd name="T63" fmla="*/ 48840 h 523"/>
                    <a:gd name="T64" fmla="*/ 5033 w 186"/>
                    <a:gd name="T65" fmla="*/ 45322 h 523"/>
                    <a:gd name="T66" fmla="*/ 7746 w 186"/>
                    <a:gd name="T67" fmla="*/ 41491 h 523"/>
                    <a:gd name="T68" fmla="*/ 10895 w 186"/>
                    <a:gd name="T69" fmla="*/ 37055 h 523"/>
                    <a:gd name="T70" fmla="*/ 13493 w 186"/>
                    <a:gd name="T71" fmla="*/ 33929 h 523"/>
                    <a:gd name="T72" fmla="*/ 16712 w 186"/>
                    <a:gd name="T73" fmla="*/ 30536 h 523"/>
                    <a:gd name="T74" fmla="*/ 19462 w 186"/>
                    <a:gd name="T75" fmla="*/ 28066 h 523"/>
                    <a:gd name="T76" fmla="*/ 21180 w 186"/>
                    <a:gd name="T77" fmla="*/ 25925 h 523"/>
                    <a:gd name="T78" fmla="*/ 21746 w 186"/>
                    <a:gd name="T79" fmla="*/ 24097 h 523"/>
                    <a:gd name="T80" fmla="*/ 21456 w 186"/>
                    <a:gd name="T81" fmla="*/ 21737 h 523"/>
                    <a:gd name="T82" fmla="*/ 20887 w 186"/>
                    <a:gd name="T83" fmla="*/ 19198 h 523"/>
                    <a:gd name="T84" fmla="*/ 18891 w 186"/>
                    <a:gd name="T85" fmla="*/ 13869 h 523"/>
                    <a:gd name="T86" fmla="*/ 16113 w 186"/>
                    <a:gd name="T87" fmla="*/ 9382 h 523"/>
                    <a:gd name="T88" fmla="*/ 14167 w 186"/>
                    <a:gd name="T89" fmla="*/ 5765 h 523"/>
                    <a:gd name="T90" fmla="*/ 10521 w 186"/>
                    <a:gd name="T91" fmla="*/ 1646 h 523"/>
                    <a:gd name="T92" fmla="*/ 7746 w 186"/>
                    <a:gd name="T93" fmla="*/ 267 h 523"/>
                    <a:gd name="T94" fmla="*/ 7044 w 186"/>
                    <a:gd name="T95" fmla="*/ 267 h 523"/>
                    <a:gd name="T96" fmla="*/ 5683 w 186"/>
                    <a:gd name="T97" fmla="*/ 0 h 523"/>
                    <a:gd name="T98" fmla="*/ 4484 w 186"/>
                    <a:gd name="T99" fmla="*/ 567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39" name="Freeform 130"/>
                <p:cNvSpPr>
                  <a:spLocks noChangeAspect="1"/>
                </p:cNvSpPr>
                <p:nvPr/>
              </p:nvSpPr>
              <p:spPr bwMode="auto">
                <a:xfrm flipH="1">
                  <a:off x="4706" y="2115"/>
                  <a:ext cx="255" cy="606"/>
                </a:xfrm>
                <a:custGeom>
                  <a:avLst/>
                  <a:gdLst>
                    <a:gd name="T0" fmla="*/ 8929 w 199"/>
                    <a:gd name="T1" fmla="*/ 3067 h 470"/>
                    <a:gd name="T2" fmla="*/ 6331 w 199"/>
                    <a:gd name="T3" fmla="*/ 576 h 470"/>
                    <a:gd name="T4" fmla="*/ 3336 w 199"/>
                    <a:gd name="T5" fmla="*/ 0 h 470"/>
                    <a:gd name="T6" fmla="*/ 1621 w 199"/>
                    <a:gd name="T7" fmla="*/ 743 h 470"/>
                    <a:gd name="T8" fmla="*/ 0 w 199"/>
                    <a:gd name="T9" fmla="*/ 3413 h 470"/>
                    <a:gd name="T10" fmla="*/ 428 w 199"/>
                    <a:gd name="T11" fmla="*/ 5998 h 470"/>
                    <a:gd name="T12" fmla="*/ 2787 w 199"/>
                    <a:gd name="T13" fmla="*/ 8617 h 470"/>
                    <a:gd name="T14" fmla="*/ 5823 w 199"/>
                    <a:gd name="T15" fmla="*/ 11376 h 470"/>
                    <a:gd name="T16" fmla="*/ 9195 w 199"/>
                    <a:gd name="T17" fmla="*/ 13858 h 470"/>
                    <a:gd name="T18" fmla="*/ 12740 w 199"/>
                    <a:gd name="T19" fmla="*/ 16111 h 470"/>
                    <a:gd name="T20" fmla="*/ 16128 w 199"/>
                    <a:gd name="T21" fmla="*/ 18912 h 470"/>
                    <a:gd name="T22" fmla="*/ 17842 w 199"/>
                    <a:gd name="T23" fmla="*/ 20494 h 470"/>
                    <a:gd name="T24" fmla="*/ 18156 w 199"/>
                    <a:gd name="T25" fmla="*/ 21544 h 470"/>
                    <a:gd name="T26" fmla="*/ 18156 w 199"/>
                    <a:gd name="T27" fmla="*/ 23152 h 470"/>
                    <a:gd name="T28" fmla="*/ 16451 w 199"/>
                    <a:gd name="T29" fmla="*/ 25186 h 470"/>
                    <a:gd name="T30" fmla="*/ 13912 w 199"/>
                    <a:gd name="T31" fmla="*/ 30403 h 470"/>
                    <a:gd name="T32" fmla="*/ 12016 w 199"/>
                    <a:gd name="T33" fmla="*/ 34725 h 470"/>
                    <a:gd name="T34" fmla="*/ 11087 w 199"/>
                    <a:gd name="T35" fmla="*/ 38460 h 470"/>
                    <a:gd name="T36" fmla="*/ 10182 w 199"/>
                    <a:gd name="T37" fmla="*/ 42821 h 470"/>
                    <a:gd name="T38" fmla="*/ 9420 w 199"/>
                    <a:gd name="T39" fmla="*/ 45699 h 470"/>
                    <a:gd name="T40" fmla="*/ 7946 w 199"/>
                    <a:gd name="T41" fmla="*/ 48646 h 470"/>
                    <a:gd name="T42" fmla="*/ 7462 w 199"/>
                    <a:gd name="T43" fmla="*/ 51556 h 470"/>
                    <a:gd name="T44" fmla="*/ 7946 w 199"/>
                    <a:gd name="T45" fmla="*/ 53372 h 470"/>
                    <a:gd name="T46" fmla="*/ 10742 w 199"/>
                    <a:gd name="T47" fmla="*/ 54085 h 470"/>
                    <a:gd name="T48" fmla="*/ 14207 w 199"/>
                    <a:gd name="T49" fmla="*/ 55385 h 470"/>
                    <a:gd name="T50" fmla="*/ 18297 w 199"/>
                    <a:gd name="T51" fmla="*/ 56640 h 470"/>
                    <a:gd name="T52" fmla="*/ 20267 w 199"/>
                    <a:gd name="T53" fmla="*/ 58493 h 470"/>
                    <a:gd name="T54" fmla="*/ 21251 w 199"/>
                    <a:gd name="T55" fmla="*/ 58721 h 470"/>
                    <a:gd name="T56" fmla="*/ 22139 w 199"/>
                    <a:gd name="T57" fmla="*/ 57497 h 470"/>
                    <a:gd name="T58" fmla="*/ 22139 w 199"/>
                    <a:gd name="T59" fmla="*/ 53372 h 470"/>
                    <a:gd name="T60" fmla="*/ 20619 w 199"/>
                    <a:gd name="T61" fmla="*/ 50983 h 470"/>
                    <a:gd name="T62" fmla="*/ 17842 w 199"/>
                    <a:gd name="T63" fmla="*/ 50965 h 470"/>
                    <a:gd name="T64" fmla="*/ 14662 w 199"/>
                    <a:gd name="T65" fmla="*/ 50414 h 470"/>
                    <a:gd name="T66" fmla="*/ 11970 w 199"/>
                    <a:gd name="T67" fmla="*/ 50008 h 470"/>
                    <a:gd name="T68" fmla="*/ 11970 w 199"/>
                    <a:gd name="T69" fmla="*/ 47995 h 470"/>
                    <a:gd name="T70" fmla="*/ 13047 w 199"/>
                    <a:gd name="T71" fmla="*/ 44986 h 470"/>
                    <a:gd name="T72" fmla="*/ 15816 w 199"/>
                    <a:gd name="T73" fmla="*/ 39527 h 470"/>
                    <a:gd name="T74" fmla="*/ 18156 w 199"/>
                    <a:gd name="T75" fmla="*/ 34725 h 470"/>
                    <a:gd name="T76" fmla="*/ 19763 w 199"/>
                    <a:gd name="T77" fmla="*/ 30490 h 470"/>
                    <a:gd name="T78" fmla="*/ 21647 w 199"/>
                    <a:gd name="T79" fmla="*/ 26245 h 470"/>
                    <a:gd name="T80" fmla="*/ 21967 w 199"/>
                    <a:gd name="T81" fmla="*/ 24228 h 470"/>
                    <a:gd name="T82" fmla="*/ 22139 w 199"/>
                    <a:gd name="T83" fmla="*/ 21740 h 470"/>
                    <a:gd name="T84" fmla="*/ 21967 w 199"/>
                    <a:gd name="T85" fmla="*/ 19504 h 470"/>
                    <a:gd name="T86" fmla="*/ 21251 w 199"/>
                    <a:gd name="T87" fmla="*/ 17689 h 470"/>
                    <a:gd name="T88" fmla="*/ 20119 w 199"/>
                    <a:gd name="T89" fmla="*/ 15519 h 470"/>
                    <a:gd name="T90" fmla="*/ 18480 w 199"/>
                    <a:gd name="T91" fmla="*/ 13445 h 470"/>
                    <a:gd name="T92" fmla="*/ 15397 w 199"/>
                    <a:gd name="T93" fmla="*/ 10428 h 470"/>
                    <a:gd name="T94" fmla="*/ 12253 w 199"/>
                    <a:gd name="T95" fmla="*/ 7021 h 470"/>
                    <a:gd name="T96" fmla="*/ 9942 w 199"/>
                    <a:gd name="T97" fmla="*/ 4385 h 470"/>
                    <a:gd name="T98" fmla="*/ 8929 w 199"/>
                    <a:gd name="T99" fmla="*/ 3067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40" name="Freeform 131"/>
                <p:cNvSpPr>
                  <a:spLocks noChangeAspect="1"/>
                </p:cNvSpPr>
                <p:nvPr/>
              </p:nvSpPr>
              <p:spPr bwMode="auto">
                <a:xfrm rot="21052570" flipH="1">
                  <a:off x="4152" y="1794"/>
                  <a:ext cx="679" cy="196"/>
                </a:xfrm>
                <a:custGeom>
                  <a:avLst/>
                  <a:gdLst>
                    <a:gd name="T0" fmla="*/ 2612 w 527"/>
                    <a:gd name="T1" fmla="*/ 0 h 152"/>
                    <a:gd name="T2" fmla="*/ 7643 w 527"/>
                    <a:gd name="T3" fmla="*/ 1761 h 152"/>
                    <a:gd name="T4" fmla="*/ 12405 w 527"/>
                    <a:gd name="T5" fmla="*/ 4869 h 152"/>
                    <a:gd name="T6" fmla="*/ 19609 w 527"/>
                    <a:gd name="T7" fmla="*/ 8482 h 152"/>
                    <a:gd name="T8" fmla="*/ 24432 w 527"/>
                    <a:gd name="T9" fmla="*/ 10088 h 152"/>
                    <a:gd name="T10" fmla="*/ 30739 w 527"/>
                    <a:gd name="T11" fmla="*/ 10667 h 152"/>
                    <a:gd name="T12" fmla="*/ 38159 w 527"/>
                    <a:gd name="T13" fmla="*/ 10349 h 152"/>
                    <a:gd name="T14" fmla="*/ 44336 w 527"/>
                    <a:gd name="T15" fmla="*/ 9690 h 152"/>
                    <a:gd name="T16" fmla="*/ 48777 w 527"/>
                    <a:gd name="T17" fmla="*/ 8482 h 152"/>
                    <a:gd name="T18" fmla="*/ 51707 w 527"/>
                    <a:gd name="T19" fmla="*/ 7324 h 152"/>
                    <a:gd name="T20" fmla="*/ 53113 w 527"/>
                    <a:gd name="T21" fmla="*/ 4401 h 152"/>
                    <a:gd name="T22" fmla="*/ 56468 w 527"/>
                    <a:gd name="T23" fmla="*/ 1761 h 152"/>
                    <a:gd name="T24" fmla="*/ 59001 w 527"/>
                    <a:gd name="T25" fmla="*/ 447 h 152"/>
                    <a:gd name="T26" fmla="*/ 61445 w 527"/>
                    <a:gd name="T27" fmla="*/ 861 h 152"/>
                    <a:gd name="T28" fmla="*/ 62383 w 527"/>
                    <a:gd name="T29" fmla="*/ 2271 h 152"/>
                    <a:gd name="T30" fmla="*/ 61981 w 527"/>
                    <a:gd name="T31" fmla="*/ 5015 h 152"/>
                    <a:gd name="T32" fmla="*/ 58795 w 527"/>
                    <a:gd name="T33" fmla="*/ 5261 h 152"/>
                    <a:gd name="T34" fmla="*/ 55874 w 527"/>
                    <a:gd name="T35" fmla="*/ 5657 h 152"/>
                    <a:gd name="T36" fmla="*/ 54785 w 527"/>
                    <a:gd name="T37" fmla="*/ 7295 h 152"/>
                    <a:gd name="T38" fmla="*/ 56151 w 527"/>
                    <a:gd name="T39" fmla="*/ 8111 h 152"/>
                    <a:gd name="T40" fmla="*/ 59351 w 527"/>
                    <a:gd name="T41" fmla="*/ 8339 h 152"/>
                    <a:gd name="T42" fmla="*/ 62717 w 527"/>
                    <a:gd name="T43" fmla="*/ 8339 h 152"/>
                    <a:gd name="T44" fmla="*/ 64214 w 527"/>
                    <a:gd name="T45" fmla="*/ 9115 h 152"/>
                    <a:gd name="T46" fmla="*/ 64998 w 527"/>
                    <a:gd name="T47" fmla="*/ 10667 h 152"/>
                    <a:gd name="T48" fmla="*/ 64122 w 527"/>
                    <a:gd name="T49" fmla="*/ 12167 h 152"/>
                    <a:gd name="T50" fmla="*/ 62717 w 527"/>
                    <a:gd name="T51" fmla="*/ 12510 h 152"/>
                    <a:gd name="T52" fmla="*/ 59954 w 527"/>
                    <a:gd name="T53" fmla="*/ 11754 h 152"/>
                    <a:gd name="T54" fmla="*/ 57124 w 527"/>
                    <a:gd name="T55" fmla="*/ 10753 h 152"/>
                    <a:gd name="T56" fmla="*/ 54432 w 527"/>
                    <a:gd name="T57" fmla="*/ 10851 h 152"/>
                    <a:gd name="T58" fmla="*/ 54432 w 527"/>
                    <a:gd name="T59" fmla="*/ 12167 h 152"/>
                    <a:gd name="T60" fmla="*/ 56826 w 527"/>
                    <a:gd name="T61" fmla="*/ 13487 h 152"/>
                    <a:gd name="T62" fmla="*/ 59351 w 527"/>
                    <a:gd name="T63" fmla="*/ 13992 h 152"/>
                    <a:gd name="T64" fmla="*/ 61037 w 527"/>
                    <a:gd name="T65" fmla="*/ 15910 h 152"/>
                    <a:gd name="T66" fmla="*/ 60717 w 527"/>
                    <a:gd name="T67" fmla="*/ 17737 h 152"/>
                    <a:gd name="T68" fmla="*/ 59430 w 527"/>
                    <a:gd name="T69" fmla="*/ 19042 h 152"/>
                    <a:gd name="T70" fmla="*/ 56826 w 527"/>
                    <a:gd name="T71" fmla="*/ 18927 h 152"/>
                    <a:gd name="T72" fmla="*/ 55150 w 527"/>
                    <a:gd name="T73" fmla="*/ 16998 h 152"/>
                    <a:gd name="T74" fmla="*/ 54154 w 527"/>
                    <a:gd name="T75" fmla="*/ 14678 h 152"/>
                    <a:gd name="T76" fmla="*/ 52149 w 527"/>
                    <a:gd name="T77" fmla="*/ 12980 h 152"/>
                    <a:gd name="T78" fmla="*/ 50742 w 527"/>
                    <a:gd name="T79" fmla="*/ 12510 h 152"/>
                    <a:gd name="T80" fmla="*/ 46856 w 527"/>
                    <a:gd name="T81" fmla="*/ 13008 h 152"/>
                    <a:gd name="T82" fmla="*/ 41623 w 527"/>
                    <a:gd name="T83" fmla="*/ 13866 h 152"/>
                    <a:gd name="T84" fmla="*/ 35541 w 527"/>
                    <a:gd name="T85" fmla="*/ 14843 h 152"/>
                    <a:gd name="T86" fmla="*/ 29383 w 527"/>
                    <a:gd name="T87" fmla="*/ 15182 h 152"/>
                    <a:gd name="T88" fmla="*/ 24532 w 527"/>
                    <a:gd name="T89" fmla="*/ 15182 h 152"/>
                    <a:gd name="T90" fmla="*/ 19243 w 527"/>
                    <a:gd name="T91" fmla="*/ 14545 h 152"/>
                    <a:gd name="T92" fmla="*/ 14859 w 527"/>
                    <a:gd name="T93" fmla="*/ 13487 h 152"/>
                    <a:gd name="T94" fmla="*/ 10243 w 527"/>
                    <a:gd name="T95" fmla="*/ 12044 h 152"/>
                    <a:gd name="T96" fmla="*/ 6762 w 527"/>
                    <a:gd name="T97" fmla="*/ 10667 h 152"/>
                    <a:gd name="T98" fmla="*/ 2635 w 527"/>
                    <a:gd name="T99" fmla="*/ 8339 h 152"/>
                    <a:gd name="T100" fmla="*/ 347 w 527"/>
                    <a:gd name="T101" fmla="*/ 5482 h 152"/>
                    <a:gd name="T102" fmla="*/ 0 w 527"/>
                    <a:gd name="T103" fmla="*/ 3068 h 152"/>
                    <a:gd name="T104" fmla="*/ 840 w 527"/>
                    <a:gd name="T105" fmla="*/ 1110 h 152"/>
                    <a:gd name="T106" fmla="*/ 2612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41" name="Freeform 132"/>
                <p:cNvSpPr>
                  <a:spLocks noChangeAspect="1"/>
                </p:cNvSpPr>
                <p:nvPr/>
              </p:nvSpPr>
              <p:spPr bwMode="auto">
                <a:xfrm rot="8654634" flipH="1">
                  <a:off x="4989" y="1577"/>
                  <a:ext cx="351" cy="640"/>
                </a:xfrm>
                <a:custGeom>
                  <a:avLst/>
                  <a:gdLst>
                    <a:gd name="T0" fmla="*/ 0 w 589"/>
                    <a:gd name="T1" fmla="*/ 1 h 1067"/>
                    <a:gd name="T2" fmla="*/ 0 w 589"/>
                    <a:gd name="T3" fmla="*/ 1 h 1067"/>
                    <a:gd name="T4" fmla="*/ 1 w 589"/>
                    <a:gd name="T5" fmla="*/ 1 h 1067"/>
                    <a:gd name="T6" fmla="*/ 1 w 589"/>
                    <a:gd name="T7" fmla="*/ 1 h 1067"/>
                    <a:gd name="T8" fmla="*/ 1 w 589"/>
                    <a:gd name="T9" fmla="*/ 1 h 1067"/>
                    <a:gd name="T10" fmla="*/ 1 w 589"/>
                    <a:gd name="T11" fmla="*/ 1 h 1067"/>
                    <a:gd name="T12" fmla="*/ 1 w 589"/>
                    <a:gd name="T13" fmla="*/ 1 h 1067"/>
                    <a:gd name="T14" fmla="*/ 1 w 589"/>
                    <a:gd name="T15" fmla="*/ 1 h 1067"/>
                    <a:gd name="T16" fmla="*/ 1 w 589"/>
                    <a:gd name="T17" fmla="*/ 1 h 1067"/>
                    <a:gd name="T18" fmla="*/ 1 w 589"/>
                    <a:gd name="T19" fmla="*/ 1 h 1067"/>
                    <a:gd name="T20" fmla="*/ 1 w 589"/>
                    <a:gd name="T21" fmla="*/ 1 h 1067"/>
                    <a:gd name="T22" fmla="*/ 1 w 589"/>
                    <a:gd name="T23" fmla="*/ 1 h 1067"/>
                    <a:gd name="T24" fmla="*/ 1 w 589"/>
                    <a:gd name="T25" fmla="*/ 1 h 1067"/>
                    <a:gd name="T26" fmla="*/ 1 w 589"/>
                    <a:gd name="T27" fmla="*/ 1 h 1067"/>
                    <a:gd name="T28" fmla="*/ 1 w 589"/>
                    <a:gd name="T29" fmla="*/ 1 h 1067"/>
                    <a:gd name="T30" fmla="*/ 1 w 589"/>
                    <a:gd name="T31" fmla="*/ 1 h 1067"/>
                    <a:gd name="T32" fmla="*/ 1 w 589"/>
                    <a:gd name="T33" fmla="*/ 1 h 1067"/>
                    <a:gd name="T34" fmla="*/ 1 w 589"/>
                    <a:gd name="T35" fmla="*/ 1 h 1067"/>
                    <a:gd name="T36" fmla="*/ 1 w 589"/>
                    <a:gd name="T37" fmla="*/ 0 h 1067"/>
                    <a:gd name="T38" fmla="*/ 1 w 589"/>
                    <a:gd name="T39" fmla="*/ 1 h 1067"/>
                    <a:gd name="T40" fmla="*/ 1 w 589"/>
                    <a:gd name="T41" fmla="*/ 1 h 1067"/>
                    <a:gd name="T42" fmla="*/ 1 w 589"/>
                    <a:gd name="T43" fmla="*/ 1 h 1067"/>
                    <a:gd name="T44" fmla="*/ 1 w 589"/>
                    <a:gd name="T45" fmla="*/ 1 h 1067"/>
                    <a:gd name="T46" fmla="*/ 1 w 589"/>
                    <a:gd name="T47" fmla="*/ 1 h 1067"/>
                    <a:gd name="T48" fmla="*/ 1 w 589"/>
                    <a:gd name="T49" fmla="*/ 1 h 1067"/>
                    <a:gd name="T50" fmla="*/ 1 w 589"/>
                    <a:gd name="T51" fmla="*/ 1 h 1067"/>
                    <a:gd name="T52" fmla="*/ 1 w 589"/>
                    <a:gd name="T53" fmla="*/ 1 h 1067"/>
                    <a:gd name="T54" fmla="*/ 1 w 589"/>
                    <a:gd name="T55" fmla="*/ 1 h 1067"/>
                    <a:gd name="T56" fmla="*/ 1 w 589"/>
                    <a:gd name="T57" fmla="*/ 1 h 1067"/>
                    <a:gd name="T58" fmla="*/ 1 w 589"/>
                    <a:gd name="T59" fmla="*/ 1 h 1067"/>
                    <a:gd name="T60" fmla="*/ 1 w 589"/>
                    <a:gd name="T61" fmla="*/ 1 h 1067"/>
                    <a:gd name="T62" fmla="*/ 1 w 589"/>
                    <a:gd name="T63" fmla="*/ 1 h 1067"/>
                    <a:gd name="T64" fmla="*/ 1 w 589"/>
                    <a:gd name="T65" fmla="*/ 1 h 1067"/>
                    <a:gd name="T66" fmla="*/ 1 w 589"/>
                    <a:gd name="T67" fmla="*/ 1 h 1067"/>
                    <a:gd name="T68" fmla="*/ 1 w 589"/>
                    <a:gd name="T69" fmla="*/ 1 h 1067"/>
                    <a:gd name="T70" fmla="*/ 1 w 589"/>
                    <a:gd name="T71" fmla="*/ 1 h 1067"/>
                    <a:gd name="T72" fmla="*/ 1 w 589"/>
                    <a:gd name="T73" fmla="*/ 1 h 1067"/>
                    <a:gd name="T74" fmla="*/ 1 w 589"/>
                    <a:gd name="T75" fmla="*/ 1 h 1067"/>
                    <a:gd name="T76" fmla="*/ 1 w 589"/>
                    <a:gd name="T77" fmla="*/ 1 h 1067"/>
                    <a:gd name="T78" fmla="*/ 0 w 589"/>
                    <a:gd name="T79" fmla="*/ 1 h 106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589"/>
                    <a:gd name="T121" fmla="*/ 0 h 1067"/>
                    <a:gd name="T122" fmla="*/ 589 w 589"/>
                    <a:gd name="T123" fmla="*/ 1067 h 106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589" h="1067">
                      <a:moveTo>
                        <a:pt x="0" y="1058"/>
                      </a:moveTo>
                      <a:lnTo>
                        <a:pt x="0" y="986"/>
                      </a:lnTo>
                      <a:lnTo>
                        <a:pt x="36" y="932"/>
                      </a:lnTo>
                      <a:lnTo>
                        <a:pt x="196" y="870"/>
                      </a:lnTo>
                      <a:lnTo>
                        <a:pt x="392" y="816"/>
                      </a:lnTo>
                      <a:lnTo>
                        <a:pt x="506" y="785"/>
                      </a:lnTo>
                      <a:lnTo>
                        <a:pt x="519" y="759"/>
                      </a:lnTo>
                      <a:lnTo>
                        <a:pt x="466" y="678"/>
                      </a:lnTo>
                      <a:lnTo>
                        <a:pt x="359" y="563"/>
                      </a:lnTo>
                      <a:lnTo>
                        <a:pt x="248" y="464"/>
                      </a:lnTo>
                      <a:lnTo>
                        <a:pt x="162" y="411"/>
                      </a:lnTo>
                      <a:lnTo>
                        <a:pt x="114" y="357"/>
                      </a:lnTo>
                      <a:lnTo>
                        <a:pt x="110" y="317"/>
                      </a:lnTo>
                      <a:lnTo>
                        <a:pt x="138" y="281"/>
                      </a:lnTo>
                      <a:lnTo>
                        <a:pt x="208" y="264"/>
                      </a:lnTo>
                      <a:lnTo>
                        <a:pt x="294" y="197"/>
                      </a:lnTo>
                      <a:lnTo>
                        <a:pt x="307" y="129"/>
                      </a:lnTo>
                      <a:lnTo>
                        <a:pt x="307" y="36"/>
                      </a:lnTo>
                      <a:lnTo>
                        <a:pt x="298" y="0"/>
                      </a:lnTo>
                      <a:lnTo>
                        <a:pt x="331" y="9"/>
                      </a:lnTo>
                      <a:lnTo>
                        <a:pt x="375" y="89"/>
                      </a:lnTo>
                      <a:lnTo>
                        <a:pt x="392" y="174"/>
                      </a:lnTo>
                      <a:lnTo>
                        <a:pt x="343" y="236"/>
                      </a:lnTo>
                      <a:lnTo>
                        <a:pt x="298" y="255"/>
                      </a:lnTo>
                      <a:lnTo>
                        <a:pt x="212" y="303"/>
                      </a:lnTo>
                      <a:lnTo>
                        <a:pt x="196" y="330"/>
                      </a:lnTo>
                      <a:lnTo>
                        <a:pt x="208" y="357"/>
                      </a:lnTo>
                      <a:lnTo>
                        <a:pt x="286" y="428"/>
                      </a:lnTo>
                      <a:lnTo>
                        <a:pt x="367" y="469"/>
                      </a:lnTo>
                      <a:lnTo>
                        <a:pt x="477" y="571"/>
                      </a:lnTo>
                      <a:lnTo>
                        <a:pt x="552" y="692"/>
                      </a:lnTo>
                      <a:lnTo>
                        <a:pt x="589" y="785"/>
                      </a:lnTo>
                      <a:lnTo>
                        <a:pt x="576" y="816"/>
                      </a:lnTo>
                      <a:lnTo>
                        <a:pt x="552" y="839"/>
                      </a:lnTo>
                      <a:lnTo>
                        <a:pt x="458" y="879"/>
                      </a:lnTo>
                      <a:lnTo>
                        <a:pt x="269" y="946"/>
                      </a:lnTo>
                      <a:lnTo>
                        <a:pt x="151" y="1003"/>
                      </a:lnTo>
                      <a:lnTo>
                        <a:pt x="73" y="1053"/>
                      </a:lnTo>
                      <a:lnTo>
                        <a:pt x="24" y="1067"/>
                      </a:lnTo>
                      <a:lnTo>
                        <a:pt x="0" y="1058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sp>
          <p:nvSpPr>
            <p:cNvPr id="71813" name="Rectangle 133"/>
            <p:cNvSpPr>
              <a:spLocks noChangeAspect="1" noChangeArrowheads="1"/>
            </p:cNvSpPr>
            <p:nvPr/>
          </p:nvSpPr>
          <p:spPr bwMode="auto">
            <a:xfrm>
              <a:off x="2447" y="3197"/>
              <a:ext cx="5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5. Espera</a:t>
              </a:r>
            </a:p>
          </p:txBody>
        </p: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>
              <a:off x="2203" y="3517"/>
              <a:ext cx="757" cy="548"/>
              <a:chOff x="2568" y="1559"/>
              <a:chExt cx="2673" cy="1433"/>
            </a:xfrm>
          </p:grpSpPr>
          <p:sp>
            <p:nvSpPr>
              <p:cNvPr id="1311" name="Freeform 135"/>
              <p:cNvSpPr>
                <a:spLocks noChangeAspect="1"/>
              </p:cNvSpPr>
              <p:nvPr/>
            </p:nvSpPr>
            <p:spPr bwMode="auto">
              <a:xfrm rot="7602200">
                <a:off x="3233" y="1880"/>
                <a:ext cx="519" cy="344"/>
              </a:xfrm>
              <a:custGeom>
                <a:avLst/>
                <a:gdLst>
                  <a:gd name="T0" fmla="*/ 52 w 533"/>
                  <a:gd name="T1" fmla="*/ 5489 h 280"/>
                  <a:gd name="T2" fmla="*/ 117 w 533"/>
                  <a:gd name="T3" fmla="*/ 9384 h 280"/>
                  <a:gd name="T4" fmla="*/ 146 w 533"/>
                  <a:gd name="T5" fmla="*/ 11331 h 280"/>
                  <a:gd name="T6" fmla="*/ 189 w 533"/>
                  <a:gd name="T7" fmla="*/ 8083 h 280"/>
                  <a:gd name="T8" fmla="*/ 238 w 533"/>
                  <a:gd name="T9" fmla="*/ 5013 h 280"/>
                  <a:gd name="T10" fmla="*/ 241 w 533"/>
                  <a:gd name="T11" fmla="*/ 4345 h 280"/>
                  <a:gd name="T12" fmla="*/ 241 w 533"/>
                  <a:gd name="T13" fmla="*/ 3660 h 280"/>
                  <a:gd name="T14" fmla="*/ 238 w 533"/>
                  <a:gd name="T15" fmla="*/ 2904 h 280"/>
                  <a:gd name="T16" fmla="*/ 238 w 533"/>
                  <a:gd name="T17" fmla="*/ 2270 h 280"/>
                  <a:gd name="T18" fmla="*/ 238 w 533"/>
                  <a:gd name="T19" fmla="*/ 1404 h 280"/>
                  <a:gd name="T20" fmla="*/ 241 w 533"/>
                  <a:gd name="T21" fmla="*/ 587 h 280"/>
                  <a:gd name="T22" fmla="*/ 249 w 533"/>
                  <a:gd name="T23" fmla="*/ 163 h 280"/>
                  <a:gd name="T24" fmla="*/ 257 w 533"/>
                  <a:gd name="T25" fmla="*/ 0 h 280"/>
                  <a:gd name="T26" fmla="*/ 263 w 533"/>
                  <a:gd name="T27" fmla="*/ 560 h 280"/>
                  <a:gd name="T28" fmla="*/ 259 w 533"/>
                  <a:gd name="T29" fmla="*/ 1263 h 280"/>
                  <a:gd name="T30" fmla="*/ 252 w 533"/>
                  <a:gd name="T31" fmla="*/ 1924 h 280"/>
                  <a:gd name="T32" fmla="*/ 253 w 533"/>
                  <a:gd name="T33" fmla="*/ 2629 h 280"/>
                  <a:gd name="T34" fmla="*/ 257 w 533"/>
                  <a:gd name="T35" fmla="*/ 3198 h 280"/>
                  <a:gd name="T36" fmla="*/ 264 w 533"/>
                  <a:gd name="T37" fmla="*/ 2904 h 280"/>
                  <a:gd name="T38" fmla="*/ 272 w 533"/>
                  <a:gd name="T39" fmla="*/ 2343 h 280"/>
                  <a:gd name="T40" fmla="*/ 281 w 533"/>
                  <a:gd name="T41" fmla="*/ 1725 h 280"/>
                  <a:gd name="T42" fmla="*/ 291 w 533"/>
                  <a:gd name="T43" fmla="*/ 1504 h 280"/>
                  <a:gd name="T44" fmla="*/ 299 w 533"/>
                  <a:gd name="T45" fmla="*/ 1552 h 280"/>
                  <a:gd name="T46" fmla="*/ 303 w 533"/>
                  <a:gd name="T47" fmla="*/ 2119 h 280"/>
                  <a:gd name="T48" fmla="*/ 301 w 533"/>
                  <a:gd name="T49" fmla="*/ 2809 h 280"/>
                  <a:gd name="T50" fmla="*/ 291 w 533"/>
                  <a:gd name="T51" fmla="*/ 3353 h 280"/>
                  <a:gd name="T52" fmla="*/ 282 w 533"/>
                  <a:gd name="T53" fmla="*/ 3568 h 280"/>
                  <a:gd name="T54" fmla="*/ 273 w 533"/>
                  <a:gd name="T55" fmla="*/ 3746 h 280"/>
                  <a:gd name="T56" fmla="*/ 265 w 533"/>
                  <a:gd name="T57" fmla="*/ 4080 h 280"/>
                  <a:gd name="T58" fmla="*/ 268 w 533"/>
                  <a:gd name="T59" fmla="*/ 4766 h 280"/>
                  <a:gd name="T60" fmla="*/ 275 w 533"/>
                  <a:gd name="T61" fmla="*/ 5171 h 280"/>
                  <a:gd name="T62" fmla="*/ 284 w 533"/>
                  <a:gd name="T63" fmla="*/ 5338 h 280"/>
                  <a:gd name="T64" fmla="*/ 294 w 533"/>
                  <a:gd name="T65" fmla="*/ 5473 h 280"/>
                  <a:gd name="T66" fmla="*/ 305 w 533"/>
                  <a:gd name="T67" fmla="*/ 5338 h 280"/>
                  <a:gd name="T68" fmla="*/ 315 w 533"/>
                  <a:gd name="T69" fmla="*/ 5473 h 280"/>
                  <a:gd name="T70" fmla="*/ 321 w 533"/>
                  <a:gd name="T71" fmla="*/ 6159 h 280"/>
                  <a:gd name="T72" fmla="*/ 317 w 533"/>
                  <a:gd name="T73" fmla="*/ 6744 h 280"/>
                  <a:gd name="T74" fmla="*/ 309 w 533"/>
                  <a:gd name="T75" fmla="*/ 7172 h 280"/>
                  <a:gd name="T76" fmla="*/ 299 w 533"/>
                  <a:gd name="T77" fmla="*/ 7413 h 280"/>
                  <a:gd name="T78" fmla="*/ 291 w 533"/>
                  <a:gd name="T79" fmla="*/ 7172 h 280"/>
                  <a:gd name="T80" fmla="*/ 281 w 533"/>
                  <a:gd name="T81" fmla="*/ 6929 h 280"/>
                  <a:gd name="T82" fmla="*/ 271 w 533"/>
                  <a:gd name="T83" fmla="*/ 6579 h 280"/>
                  <a:gd name="T84" fmla="*/ 262 w 533"/>
                  <a:gd name="T85" fmla="*/ 6047 h 280"/>
                  <a:gd name="T86" fmla="*/ 253 w 533"/>
                  <a:gd name="T87" fmla="*/ 5752 h 280"/>
                  <a:gd name="T88" fmla="*/ 191 w 533"/>
                  <a:gd name="T89" fmla="*/ 9931 h 280"/>
                  <a:gd name="T90" fmla="*/ 149 w 533"/>
                  <a:gd name="T91" fmla="*/ 14008 h 280"/>
                  <a:gd name="T92" fmla="*/ 117 w 533"/>
                  <a:gd name="T93" fmla="*/ 12472 h 280"/>
                  <a:gd name="T94" fmla="*/ 60 w 533"/>
                  <a:gd name="T95" fmla="*/ 9107 h 280"/>
                  <a:gd name="T96" fmla="*/ 3 w 533"/>
                  <a:gd name="T97" fmla="*/ 6724 h 280"/>
                  <a:gd name="T98" fmla="*/ 19 w 533"/>
                  <a:gd name="T99" fmla="*/ 4795 h 28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3"/>
                  <a:gd name="T151" fmla="*/ 0 h 280"/>
                  <a:gd name="T152" fmla="*/ 533 w 533"/>
                  <a:gd name="T153" fmla="*/ 280 h 28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3" h="280">
                    <a:moveTo>
                      <a:pt x="27" y="96"/>
                    </a:moveTo>
                    <a:lnTo>
                      <a:pt x="69" y="103"/>
                    </a:lnTo>
                    <a:lnTo>
                      <a:pt x="86" y="110"/>
                    </a:lnTo>
                    <a:lnTo>
                      <a:pt x="117" y="126"/>
                    </a:lnTo>
                    <a:lnTo>
                      <a:pt x="156" y="149"/>
                    </a:lnTo>
                    <a:lnTo>
                      <a:pt x="193" y="187"/>
                    </a:lnTo>
                    <a:lnTo>
                      <a:pt x="218" y="218"/>
                    </a:lnTo>
                    <a:lnTo>
                      <a:pt x="229" y="227"/>
                    </a:lnTo>
                    <a:lnTo>
                      <a:pt x="241" y="227"/>
                    </a:lnTo>
                    <a:lnTo>
                      <a:pt x="252" y="221"/>
                    </a:lnTo>
                    <a:lnTo>
                      <a:pt x="278" y="193"/>
                    </a:lnTo>
                    <a:lnTo>
                      <a:pt x="312" y="162"/>
                    </a:lnTo>
                    <a:lnTo>
                      <a:pt x="342" y="137"/>
                    </a:lnTo>
                    <a:lnTo>
                      <a:pt x="381" y="110"/>
                    </a:lnTo>
                    <a:lnTo>
                      <a:pt x="395" y="100"/>
                    </a:lnTo>
                    <a:lnTo>
                      <a:pt x="399" y="96"/>
                    </a:lnTo>
                    <a:lnTo>
                      <a:pt x="399" y="92"/>
                    </a:lnTo>
                    <a:lnTo>
                      <a:pt x="399" y="87"/>
                    </a:lnTo>
                    <a:lnTo>
                      <a:pt x="399" y="82"/>
                    </a:lnTo>
                    <a:lnTo>
                      <a:pt x="399" y="78"/>
                    </a:lnTo>
                    <a:lnTo>
                      <a:pt x="399" y="73"/>
                    </a:lnTo>
                    <a:lnTo>
                      <a:pt x="398" y="68"/>
                    </a:lnTo>
                    <a:lnTo>
                      <a:pt x="396" y="64"/>
                    </a:lnTo>
                    <a:lnTo>
                      <a:pt x="395" y="59"/>
                    </a:lnTo>
                    <a:lnTo>
                      <a:pt x="395" y="54"/>
                    </a:lnTo>
                    <a:lnTo>
                      <a:pt x="395" y="50"/>
                    </a:lnTo>
                    <a:lnTo>
                      <a:pt x="395" y="45"/>
                    </a:lnTo>
                    <a:lnTo>
                      <a:pt x="395" y="39"/>
                    </a:lnTo>
                    <a:lnTo>
                      <a:pt x="395" y="34"/>
                    </a:lnTo>
                    <a:lnTo>
                      <a:pt x="395" y="28"/>
                    </a:lnTo>
                    <a:lnTo>
                      <a:pt x="396" y="23"/>
                    </a:lnTo>
                    <a:lnTo>
                      <a:pt x="398" y="19"/>
                    </a:lnTo>
                    <a:lnTo>
                      <a:pt x="399" y="12"/>
                    </a:lnTo>
                    <a:lnTo>
                      <a:pt x="404" y="8"/>
                    </a:lnTo>
                    <a:lnTo>
                      <a:pt x="409" y="5"/>
                    </a:lnTo>
                    <a:lnTo>
                      <a:pt x="413" y="3"/>
                    </a:lnTo>
                    <a:lnTo>
                      <a:pt x="418" y="2"/>
                    </a:lnTo>
                    <a:lnTo>
                      <a:pt x="422" y="0"/>
                    </a:lnTo>
                    <a:lnTo>
                      <a:pt x="427" y="0"/>
                    </a:lnTo>
                    <a:lnTo>
                      <a:pt x="432" y="2"/>
                    </a:lnTo>
                    <a:lnTo>
                      <a:pt x="435" y="6"/>
                    </a:lnTo>
                    <a:lnTo>
                      <a:pt x="436" y="11"/>
                    </a:lnTo>
                    <a:lnTo>
                      <a:pt x="436" y="16"/>
                    </a:lnTo>
                    <a:lnTo>
                      <a:pt x="433" y="20"/>
                    </a:lnTo>
                    <a:lnTo>
                      <a:pt x="429" y="25"/>
                    </a:lnTo>
                    <a:lnTo>
                      <a:pt x="424" y="30"/>
                    </a:lnTo>
                    <a:lnTo>
                      <a:pt x="421" y="34"/>
                    </a:lnTo>
                    <a:lnTo>
                      <a:pt x="418" y="39"/>
                    </a:lnTo>
                    <a:lnTo>
                      <a:pt x="418" y="44"/>
                    </a:lnTo>
                    <a:lnTo>
                      <a:pt x="418" y="48"/>
                    </a:lnTo>
                    <a:lnTo>
                      <a:pt x="419" y="53"/>
                    </a:lnTo>
                    <a:lnTo>
                      <a:pt x="419" y="58"/>
                    </a:lnTo>
                    <a:lnTo>
                      <a:pt x="421" y="62"/>
                    </a:lnTo>
                    <a:lnTo>
                      <a:pt x="426" y="64"/>
                    </a:lnTo>
                    <a:lnTo>
                      <a:pt x="430" y="65"/>
                    </a:lnTo>
                    <a:lnTo>
                      <a:pt x="435" y="64"/>
                    </a:lnTo>
                    <a:lnTo>
                      <a:pt x="438" y="59"/>
                    </a:lnTo>
                    <a:lnTo>
                      <a:pt x="443" y="56"/>
                    </a:lnTo>
                    <a:lnTo>
                      <a:pt x="446" y="51"/>
                    </a:lnTo>
                    <a:lnTo>
                      <a:pt x="452" y="47"/>
                    </a:lnTo>
                    <a:lnTo>
                      <a:pt x="455" y="42"/>
                    </a:lnTo>
                    <a:lnTo>
                      <a:pt x="461" y="37"/>
                    </a:lnTo>
                    <a:lnTo>
                      <a:pt x="466" y="34"/>
                    </a:lnTo>
                    <a:lnTo>
                      <a:pt x="471" y="33"/>
                    </a:lnTo>
                    <a:lnTo>
                      <a:pt x="477" y="31"/>
                    </a:lnTo>
                    <a:lnTo>
                      <a:pt x="481" y="30"/>
                    </a:lnTo>
                    <a:lnTo>
                      <a:pt x="486" y="30"/>
                    </a:lnTo>
                    <a:lnTo>
                      <a:pt x="491" y="30"/>
                    </a:lnTo>
                    <a:lnTo>
                      <a:pt x="495" y="31"/>
                    </a:lnTo>
                    <a:lnTo>
                      <a:pt x="500" y="31"/>
                    </a:lnTo>
                    <a:lnTo>
                      <a:pt x="503" y="36"/>
                    </a:lnTo>
                    <a:lnTo>
                      <a:pt x="503" y="42"/>
                    </a:lnTo>
                    <a:lnTo>
                      <a:pt x="505" y="47"/>
                    </a:lnTo>
                    <a:lnTo>
                      <a:pt x="503" y="51"/>
                    </a:lnTo>
                    <a:lnTo>
                      <a:pt x="500" y="56"/>
                    </a:lnTo>
                    <a:lnTo>
                      <a:pt x="495" y="61"/>
                    </a:lnTo>
                    <a:lnTo>
                      <a:pt x="489" y="64"/>
                    </a:lnTo>
                    <a:lnTo>
                      <a:pt x="483" y="67"/>
                    </a:lnTo>
                    <a:lnTo>
                      <a:pt x="478" y="67"/>
                    </a:lnTo>
                    <a:lnTo>
                      <a:pt x="474" y="68"/>
                    </a:lnTo>
                    <a:lnTo>
                      <a:pt x="467" y="72"/>
                    </a:lnTo>
                    <a:lnTo>
                      <a:pt x="463" y="72"/>
                    </a:lnTo>
                    <a:lnTo>
                      <a:pt x="458" y="73"/>
                    </a:lnTo>
                    <a:lnTo>
                      <a:pt x="453" y="75"/>
                    </a:lnTo>
                    <a:lnTo>
                      <a:pt x="449" y="78"/>
                    </a:lnTo>
                    <a:lnTo>
                      <a:pt x="444" y="78"/>
                    </a:lnTo>
                    <a:lnTo>
                      <a:pt x="440" y="81"/>
                    </a:lnTo>
                    <a:lnTo>
                      <a:pt x="440" y="86"/>
                    </a:lnTo>
                    <a:lnTo>
                      <a:pt x="438" y="90"/>
                    </a:lnTo>
                    <a:lnTo>
                      <a:pt x="443" y="95"/>
                    </a:lnTo>
                    <a:lnTo>
                      <a:pt x="446" y="100"/>
                    </a:lnTo>
                    <a:lnTo>
                      <a:pt x="450" y="100"/>
                    </a:lnTo>
                    <a:lnTo>
                      <a:pt x="455" y="103"/>
                    </a:lnTo>
                    <a:lnTo>
                      <a:pt x="460" y="104"/>
                    </a:lnTo>
                    <a:lnTo>
                      <a:pt x="464" y="106"/>
                    </a:lnTo>
                    <a:lnTo>
                      <a:pt x="472" y="107"/>
                    </a:lnTo>
                    <a:lnTo>
                      <a:pt x="477" y="109"/>
                    </a:lnTo>
                    <a:lnTo>
                      <a:pt x="481" y="109"/>
                    </a:lnTo>
                    <a:lnTo>
                      <a:pt x="488" y="109"/>
                    </a:lnTo>
                    <a:lnTo>
                      <a:pt x="492" y="109"/>
                    </a:lnTo>
                    <a:lnTo>
                      <a:pt x="500" y="107"/>
                    </a:lnTo>
                    <a:lnTo>
                      <a:pt x="505" y="107"/>
                    </a:lnTo>
                    <a:lnTo>
                      <a:pt x="511" y="107"/>
                    </a:lnTo>
                    <a:lnTo>
                      <a:pt x="515" y="107"/>
                    </a:lnTo>
                    <a:lnTo>
                      <a:pt x="523" y="109"/>
                    </a:lnTo>
                    <a:lnTo>
                      <a:pt x="529" y="112"/>
                    </a:lnTo>
                    <a:lnTo>
                      <a:pt x="533" y="117"/>
                    </a:lnTo>
                    <a:lnTo>
                      <a:pt x="533" y="123"/>
                    </a:lnTo>
                    <a:lnTo>
                      <a:pt x="533" y="128"/>
                    </a:lnTo>
                    <a:lnTo>
                      <a:pt x="533" y="132"/>
                    </a:lnTo>
                    <a:lnTo>
                      <a:pt x="528" y="135"/>
                    </a:lnTo>
                    <a:lnTo>
                      <a:pt x="523" y="140"/>
                    </a:lnTo>
                    <a:lnTo>
                      <a:pt x="519" y="142"/>
                    </a:lnTo>
                    <a:lnTo>
                      <a:pt x="514" y="143"/>
                    </a:lnTo>
                    <a:lnTo>
                      <a:pt x="508" y="146"/>
                    </a:lnTo>
                    <a:lnTo>
                      <a:pt x="503" y="148"/>
                    </a:lnTo>
                    <a:lnTo>
                      <a:pt x="495" y="148"/>
                    </a:lnTo>
                    <a:lnTo>
                      <a:pt x="491" y="146"/>
                    </a:lnTo>
                    <a:lnTo>
                      <a:pt x="486" y="146"/>
                    </a:lnTo>
                    <a:lnTo>
                      <a:pt x="481" y="143"/>
                    </a:lnTo>
                    <a:lnTo>
                      <a:pt x="477" y="142"/>
                    </a:lnTo>
                    <a:lnTo>
                      <a:pt x="471" y="140"/>
                    </a:lnTo>
                    <a:lnTo>
                      <a:pt x="466" y="138"/>
                    </a:lnTo>
                    <a:lnTo>
                      <a:pt x="461" y="135"/>
                    </a:lnTo>
                    <a:lnTo>
                      <a:pt x="455" y="134"/>
                    </a:lnTo>
                    <a:lnTo>
                      <a:pt x="449" y="132"/>
                    </a:lnTo>
                    <a:lnTo>
                      <a:pt x="443" y="129"/>
                    </a:lnTo>
                    <a:lnTo>
                      <a:pt x="438" y="126"/>
                    </a:lnTo>
                    <a:lnTo>
                      <a:pt x="433" y="121"/>
                    </a:lnTo>
                    <a:lnTo>
                      <a:pt x="429" y="120"/>
                    </a:lnTo>
                    <a:lnTo>
                      <a:pt x="424" y="118"/>
                    </a:lnTo>
                    <a:lnTo>
                      <a:pt x="419" y="115"/>
                    </a:lnTo>
                    <a:lnTo>
                      <a:pt x="387" y="132"/>
                    </a:lnTo>
                    <a:lnTo>
                      <a:pt x="348" y="162"/>
                    </a:lnTo>
                    <a:lnTo>
                      <a:pt x="316" y="199"/>
                    </a:lnTo>
                    <a:lnTo>
                      <a:pt x="289" y="236"/>
                    </a:lnTo>
                    <a:lnTo>
                      <a:pt x="264" y="269"/>
                    </a:lnTo>
                    <a:lnTo>
                      <a:pt x="246" y="280"/>
                    </a:lnTo>
                    <a:lnTo>
                      <a:pt x="229" y="280"/>
                    </a:lnTo>
                    <a:lnTo>
                      <a:pt x="213" y="272"/>
                    </a:lnTo>
                    <a:lnTo>
                      <a:pt x="193" y="250"/>
                    </a:lnTo>
                    <a:lnTo>
                      <a:pt x="171" y="224"/>
                    </a:lnTo>
                    <a:lnTo>
                      <a:pt x="140" y="202"/>
                    </a:lnTo>
                    <a:lnTo>
                      <a:pt x="100" y="182"/>
                    </a:lnTo>
                    <a:lnTo>
                      <a:pt x="65" y="170"/>
                    </a:lnTo>
                    <a:lnTo>
                      <a:pt x="20" y="157"/>
                    </a:lnTo>
                    <a:lnTo>
                      <a:pt x="3" y="134"/>
                    </a:lnTo>
                    <a:lnTo>
                      <a:pt x="0" y="114"/>
                    </a:lnTo>
                    <a:lnTo>
                      <a:pt x="10" y="103"/>
                    </a:lnTo>
                    <a:lnTo>
                      <a:pt x="27" y="96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2" name="Freeform 136"/>
              <p:cNvSpPr>
                <a:spLocks noChangeAspect="1"/>
              </p:cNvSpPr>
              <p:nvPr/>
            </p:nvSpPr>
            <p:spPr bwMode="auto">
              <a:xfrm rot="20977159" flipH="1">
                <a:off x="4393" y="1559"/>
                <a:ext cx="240" cy="300"/>
              </a:xfrm>
              <a:custGeom>
                <a:avLst/>
                <a:gdLst>
                  <a:gd name="T0" fmla="*/ 1 w 410"/>
                  <a:gd name="T1" fmla="*/ 1 h 406"/>
                  <a:gd name="T2" fmla="*/ 1 w 410"/>
                  <a:gd name="T3" fmla="*/ 1 h 406"/>
                  <a:gd name="T4" fmla="*/ 1 w 410"/>
                  <a:gd name="T5" fmla="*/ 0 h 406"/>
                  <a:gd name="T6" fmla="*/ 1 w 410"/>
                  <a:gd name="T7" fmla="*/ 0 h 406"/>
                  <a:gd name="T8" fmla="*/ 1 w 410"/>
                  <a:gd name="T9" fmla="*/ 1 h 406"/>
                  <a:gd name="T10" fmla="*/ 1 w 410"/>
                  <a:gd name="T11" fmla="*/ 1 h 406"/>
                  <a:gd name="T12" fmla="*/ 0 w 410"/>
                  <a:gd name="T13" fmla="*/ 1 h 406"/>
                  <a:gd name="T14" fmla="*/ 1 w 410"/>
                  <a:gd name="T15" fmla="*/ 1 h 406"/>
                  <a:gd name="T16" fmla="*/ 1 w 410"/>
                  <a:gd name="T17" fmla="*/ 1 h 406"/>
                  <a:gd name="T18" fmla="*/ 1 w 410"/>
                  <a:gd name="T19" fmla="*/ 1 h 406"/>
                  <a:gd name="T20" fmla="*/ 1 w 410"/>
                  <a:gd name="T21" fmla="*/ 1 h 406"/>
                  <a:gd name="T22" fmla="*/ 1 w 410"/>
                  <a:gd name="T23" fmla="*/ 1 h 406"/>
                  <a:gd name="T24" fmla="*/ 1 w 410"/>
                  <a:gd name="T25" fmla="*/ 1 h 406"/>
                  <a:gd name="T26" fmla="*/ 1 w 410"/>
                  <a:gd name="T27" fmla="*/ 1 h 406"/>
                  <a:gd name="T28" fmla="*/ 1 w 410"/>
                  <a:gd name="T29" fmla="*/ 1 h 406"/>
                  <a:gd name="T30" fmla="*/ 1 w 410"/>
                  <a:gd name="T31" fmla="*/ 1 h 406"/>
                  <a:gd name="T32" fmla="*/ 1 w 410"/>
                  <a:gd name="T33" fmla="*/ 1 h 406"/>
                  <a:gd name="T34" fmla="*/ 1 w 410"/>
                  <a:gd name="T35" fmla="*/ 1 h 406"/>
                  <a:gd name="T36" fmla="*/ 1 w 410"/>
                  <a:gd name="T37" fmla="*/ 1 h 406"/>
                  <a:gd name="T38" fmla="*/ 1 w 410"/>
                  <a:gd name="T39" fmla="*/ 1 h 406"/>
                  <a:gd name="T40" fmla="*/ 1 w 410"/>
                  <a:gd name="T41" fmla="*/ 1 h 406"/>
                  <a:gd name="T42" fmla="*/ 1 w 410"/>
                  <a:gd name="T43" fmla="*/ 1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3" name="Freeform 137"/>
              <p:cNvSpPr>
                <a:spLocks noChangeAspect="1"/>
              </p:cNvSpPr>
              <p:nvPr/>
            </p:nvSpPr>
            <p:spPr bwMode="auto">
              <a:xfrm flipH="1">
                <a:off x="4398" y="1874"/>
                <a:ext cx="181" cy="495"/>
              </a:xfrm>
              <a:custGeom>
                <a:avLst/>
                <a:gdLst>
                  <a:gd name="T0" fmla="*/ 1 w 309"/>
                  <a:gd name="T1" fmla="*/ 1 h 673"/>
                  <a:gd name="T2" fmla="*/ 1 w 309"/>
                  <a:gd name="T3" fmla="*/ 1 h 673"/>
                  <a:gd name="T4" fmla="*/ 1 w 309"/>
                  <a:gd name="T5" fmla="*/ 1 h 673"/>
                  <a:gd name="T6" fmla="*/ 1 w 309"/>
                  <a:gd name="T7" fmla="*/ 0 h 673"/>
                  <a:gd name="T8" fmla="*/ 1 w 309"/>
                  <a:gd name="T9" fmla="*/ 1 h 673"/>
                  <a:gd name="T10" fmla="*/ 1 w 309"/>
                  <a:gd name="T11" fmla="*/ 1 h 673"/>
                  <a:gd name="T12" fmla="*/ 1 w 309"/>
                  <a:gd name="T13" fmla="*/ 1 h 673"/>
                  <a:gd name="T14" fmla="*/ 1 w 309"/>
                  <a:gd name="T15" fmla="*/ 1 h 673"/>
                  <a:gd name="T16" fmla="*/ 1 w 309"/>
                  <a:gd name="T17" fmla="*/ 1 h 673"/>
                  <a:gd name="T18" fmla="*/ 1 w 309"/>
                  <a:gd name="T19" fmla="*/ 1 h 673"/>
                  <a:gd name="T20" fmla="*/ 0 w 309"/>
                  <a:gd name="T21" fmla="*/ 1 h 673"/>
                  <a:gd name="T22" fmla="*/ 1 w 309"/>
                  <a:gd name="T23" fmla="*/ 1 h 673"/>
                  <a:gd name="T24" fmla="*/ 1 w 309"/>
                  <a:gd name="T25" fmla="*/ 1 h 673"/>
                  <a:gd name="T26" fmla="*/ 1 w 309"/>
                  <a:gd name="T27" fmla="*/ 2 h 673"/>
                  <a:gd name="T28" fmla="*/ 1 w 309"/>
                  <a:gd name="T29" fmla="*/ 2 h 673"/>
                  <a:gd name="T30" fmla="*/ 1 w 309"/>
                  <a:gd name="T31" fmla="*/ 2 h 673"/>
                  <a:gd name="T32" fmla="*/ 1 w 309"/>
                  <a:gd name="T33" fmla="*/ 1 h 673"/>
                  <a:gd name="T34" fmla="*/ 1 w 309"/>
                  <a:gd name="T35" fmla="*/ 1 h 673"/>
                  <a:gd name="T36" fmla="*/ 1 w 309"/>
                  <a:gd name="T37" fmla="*/ 1 h 673"/>
                  <a:gd name="T38" fmla="*/ 1 w 309"/>
                  <a:gd name="T39" fmla="*/ 1 h 673"/>
                  <a:gd name="T40" fmla="*/ 1 w 309"/>
                  <a:gd name="T41" fmla="*/ 1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4" name="Freeform 138"/>
              <p:cNvSpPr>
                <a:spLocks noChangeAspect="1"/>
              </p:cNvSpPr>
              <p:nvPr/>
            </p:nvSpPr>
            <p:spPr bwMode="auto">
              <a:xfrm flipH="1">
                <a:off x="4496" y="2276"/>
                <a:ext cx="137" cy="716"/>
              </a:xfrm>
              <a:custGeom>
                <a:avLst/>
                <a:gdLst>
                  <a:gd name="T0" fmla="*/ 1 w 235"/>
                  <a:gd name="T1" fmla="*/ 1 h 973"/>
                  <a:gd name="T2" fmla="*/ 1 w 235"/>
                  <a:gd name="T3" fmla="*/ 0 h 973"/>
                  <a:gd name="T4" fmla="*/ 1 w 235"/>
                  <a:gd name="T5" fmla="*/ 1 h 973"/>
                  <a:gd name="T6" fmla="*/ 1 w 235"/>
                  <a:gd name="T7" fmla="*/ 1 h 973"/>
                  <a:gd name="T8" fmla="*/ 1 w 235"/>
                  <a:gd name="T9" fmla="*/ 1 h 973"/>
                  <a:gd name="T10" fmla="*/ 1 w 235"/>
                  <a:gd name="T11" fmla="*/ 1 h 973"/>
                  <a:gd name="T12" fmla="*/ 1 w 235"/>
                  <a:gd name="T13" fmla="*/ 1 h 973"/>
                  <a:gd name="T14" fmla="*/ 1 w 235"/>
                  <a:gd name="T15" fmla="*/ 2 h 973"/>
                  <a:gd name="T16" fmla="*/ 1 w 235"/>
                  <a:gd name="T17" fmla="*/ 2 h 973"/>
                  <a:gd name="T18" fmla="*/ 1 w 235"/>
                  <a:gd name="T19" fmla="*/ 2 h 973"/>
                  <a:gd name="T20" fmla="*/ 1 w 235"/>
                  <a:gd name="T21" fmla="*/ 2 h 973"/>
                  <a:gd name="T22" fmla="*/ 0 w 235"/>
                  <a:gd name="T23" fmla="*/ 3 h 973"/>
                  <a:gd name="T24" fmla="*/ 1 w 235"/>
                  <a:gd name="T25" fmla="*/ 3 h 973"/>
                  <a:gd name="T26" fmla="*/ 1 w 235"/>
                  <a:gd name="T27" fmla="*/ 3 h 973"/>
                  <a:gd name="T28" fmla="*/ 1 w 235"/>
                  <a:gd name="T29" fmla="*/ 3 h 973"/>
                  <a:gd name="T30" fmla="*/ 1 w 235"/>
                  <a:gd name="T31" fmla="*/ 3 h 973"/>
                  <a:gd name="T32" fmla="*/ 1 w 235"/>
                  <a:gd name="T33" fmla="*/ 2 h 973"/>
                  <a:gd name="T34" fmla="*/ 1 w 235"/>
                  <a:gd name="T35" fmla="*/ 2 h 973"/>
                  <a:gd name="T36" fmla="*/ 1 w 235"/>
                  <a:gd name="T37" fmla="*/ 2 h 973"/>
                  <a:gd name="T38" fmla="*/ 1 w 235"/>
                  <a:gd name="T39" fmla="*/ 2 h 973"/>
                  <a:gd name="T40" fmla="*/ 1 w 235"/>
                  <a:gd name="T41" fmla="*/ 2 h 973"/>
                  <a:gd name="T42" fmla="*/ 1 w 235"/>
                  <a:gd name="T43" fmla="*/ 2 h 973"/>
                  <a:gd name="T44" fmla="*/ 1 w 235"/>
                  <a:gd name="T45" fmla="*/ 2 h 973"/>
                  <a:gd name="T46" fmla="*/ 1 w 235"/>
                  <a:gd name="T47" fmla="*/ 2 h 973"/>
                  <a:gd name="T48" fmla="*/ 1 w 235"/>
                  <a:gd name="T49" fmla="*/ 1 h 973"/>
                  <a:gd name="T50" fmla="*/ 1 w 235"/>
                  <a:gd name="T51" fmla="*/ 1 h 973"/>
                  <a:gd name="T52" fmla="*/ 1 w 235"/>
                  <a:gd name="T53" fmla="*/ 1 h 973"/>
                  <a:gd name="T54" fmla="*/ 1 w 235"/>
                  <a:gd name="T55" fmla="*/ 1 h 973"/>
                  <a:gd name="T56" fmla="*/ 1 w 235"/>
                  <a:gd name="T57" fmla="*/ 1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5" name="Freeform 139"/>
              <p:cNvSpPr>
                <a:spLocks noChangeAspect="1"/>
              </p:cNvSpPr>
              <p:nvPr/>
            </p:nvSpPr>
            <p:spPr bwMode="auto">
              <a:xfrm flipH="1">
                <a:off x="4259" y="2276"/>
                <a:ext cx="225" cy="605"/>
              </a:xfrm>
              <a:custGeom>
                <a:avLst/>
                <a:gdLst>
                  <a:gd name="T0" fmla="*/ 1 w 384"/>
                  <a:gd name="T1" fmla="*/ 1 h 821"/>
                  <a:gd name="T2" fmla="*/ 1 w 384"/>
                  <a:gd name="T3" fmla="*/ 1 h 821"/>
                  <a:gd name="T4" fmla="*/ 1 w 384"/>
                  <a:gd name="T5" fmla="*/ 0 h 821"/>
                  <a:gd name="T6" fmla="*/ 1 w 384"/>
                  <a:gd name="T7" fmla="*/ 1 h 821"/>
                  <a:gd name="T8" fmla="*/ 0 w 384"/>
                  <a:gd name="T9" fmla="*/ 1 h 821"/>
                  <a:gd name="T10" fmla="*/ 1 w 384"/>
                  <a:gd name="T11" fmla="*/ 1 h 821"/>
                  <a:gd name="T12" fmla="*/ 1 w 384"/>
                  <a:gd name="T13" fmla="*/ 1 h 821"/>
                  <a:gd name="T14" fmla="*/ 1 w 384"/>
                  <a:gd name="T15" fmla="*/ 1 h 821"/>
                  <a:gd name="T16" fmla="*/ 1 w 384"/>
                  <a:gd name="T17" fmla="*/ 1 h 821"/>
                  <a:gd name="T18" fmla="*/ 1 w 384"/>
                  <a:gd name="T19" fmla="*/ 1 h 821"/>
                  <a:gd name="T20" fmla="*/ 1 w 384"/>
                  <a:gd name="T21" fmla="*/ 1 h 821"/>
                  <a:gd name="T22" fmla="*/ 1 w 384"/>
                  <a:gd name="T23" fmla="*/ 2 h 821"/>
                  <a:gd name="T24" fmla="*/ 1 w 384"/>
                  <a:gd name="T25" fmla="*/ 2 h 821"/>
                  <a:gd name="T26" fmla="*/ 1 w 384"/>
                  <a:gd name="T27" fmla="*/ 2 h 821"/>
                  <a:gd name="T28" fmla="*/ 1 w 384"/>
                  <a:gd name="T29" fmla="*/ 2 h 821"/>
                  <a:gd name="T30" fmla="*/ 1 w 384"/>
                  <a:gd name="T31" fmla="*/ 2 h 821"/>
                  <a:gd name="T32" fmla="*/ 1 w 384"/>
                  <a:gd name="T33" fmla="*/ 2 h 821"/>
                  <a:gd name="T34" fmla="*/ 1 w 384"/>
                  <a:gd name="T35" fmla="*/ 2 h 821"/>
                  <a:gd name="T36" fmla="*/ 1 w 384"/>
                  <a:gd name="T37" fmla="*/ 2 h 821"/>
                  <a:gd name="T38" fmla="*/ 1 w 384"/>
                  <a:gd name="T39" fmla="*/ 2 h 821"/>
                  <a:gd name="T40" fmla="*/ 1 w 384"/>
                  <a:gd name="T41" fmla="*/ 2 h 821"/>
                  <a:gd name="T42" fmla="*/ 1 w 384"/>
                  <a:gd name="T43" fmla="*/ 2 h 821"/>
                  <a:gd name="T44" fmla="*/ 1 w 384"/>
                  <a:gd name="T45" fmla="*/ 2 h 821"/>
                  <a:gd name="T46" fmla="*/ 1 w 384"/>
                  <a:gd name="T47" fmla="*/ 2 h 821"/>
                  <a:gd name="T48" fmla="*/ 1 w 384"/>
                  <a:gd name="T49" fmla="*/ 2 h 821"/>
                  <a:gd name="T50" fmla="*/ 1 w 384"/>
                  <a:gd name="T51" fmla="*/ 2 h 821"/>
                  <a:gd name="T52" fmla="*/ 1 w 384"/>
                  <a:gd name="T53" fmla="*/ 2 h 821"/>
                  <a:gd name="T54" fmla="*/ 1 w 384"/>
                  <a:gd name="T55" fmla="*/ 1 h 821"/>
                  <a:gd name="T56" fmla="*/ 1 w 384"/>
                  <a:gd name="T57" fmla="*/ 1 h 821"/>
                  <a:gd name="T58" fmla="*/ 1 w 384"/>
                  <a:gd name="T59" fmla="*/ 1 h 821"/>
                  <a:gd name="T60" fmla="*/ 1 w 384"/>
                  <a:gd name="T61" fmla="*/ 1 h 821"/>
                  <a:gd name="T62" fmla="*/ 1 w 384"/>
                  <a:gd name="T63" fmla="*/ 1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6" name="Freeform 140"/>
              <p:cNvSpPr>
                <a:spLocks noChangeAspect="1"/>
              </p:cNvSpPr>
              <p:nvPr/>
            </p:nvSpPr>
            <p:spPr bwMode="auto">
              <a:xfrm rot="410063" flipH="1">
                <a:off x="4538" y="1892"/>
                <a:ext cx="133" cy="307"/>
              </a:xfrm>
              <a:custGeom>
                <a:avLst/>
                <a:gdLst>
                  <a:gd name="T0" fmla="*/ 0 w 329"/>
                  <a:gd name="T1" fmla="*/ 1 h 546"/>
                  <a:gd name="T2" fmla="*/ 0 w 329"/>
                  <a:gd name="T3" fmla="*/ 0 h 546"/>
                  <a:gd name="T4" fmla="*/ 0 w 329"/>
                  <a:gd name="T5" fmla="*/ 1 h 546"/>
                  <a:gd name="T6" fmla="*/ 0 w 329"/>
                  <a:gd name="T7" fmla="*/ 1 h 546"/>
                  <a:gd name="T8" fmla="*/ 0 w 329"/>
                  <a:gd name="T9" fmla="*/ 1 h 546"/>
                  <a:gd name="T10" fmla="*/ 0 w 329"/>
                  <a:gd name="T11" fmla="*/ 1 h 546"/>
                  <a:gd name="T12" fmla="*/ 0 w 329"/>
                  <a:gd name="T13" fmla="*/ 1 h 546"/>
                  <a:gd name="T14" fmla="*/ 0 w 329"/>
                  <a:gd name="T15" fmla="*/ 1 h 546"/>
                  <a:gd name="T16" fmla="*/ 0 w 329"/>
                  <a:gd name="T17" fmla="*/ 1 h 546"/>
                  <a:gd name="T18" fmla="*/ 0 w 329"/>
                  <a:gd name="T19" fmla="*/ 1 h 546"/>
                  <a:gd name="T20" fmla="*/ 0 w 329"/>
                  <a:gd name="T21" fmla="*/ 1 h 546"/>
                  <a:gd name="T22" fmla="*/ 0 w 329"/>
                  <a:gd name="T23" fmla="*/ 1 h 546"/>
                  <a:gd name="T24" fmla="*/ 0 w 329"/>
                  <a:gd name="T25" fmla="*/ 1 h 546"/>
                  <a:gd name="T26" fmla="*/ 0 w 329"/>
                  <a:gd name="T27" fmla="*/ 1 h 546"/>
                  <a:gd name="T28" fmla="*/ 0 w 329"/>
                  <a:gd name="T29" fmla="*/ 1 h 546"/>
                  <a:gd name="T30" fmla="*/ 0 w 329"/>
                  <a:gd name="T31" fmla="*/ 1 h 546"/>
                  <a:gd name="T32" fmla="*/ 0 w 329"/>
                  <a:gd name="T33" fmla="*/ 1 h 546"/>
                  <a:gd name="T34" fmla="*/ 0 w 329"/>
                  <a:gd name="T35" fmla="*/ 1 h 546"/>
                  <a:gd name="T36" fmla="*/ 0 w 329"/>
                  <a:gd name="T37" fmla="*/ 1 h 546"/>
                  <a:gd name="T38" fmla="*/ 0 w 329"/>
                  <a:gd name="T39" fmla="*/ 1 h 546"/>
                  <a:gd name="T40" fmla="*/ 0 w 329"/>
                  <a:gd name="T41" fmla="*/ 1 h 546"/>
                  <a:gd name="T42" fmla="*/ 0 w 329"/>
                  <a:gd name="T43" fmla="*/ 1 h 546"/>
                  <a:gd name="T44" fmla="*/ 0 w 329"/>
                  <a:gd name="T45" fmla="*/ 1 h 546"/>
                  <a:gd name="T46" fmla="*/ 0 w 329"/>
                  <a:gd name="T47" fmla="*/ 1 h 546"/>
                  <a:gd name="T48" fmla="*/ 0 w 329"/>
                  <a:gd name="T49" fmla="*/ 1 h 546"/>
                  <a:gd name="T50" fmla="*/ 0 w 329"/>
                  <a:gd name="T51" fmla="*/ 1 h 546"/>
                  <a:gd name="T52" fmla="*/ 0 w 329"/>
                  <a:gd name="T53" fmla="*/ 1 h 546"/>
                  <a:gd name="T54" fmla="*/ 0 w 329"/>
                  <a:gd name="T55" fmla="*/ 1 h 546"/>
                  <a:gd name="T56" fmla="*/ 0 w 329"/>
                  <a:gd name="T57" fmla="*/ 1 h 546"/>
                  <a:gd name="T58" fmla="*/ 0 w 329"/>
                  <a:gd name="T59" fmla="*/ 1 h 546"/>
                  <a:gd name="T60" fmla="*/ 0 w 329"/>
                  <a:gd name="T61" fmla="*/ 1 h 546"/>
                  <a:gd name="T62" fmla="*/ 0 w 329"/>
                  <a:gd name="T63" fmla="*/ 1 h 546"/>
                  <a:gd name="T64" fmla="*/ 0 w 329"/>
                  <a:gd name="T65" fmla="*/ 1 h 546"/>
                  <a:gd name="T66" fmla="*/ 0 w 329"/>
                  <a:gd name="T67" fmla="*/ 1 h 546"/>
                  <a:gd name="T68" fmla="*/ 0 w 329"/>
                  <a:gd name="T69" fmla="*/ 1 h 546"/>
                  <a:gd name="T70" fmla="*/ 0 w 329"/>
                  <a:gd name="T71" fmla="*/ 1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7" name="Freeform 141"/>
              <p:cNvSpPr>
                <a:spLocks noChangeAspect="1"/>
              </p:cNvSpPr>
              <p:nvPr/>
            </p:nvSpPr>
            <p:spPr bwMode="auto">
              <a:xfrm rot="-994215">
                <a:off x="4359" y="1909"/>
                <a:ext cx="132" cy="308"/>
              </a:xfrm>
              <a:custGeom>
                <a:avLst/>
                <a:gdLst>
                  <a:gd name="T0" fmla="*/ 0 w 329"/>
                  <a:gd name="T1" fmla="*/ 1 h 546"/>
                  <a:gd name="T2" fmla="*/ 0 w 329"/>
                  <a:gd name="T3" fmla="*/ 0 h 546"/>
                  <a:gd name="T4" fmla="*/ 0 w 329"/>
                  <a:gd name="T5" fmla="*/ 1 h 546"/>
                  <a:gd name="T6" fmla="*/ 0 w 329"/>
                  <a:gd name="T7" fmla="*/ 1 h 546"/>
                  <a:gd name="T8" fmla="*/ 0 w 329"/>
                  <a:gd name="T9" fmla="*/ 1 h 546"/>
                  <a:gd name="T10" fmla="*/ 0 w 329"/>
                  <a:gd name="T11" fmla="*/ 1 h 546"/>
                  <a:gd name="T12" fmla="*/ 0 w 329"/>
                  <a:gd name="T13" fmla="*/ 1 h 546"/>
                  <a:gd name="T14" fmla="*/ 0 w 329"/>
                  <a:gd name="T15" fmla="*/ 1 h 546"/>
                  <a:gd name="T16" fmla="*/ 0 w 329"/>
                  <a:gd name="T17" fmla="*/ 1 h 546"/>
                  <a:gd name="T18" fmla="*/ 0 w 329"/>
                  <a:gd name="T19" fmla="*/ 1 h 546"/>
                  <a:gd name="T20" fmla="*/ 0 w 329"/>
                  <a:gd name="T21" fmla="*/ 1 h 546"/>
                  <a:gd name="T22" fmla="*/ 0 w 329"/>
                  <a:gd name="T23" fmla="*/ 1 h 546"/>
                  <a:gd name="T24" fmla="*/ 0 w 329"/>
                  <a:gd name="T25" fmla="*/ 1 h 546"/>
                  <a:gd name="T26" fmla="*/ 0 w 329"/>
                  <a:gd name="T27" fmla="*/ 1 h 546"/>
                  <a:gd name="T28" fmla="*/ 0 w 329"/>
                  <a:gd name="T29" fmla="*/ 1 h 546"/>
                  <a:gd name="T30" fmla="*/ 0 w 329"/>
                  <a:gd name="T31" fmla="*/ 1 h 546"/>
                  <a:gd name="T32" fmla="*/ 0 w 329"/>
                  <a:gd name="T33" fmla="*/ 1 h 546"/>
                  <a:gd name="T34" fmla="*/ 0 w 329"/>
                  <a:gd name="T35" fmla="*/ 1 h 546"/>
                  <a:gd name="T36" fmla="*/ 0 w 329"/>
                  <a:gd name="T37" fmla="*/ 1 h 546"/>
                  <a:gd name="T38" fmla="*/ 0 w 329"/>
                  <a:gd name="T39" fmla="*/ 1 h 546"/>
                  <a:gd name="T40" fmla="*/ 0 w 329"/>
                  <a:gd name="T41" fmla="*/ 1 h 546"/>
                  <a:gd name="T42" fmla="*/ 0 w 329"/>
                  <a:gd name="T43" fmla="*/ 1 h 546"/>
                  <a:gd name="T44" fmla="*/ 0 w 329"/>
                  <a:gd name="T45" fmla="*/ 1 h 546"/>
                  <a:gd name="T46" fmla="*/ 0 w 329"/>
                  <a:gd name="T47" fmla="*/ 1 h 546"/>
                  <a:gd name="T48" fmla="*/ 0 w 329"/>
                  <a:gd name="T49" fmla="*/ 1 h 546"/>
                  <a:gd name="T50" fmla="*/ 0 w 329"/>
                  <a:gd name="T51" fmla="*/ 1 h 546"/>
                  <a:gd name="T52" fmla="*/ 0 w 329"/>
                  <a:gd name="T53" fmla="*/ 1 h 546"/>
                  <a:gd name="T54" fmla="*/ 0 w 329"/>
                  <a:gd name="T55" fmla="*/ 1 h 546"/>
                  <a:gd name="T56" fmla="*/ 0 w 329"/>
                  <a:gd name="T57" fmla="*/ 1 h 546"/>
                  <a:gd name="T58" fmla="*/ 0 w 329"/>
                  <a:gd name="T59" fmla="*/ 1 h 546"/>
                  <a:gd name="T60" fmla="*/ 0 w 329"/>
                  <a:gd name="T61" fmla="*/ 1 h 546"/>
                  <a:gd name="T62" fmla="*/ 0 w 329"/>
                  <a:gd name="T63" fmla="*/ 1 h 546"/>
                  <a:gd name="T64" fmla="*/ 0 w 329"/>
                  <a:gd name="T65" fmla="*/ 1 h 546"/>
                  <a:gd name="T66" fmla="*/ 0 w 329"/>
                  <a:gd name="T67" fmla="*/ 1 h 546"/>
                  <a:gd name="T68" fmla="*/ 0 w 329"/>
                  <a:gd name="T69" fmla="*/ 1 h 546"/>
                  <a:gd name="T70" fmla="*/ 0 w 329"/>
                  <a:gd name="T71" fmla="*/ 1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8" name="Freeform 142"/>
              <p:cNvSpPr>
                <a:spLocks noChangeAspect="1"/>
              </p:cNvSpPr>
              <p:nvPr/>
            </p:nvSpPr>
            <p:spPr bwMode="auto">
              <a:xfrm>
                <a:off x="3538" y="1857"/>
                <a:ext cx="263" cy="450"/>
              </a:xfrm>
              <a:custGeom>
                <a:avLst/>
                <a:gdLst>
                  <a:gd name="T0" fmla="*/ 661 w 239"/>
                  <a:gd name="T1" fmla="*/ 137 h 414"/>
                  <a:gd name="T2" fmla="*/ 850 w 239"/>
                  <a:gd name="T3" fmla="*/ 42 h 414"/>
                  <a:gd name="T4" fmla="*/ 999 w 239"/>
                  <a:gd name="T5" fmla="*/ 0 h 414"/>
                  <a:gd name="T6" fmla="*/ 1169 w 239"/>
                  <a:gd name="T7" fmla="*/ 0 h 414"/>
                  <a:gd name="T8" fmla="*/ 1298 w 239"/>
                  <a:gd name="T9" fmla="*/ 33 h 414"/>
                  <a:gd name="T10" fmla="*/ 1384 w 239"/>
                  <a:gd name="T11" fmla="*/ 83 h 414"/>
                  <a:gd name="T12" fmla="*/ 1435 w 239"/>
                  <a:gd name="T13" fmla="*/ 150 h 414"/>
                  <a:gd name="T14" fmla="*/ 1475 w 239"/>
                  <a:gd name="T15" fmla="*/ 232 h 414"/>
                  <a:gd name="T16" fmla="*/ 1458 w 239"/>
                  <a:gd name="T17" fmla="*/ 342 h 414"/>
                  <a:gd name="T18" fmla="*/ 1420 w 239"/>
                  <a:gd name="T19" fmla="*/ 452 h 414"/>
                  <a:gd name="T20" fmla="*/ 1349 w 239"/>
                  <a:gd name="T21" fmla="*/ 572 h 414"/>
                  <a:gd name="T22" fmla="*/ 1239 w 239"/>
                  <a:gd name="T23" fmla="*/ 693 h 414"/>
                  <a:gd name="T24" fmla="*/ 1132 w 239"/>
                  <a:gd name="T25" fmla="*/ 824 h 414"/>
                  <a:gd name="T26" fmla="*/ 1077 w 239"/>
                  <a:gd name="T27" fmla="*/ 932 h 414"/>
                  <a:gd name="T28" fmla="*/ 1075 w 239"/>
                  <a:gd name="T29" fmla="*/ 1045 h 414"/>
                  <a:gd name="T30" fmla="*/ 1111 w 239"/>
                  <a:gd name="T31" fmla="*/ 1170 h 414"/>
                  <a:gd name="T32" fmla="*/ 1183 w 239"/>
                  <a:gd name="T33" fmla="*/ 1270 h 414"/>
                  <a:gd name="T34" fmla="*/ 1344 w 239"/>
                  <a:gd name="T35" fmla="*/ 1399 h 414"/>
                  <a:gd name="T36" fmla="*/ 1428 w 239"/>
                  <a:gd name="T37" fmla="*/ 1507 h 414"/>
                  <a:gd name="T38" fmla="*/ 1475 w 239"/>
                  <a:gd name="T39" fmla="*/ 1638 h 414"/>
                  <a:gd name="T40" fmla="*/ 1428 w 239"/>
                  <a:gd name="T41" fmla="*/ 1772 h 414"/>
                  <a:gd name="T42" fmla="*/ 1344 w 239"/>
                  <a:gd name="T43" fmla="*/ 1858 h 414"/>
                  <a:gd name="T44" fmla="*/ 1218 w 239"/>
                  <a:gd name="T45" fmla="*/ 1926 h 414"/>
                  <a:gd name="T46" fmla="*/ 1063 w 239"/>
                  <a:gd name="T47" fmla="*/ 1996 h 414"/>
                  <a:gd name="T48" fmla="*/ 908 w 239"/>
                  <a:gd name="T49" fmla="*/ 2020 h 414"/>
                  <a:gd name="T50" fmla="*/ 724 w 239"/>
                  <a:gd name="T51" fmla="*/ 2020 h 414"/>
                  <a:gd name="T52" fmla="*/ 544 w 239"/>
                  <a:gd name="T53" fmla="*/ 1993 h 414"/>
                  <a:gd name="T54" fmla="*/ 407 w 239"/>
                  <a:gd name="T55" fmla="*/ 1910 h 414"/>
                  <a:gd name="T56" fmla="*/ 254 w 239"/>
                  <a:gd name="T57" fmla="*/ 1801 h 414"/>
                  <a:gd name="T58" fmla="*/ 144 w 239"/>
                  <a:gd name="T59" fmla="*/ 1660 h 414"/>
                  <a:gd name="T60" fmla="*/ 45 w 239"/>
                  <a:gd name="T61" fmla="*/ 1465 h 414"/>
                  <a:gd name="T62" fmla="*/ 0 w 239"/>
                  <a:gd name="T63" fmla="*/ 1251 h 414"/>
                  <a:gd name="T64" fmla="*/ 1 w 239"/>
                  <a:gd name="T65" fmla="*/ 1032 h 414"/>
                  <a:gd name="T66" fmla="*/ 55 w 239"/>
                  <a:gd name="T67" fmla="*/ 847 h 414"/>
                  <a:gd name="T68" fmla="*/ 122 w 239"/>
                  <a:gd name="T69" fmla="*/ 667 h 414"/>
                  <a:gd name="T70" fmla="*/ 231 w 239"/>
                  <a:gd name="T71" fmla="*/ 518 h 414"/>
                  <a:gd name="T72" fmla="*/ 383 w 239"/>
                  <a:gd name="T73" fmla="*/ 376 h 414"/>
                  <a:gd name="T74" fmla="*/ 494 w 239"/>
                  <a:gd name="T75" fmla="*/ 246 h 414"/>
                  <a:gd name="T76" fmla="*/ 661 w 239"/>
                  <a:gd name="T77" fmla="*/ 137 h 41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9"/>
                  <a:gd name="T118" fmla="*/ 0 h 414"/>
                  <a:gd name="T119" fmla="*/ 239 w 239"/>
                  <a:gd name="T120" fmla="*/ 414 h 41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9" h="414">
                    <a:moveTo>
                      <a:pt x="108" y="28"/>
                    </a:moveTo>
                    <a:lnTo>
                      <a:pt x="138" y="9"/>
                    </a:lnTo>
                    <a:lnTo>
                      <a:pt x="162" y="0"/>
                    </a:lnTo>
                    <a:lnTo>
                      <a:pt x="189" y="0"/>
                    </a:lnTo>
                    <a:lnTo>
                      <a:pt x="211" y="6"/>
                    </a:lnTo>
                    <a:lnTo>
                      <a:pt x="225" y="17"/>
                    </a:lnTo>
                    <a:lnTo>
                      <a:pt x="234" y="31"/>
                    </a:lnTo>
                    <a:lnTo>
                      <a:pt x="239" y="48"/>
                    </a:lnTo>
                    <a:lnTo>
                      <a:pt x="237" y="70"/>
                    </a:lnTo>
                    <a:lnTo>
                      <a:pt x="231" y="93"/>
                    </a:lnTo>
                    <a:lnTo>
                      <a:pt x="220" y="118"/>
                    </a:lnTo>
                    <a:lnTo>
                      <a:pt x="201" y="143"/>
                    </a:lnTo>
                    <a:lnTo>
                      <a:pt x="184" y="169"/>
                    </a:lnTo>
                    <a:lnTo>
                      <a:pt x="176" y="192"/>
                    </a:lnTo>
                    <a:lnTo>
                      <a:pt x="175" y="214"/>
                    </a:lnTo>
                    <a:lnTo>
                      <a:pt x="181" y="239"/>
                    </a:lnTo>
                    <a:lnTo>
                      <a:pt x="193" y="259"/>
                    </a:lnTo>
                    <a:lnTo>
                      <a:pt x="218" y="287"/>
                    </a:lnTo>
                    <a:lnTo>
                      <a:pt x="232" y="309"/>
                    </a:lnTo>
                    <a:lnTo>
                      <a:pt x="239" y="336"/>
                    </a:lnTo>
                    <a:lnTo>
                      <a:pt x="232" y="363"/>
                    </a:lnTo>
                    <a:lnTo>
                      <a:pt x="218" y="381"/>
                    </a:lnTo>
                    <a:lnTo>
                      <a:pt x="197" y="395"/>
                    </a:lnTo>
                    <a:lnTo>
                      <a:pt x="173" y="409"/>
                    </a:lnTo>
                    <a:lnTo>
                      <a:pt x="147" y="414"/>
                    </a:lnTo>
                    <a:lnTo>
                      <a:pt x="117" y="414"/>
                    </a:lnTo>
                    <a:lnTo>
                      <a:pt x="88" y="408"/>
                    </a:lnTo>
                    <a:lnTo>
                      <a:pt x="65" y="392"/>
                    </a:lnTo>
                    <a:lnTo>
                      <a:pt x="41" y="369"/>
                    </a:lnTo>
                    <a:lnTo>
                      <a:pt x="23" y="340"/>
                    </a:lnTo>
                    <a:lnTo>
                      <a:pt x="7" y="301"/>
                    </a:lnTo>
                    <a:lnTo>
                      <a:pt x="0" y="257"/>
                    </a:lnTo>
                    <a:lnTo>
                      <a:pt x="1" y="212"/>
                    </a:lnTo>
                    <a:lnTo>
                      <a:pt x="9" y="174"/>
                    </a:lnTo>
                    <a:lnTo>
                      <a:pt x="20" y="138"/>
                    </a:lnTo>
                    <a:lnTo>
                      <a:pt x="37" y="107"/>
                    </a:lnTo>
                    <a:lnTo>
                      <a:pt x="62" y="78"/>
                    </a:lnTo>
                    <a:lnTo>
                      <a:pt x="80" y="50"/>
                    </a:lnTo>
                    <a:lnTo>
                      <a:pt x="108" y="28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19" name="Freeform 143"/>
              <p:cNvSpPr>
                <a:spLocks noChangeAspect="1"/>
              </p:cNvSpPr>
              <p:nvPr/>
            </p:nvSpPr>
            <p:spPr bwMode="auto">
              <a:xfrm flipH="1">
                <a:off x="3610" y="2214"/>
                <a:ext cx="103" cy="607"/>
              </a:xfrm>
              <a:custGeom>
                <a:avLst/>
                <a:gdLst>
                  <a:gd name="T0" fmla="*/ 0 w 235"/>
                  <a:gd name="T1" fmla="*/ 1 h 973"/>
                  <a:gd name="T2" fmla="*/ 0 w 235"/>
                  <a:gd name="T3" fmla="*/ 0 h 973"/>
                  <a:gd name="T4" fmla="*/ 0 w 235"/>
                  <a:gd name="T5" fmla="*/ 1 h 973"/>
                  <a:gd name="T6" fmla="*/ 0 w 235"/>
                  <a:gd name="T7" fmla="*/ 1 h 973"/>
                  <a:gd name="T8" fmla="*/ 0 w 235"/>
                  <a:gd name="T9" fmla="*/ 1 h 973"/>
                  <a:gd name="T10" fmla="*/ 0 w 235"/>
                  <a:gd name="T11" fmla="*/ 1 h 973"/>
                  <a:gd name="T12" fmla="*/ 0 w 235"/>
                  <a:gd name="T13" fmla="*/ 1 h 973"/>
                  <a:gd name="T14" fmla="*/ 0 w 235"/>
                  <a:gd name="T15" fmla="*/ 1 h 973"/>
                  <a:gd name="T16" fmla="*/ 0 w 235"/>
                  <a:gd name="T17" fmla="*/ 1 h 973"/>
                  <a:gd name="T18" fmla="*/ 0 w 235"/>
                  <a:gd name="T19" fmla="*/ 1 h 973"/>
                  <a:gd name="T20" fmla="*/ 0 w 235"/>
                  <a:gd name="T21" fmla="*/ 1 h 973"/>
                  <a:gd name="T22" fmla="*/ 0 w 235"/>
                  <a:gd name="T23" fmla="*/ 1 h 973"/>
                  <a:gd name="T24" fmla="*/ 0 w 235"/>
                  <a:gd name="T25" fmla="*/ 1 h 973"/>
                  <a:gd name="T26" fmla="*/ 0 w 235"/>
                  <a:gd name="T27" fmla="*/ 1 h 973"/>
                  <a:gd name="T28" fmla="*/ 0 w 235"/>
                  <a:gd name="T29" fmla="*/ 1 h 973"/>
                  <a:gd name="T30" fmla="*/ 0 w 235"/>
                  <a:gd name="T31" fmla="*/ 1 h 973"/>
                  <a:gd name="T32" fmla="*/ 0 w 235"/>
                  <a:gd name="T33" fmla="*/ 1 h 973"/>
                  <a:gd name="T34" fmla="*/ 0 w 235"/>
                  <a:gd name="T35" fmla="*/ 1 h 973"/>
                  <a:gd name="T36" fmla="*/ 0 w 235"/>
                  <a:gd name="T37" fmla="*/ 1 h 973"/>
                  <a:gd name="T38" fmla="*/ 0 w 235"/>
                  <a:gd name="T39" fmla="*/ 1 h 973"/>
                  <a:gd name="T40" fmla="*/ 0 w 235"/>
                  <a:gd name="T41" fmla="*/ 1 h 973"/>
                  <a:gd name="T42" fmla="*/ 0 w 235"/>
                  <a:gd name="T43" fmla="*/ 1 h 973"/>
                  <a:gd name="T44" fmla="*/ 0 w 235"/>
                  <a:gd name="T45" fmla="*/ 1 h 973"/>
                  <a:gd name="T46" fmla="*/ 0 w 235"/>
                  <a:gd name="T47" fmla="*/ 1 h 973"/>
                  <a:gd name="T48" fmla="*/ 0 w 235"/>
                  <a:gd name="T49" fmla="*/ 1 h 973"/>
                  <a:gd name="T50" fmla="*/ 0 w 235"/>
                  <a:gd name="T51" fmla="*/ 1 h 973"/>
                  <a:gd name="T52" fmla="*/ 0 w 235"/>
                  <a:gd name="T53" fmla="*/ 1 h 973"/>
                  <a:gd name="T54" fmla="*/ 0 w 235"/>
                  <a:gd name="T55" fmla="*/ 1 h 973"/>
                  <a:gd name="T56" fmla="*/ 0 w 235"/>
                  <a:gd name="T57" fmla="*/ 1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0" name="AutoShape 144"/>
              <p:cNvSpPr>
                <a:spLocks noChangeAspect="1" noChangeArrowheads="1"/>
              </p:cNvSpPr>
              <p:nvPr/>
            </p:nvSpPr>
            <p:spPr bwMode="auto">
              <a:xfrm>
                <a:off x="2985" y="2292"/>
                <a:ext cx="1043" cy="700"/>
              </a:xfrm>
              <a:prstGeom prst="cube">
                <a:avLst>
                  <a:gd name="adj" fmla="val 2500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1" name="AutoShape 145"/>
              <p:cNvSpPr>
                <a:spLocks noChangeAspect="1" noChangeArrowheads="1"/>
              </p:cNvSpPr>
              <p:nvPr/>
            </p:nvSpPr>
            <p:spPr bwMode="auto">
              <a:xfrm>
                <a:off x="3381" y="2201"/>
                <a:ext cx="219" cy="210"/>
              </a:xfrm>
              <a:prstGeom prst="cube">
                <a:avLst>
                  <a:gd name="adj" fmla="val 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2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2568" y="2761"/>
                <a:ext cx="287" cy="11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323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2568" y="2647"/>
                <a:ext cx="287" cy="11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324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2568" y="2529"/>
                <a:ext cx="287" cy="11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325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2568" y="2876"/>
                <a:ext cx="287" cy="11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326" name="Freeform 150"/>
              <p:cNvSpPr>
                <a:spLocks noChangeAspect="1"/>
              </p:cNvSpPr>
              <p:nvPr/>
            </p:nvSpPr>
            <p:spPr bwMode="auto">
              <a:xfrm rot="-1643689">
                <a:off x="3521" y="1592"/>
                <a:ext cx="345" cy="247"/>
              </a:xfrm>
              <a:custGeom>
                <a:avLst/>
                <a:gdLst>
                  <a:gd name="T0" fmla="*/ 566 w 314"/>
                  <a:gd name="T1" fmla="*/ 680 h 226"/>
                  <a:gd name="T2" fmla="*/ 647 w 314"/>
                  <a:gd name="T3" fmla="*/ 524 h 226"/>
                  <a:gd name="T4" fmla="*/ 749 w 314"/>
                  <a:gd name="T5" fmla="*/ 368 h 226"/>
                  <a:gd name="T6" fmla="*/ 881 w 314"/>
                  <a:gd name="T7" fmla="*/ 243 h 226"/>
                  <a:gd name="T8" fmla="*/ 1064 w 314"/>
                  <a:gd name="T9" fmla="*/ 116 h 226"/>
                  <a:gd name="T10" fmla="*/ 1255 w 314"/>
                  <a:gd name="T11" fmla="*/ 43 h 226"/>
                  <a:gd name="T12" fmla="*/ 1458 w 314"/>
                  <a:gd name="T13" fmla="*/ 0 h 226"/>
                  <a:gd name="T14" fmla="*/ 1656 w 314"/>
                  <a:gd name="T15" fmla="*/ 3 h 226"/>
                  <a:gd name="T16" fmla="*/ 1746 w 314"/>
                  <a:gd name="T17" fmla="*/ 56 h 226"/>
                  <a:gd name="T18" fmla="*/ 1815 w 314"/>
                  <a:gd name="T19" fmla="*/ 116 h 226"/>
                  <a:gd name="T20" fmla="*/ 1837 w 314"/>
                  <a:gd name="T21" fmla="*/ 214 h 226"/>
                  <a:gd name="T22" fmla="*/ 1876 w 314"/>
                  <a:gd name="T23" fmla="*/ 340 h 226"/>
                  <a:gd name="T24" fmla="*/ 1863 w 314"/>
                  <a:gd name="T25" fmla="*/ 506 h 226"/>
                  <a:gd name="T26" fmla="*/ 1818 w 314"/>
                  <a:gd name="T27" fmla="*/ 680 h 226"/>
                  <a:gd name="T28" fmla="*/ 1729 w 314"/>
                  <a:gd name="T29" fmla="*/ 827 h 226"/>
                  <a:gd name="T30" fmla="*/ 1627 w 314"/>
                  <a:gd name="T31" fmla="*/ 938 h 226"/>
                  <a:gd name="T32" fmla="*/ 1506 w 314"/>
                  <a:gd name="T33" fmla="*/ 1057 h 226"/>
                  <a:gd name="T34" fmla="*/ 1357 w 314"/>
                  <a:gd name="T35" fmla="*/ 1142 h 226"/>
                  <a:gd name="T36" fmla="*/ 1200 w 314"/>
                  <a:gd name="T37" fmla="*/ 1169 h 226"/>
                  <a:gd name="T38" fmla="*/ 1012 w 314"/>
                  <a:gd name="T39" fmla="*/ 1208 h 226"/>
                  <a:gd name="T40" fmla="*/ 833 w 314"/>
                  <a:gd name="T41" fmla="*/ 1224 h 226"/>
                  <a:gd name="T42" fmla="*/ 693 w 314"/>
                  <a:gd name="T43" fmla="*/ 1178 h 226"/>
                  <a:gd name="T44" fmla="*/ 621 w 314"/>
                  <a:gd name="T45" fmla="*/ 1119 h 226"/>
                  <a:gd name="T46" fmla="*/ 561 w 314"/>
                  <a:gd name="T47" fmla="*/ 1011 h 226"/>
                  <a:gd name="T48" fmla="*/ 536 w 314"/>
                  <a:gd name="T49" fmla="*/ 917 h 226"/>
                  <a:gd name="T50" fmla="*/ 536 w 314"/>
                  <a:gd name="T51" fmla="*/ 839 h 226"/>
                  <a:gd name="T52" fmla="*/ 216 w 314"/>
                  <a:gd name="T53" fmla="*/ 895 h 226"/>
                  <a:gd name="T54" fmla="*/ 62 w 314"/>
                  <a:gd name="T55" fmla="*/ 917 h 226"/>
                  <a:gd name="T56" fmla="*/ 2 w 314"/>
                  <a:gd name="T57" fmla="*/ 860 h 226"/>
                  <a:gd name="T58" fmla="*/ 0 w 314"/>
                  <a:gd name="T59" fmla="*/ 768 h 226"/>
                  <a:gd name="T60" fmla="*/ 46 w 314"/>
                  <a:gd name="T61" fmla="*/ 716 h 226"/>
                  <a:gd name="T62" fmla="*/ 148 w 314"/>
                  <a:gd name="T63" fmla="*/ 693 h 226"/>
                  <a:gd name="T64" fmla="*/ 350 w 314"/>
                  <a:gd name="T65" fmla="*/ 693 h 226"/>
                  <a:gd name="T66" fmla="*/ 566 w 314"/>
                  <a:gd name="T67" fmla="*/ 680 h 2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4"/>
                  <a:gd name="T103" fmla="*/ 0 h 226"/>
                  <a:gd name="T104" fmla="*/ 314 w 314"/>
                  <a:gd name="T105" fmla="*/ 226 h 2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4" h="226">
                    <a:moveTo>
                      <a:pt x="96" y="125"/>
                    </a:moveTo>
                    <a:lnTo>
                      <a:pt x="107" y="96"/>
                    </a:lnTo>
                    <a:lnTo>
                      <a:pt x="125" y="68"/>
                    </a:lnTo>
                    <a:lnTo>
                      <a:pt x="147" y="45"/>
                    </a:lnTo>
                    <a:lnTo>
                      <a:pt x="178" y="22"/>
                    </a:lnTo>
                    <a:lnTo>
                      <a:pt x="210" y="8"/>
                    </a:lnTo>
                    <a:lnTo>
                      <a:pt x="244" y="0"/>
                    </a:lnTo>
                    <a:lnTo>
                      <a:pt x="277" y="3"/>
                    </a:lnTo>
                    <a:lnTo>
                      <a:pt x="291" y="11"/>
                    </a:lnTo>
                    <a:lnTo>
                      <a:pt x="302" y="22"/>
                    </a:lnTo>
                    <a:lnTo>
                      <a:pt x="308" y="39"/>
                    </a:lnTo>
                    <a:lnTo>
                      <a:pt x="314" y="63"/>
                    </a:lnTo>
                    <a:lnTo>
                      <a:pt x="311" y="94"/>
                    </a:lnTo>
                    <a:lnTo>
                      <a:pt x="303" y="125"/>
                    </a:lnTo>
                    <a:lnTo>
                      <a:pt x="289" y="153"/>
                    </a:lnTo>
                    <a:lnTo>
                      <a:pt x="272" y="173"/>
                    </a:lnTo>
                    <a:lnTo>
                      <a:pt x="251" y="195"/>
                    </a:lnTo>
                    <a:lnTo>
                      <a:pt x="227" y="211"/>
                    </a:lnTo>
                    <a:lnTo>
                      <a:pt x="201" y="217"/>
                    </a:lnTo>
                    <a:lnTo>
                      <a:pt x="170" y="223"/>
                    </a:lnTo>
                    <a:lnTo>
                      <a:pt x="139" y="226"/>
                    </a:lnTo>
                    <a:lnTo>
                      <a:pt x="116" y="218"/>
                    </a:lnTo>
                    <a:lnTo>
                      <a:pt x="104" y="206"/>
                    </a:lnTo>
                    <a:lnTo>
                      <a:pt x="94" y="187"/>
                    </a:lnTo>
                    <a:lnTo>
                      <a:pt x="88" y="169"/>
                    </a:lnTo>
                    <a:lnTo>
                      <a:pt x="88" y="155"/>
                    </a:lnTo>
                    <a:lnTo>
                      <a:pt x="36" y="166"/>
                    </a:lnTo>
                    <a:lnTo>
                      <a:pt x="11" y="169"/>
                    </a:lnTo>
                    <a:lnTo>
                      <a:pt x="2" y="159"/>
                    </a:lnTo>
                    <a:lnTo>
                      <a:pt x="0" y="142"/>
                    </a:lnTo>
                    <a:lnTo>
                      <a:pt x="8" y="132"/>
                    </a:lnTo>
                    <a:lnTo>
                      <a:pt x="25" y="128"/>
                    </a:lnTo>
                    <a:lnTo>
                      <a:pt x="59" y="128"/>
                    </a:lnTo>
                    <a:lnTo>
                      <a:pt x="96" y="12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7" name="Freeform 151"/>
              <p:cNvSpPr>
                <a:spLocks noChangeAspect="1"/>
              </p:cNvSpPr>
              <p:nvPr/>
            </p:nvSpPr>
            <p:spPr bwMode="auto">
              <a:xfrm rot="-6666151">
                <a:off x="3457" y="1960"/>
                <a:ext cx="521" cy="403"/>
              </a:xfrm>
              <a:custGeom>
                <a:avLst/>
                <a:gdLst>
                  <a:gd name="T0" fmla="*/ 2294 w 478"/>
                  <a:gd name="T1" fmla="*/ 1488 h 371"/>
                  <a:gd name="T2" fmla="*/ 2387 w 478"/>
                  <a:gd name="T3" fmla="*/ 1733 h 371"/>
                  <a:gd name="T4" fmla="*/ 2002 w 478"/>
                  <a:gd name="T5" fmla="*/ 1693 h 371"/>
                  <a:gd name="T6" fmla="*/ 1450 w 478"/>
                  <a:gd name="T7" fmla="*/ 1619 h 371"/>
                  <a:gd name="T8" fmla="*/ 950 w 478"/>
                  <a:gd name="T9" fmla="*/ 1712 h 371"/>
                  <a:gd name="T10" fmla="*/ 895 w 478"/>
                  <a:gd name="T11" fmla="*/ 1407 h 371"/>
                  <a:gd name="T12" fmla="*/ 835 w 478"/>
                  <a:gd name="T13" fmla="*/ 839 h 371"/>
                  <a:gd name="T14" fmla="*/ 610 w 478"/>
                  <a:gd name="T15" fmla="*/ 451 h 371"/>
                  <a:gd name="T16" fmla="*/ 480 w 478"/>
                  <a:gd name="T17" fmla="*/ 302 h 371"/>
                  <a:gd name="T18" fmla="*/ 405 w 478"/>
                  <a:gd name="T19" fmla="*/ 268 h 371"/>
                  <a:gd name="T20" fmla="*/ 338 w 478"/>
                  <a:gd name="T21" fmla="*/ 248 h 371"/>
                  <a:gd name="T22" fmla="*/ 246 w 478"/>
                  <a:gd name="T23" fmla="*/ 248 h 371"/>
                  <a:gd name="T24" fmla="*/ 162 w 478"/>
                  <a:gd name="T25" fmla="*/ 243 h 371"/>
                  <a:gd name="T26" fmla="*/ 69 w 478"/>
                  <a:gd name="T27" fmla="*/ 227 h 371"/>
                  <a:gd name="T28" fmla="*/ 2 w 478"/>
                  <a:gd name="T29" fmla="*/ 169 h 371"/>
                  <a:gd name="T30" fmla="*/ 5 w 478"/>
                  <a:gd name="T31" fmla="*/ 106 h 371"/>
                  <a:gd name="T32" fmla="*/ 97 w 478"/>
                  <a:gd name="T33" fmla="*/ 95 h 371"/>
                  <a:gd name="T34" fmla="*/ 174 w 478"/>
                  <a:gd name="T35" fmla="*/ 95 h 371"/>
                  <a:gd name="T36" fmla="*/ 256 w 478"/>
                  <a:gd name="T37" fmla="*/ 103 h 371"/>
                  <a:gd name="T38" fmla="*/ 338 w 478"/>
                  <a:gd name="T39" fmla="*/ 133 h 371"/>
                  <a:gd name="T40" fmla="*/ 411 w 478"/>
                  <a:gd name="T41" fmla="*/ 156 h 371"/>
                  <a:gd name="T42" fmla="*/ 448 w 478"/>
                  <a:gd name="T43" fmla="*/ 136 h 371"/>
                  <a:gd name="T44" fmla="*/ 448 w 478"/>
                  <a:gd name="T45" fmla="*/ 90 h 371"/>
                  <a:gd name="T46" fmla="*/ 524 w 478"/>
                  <a:gd name="T47" fmla="*/ 76 h 371"/>
                  <a:gd name="T48" fmla="*/ 617 w 478"/>
                  <a:gd name="T49" fmla="*/ 95 h 371"/>
                  <a:gd name="T50" fmla="*/ 634 w 478"/>
                  <a:gd name="T51" fmla="*/ 161 h 371"/>
                  <a:gd name="T52" fmla="*/ 716 w 478"/>
                  <a:gd name="T53" fmla="*/ 200 h 371"/>
                  <a:gd name="T54" fmla="*/ 771 w 478"/>
                  <a:gd name="T55" fmla="*/ 169 h 371"/>
                  <a:gd name="T56" fmla="*/ 811 w 478"/>
                  <a:gd name="T57" fmla="*/ 95 h 371"/>
                  <a:gd name="T58" fmla="*/ 872 w 478"/>
                  <a:gd name="T59" fmla="*/ 36 h 371"/>
                  <a:gd name="T60" fmla="*/ 950 w 478"/>
                  <a:gd name="T61" fmla="*/ 0 h 371"/>
                  <a:gd name="T62" fmla="*/ 1035 w 478"/>
                  <a:gd name="T63" fmla="*/ 4 h 371"/>
                  <a:gd name="T64" fmla="*/ 1079 w 478"/>
                  <a:gd name="T65" fmla="*/ 95 h 371"/>
                  <a:gd name="T66" fmla="*/ 1027 w 478"/>
                  <a:gd name="T67" fmla="*/ 161 h 371"/>
                  <a:gd name="T68" fmla="*/ 950 w 478"/>
                  <a:gd name="T69" fmla="*/ 206 h 371"/>
                  <a:gd name="T70" fmla="*/ 872 w 478"/>
                  <a:gd name="T71" fmla="*/ 243 h 371"/>
                  <a:gd name="T72" fmla="*/ 835 w 478"/>
                  <a:gd name="T73" fmla="*/ 312 h 371"/>
                  <a:gd name="T74" fmla="*/ 835 w 478"/>
                  <a:gd name="T75" fmla="*/ 374 h 371"/>
                  <a:gd name="T76" fmla="*/ 835 w 478"/>
                  <a:gd name="T77" fmla="*/ 441 h 371"/>
                  <a:gd name="T78" fmla="*/ 964 w 478"/>
                  <a:gd name="T79" fmla="*/ 789 h 371"/>
                  <a:gd name="T80" fmla="*/ 1089 w 478"/>
                  <a:gd name="T81" fmla="*/ 1348 h 371"/>
                  <a:gd name="T82" fmla="*/ 1450 w 478"/>
                  <a:gd name="T83" fmla="*/ 1446 h 371"/>
                  <a:gd name="T84" fmla="*/ 1944 w 478"/>
                  <a:gd name="T85" fmla="*/ 1435 h 37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8"/>
                  <a:gd name="T130" fmla="*/ 0 h 371"/>
                  <a:gd name="T131" fmla="*/ 478 w 478"/>
                  <a:gd name="T132" fmla="*/ 371 h 37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8" h="371">
                    <a:moveTo>
                      <a:pt x="379" y="297"/>
                    </a:moveTo>
                    <a:lnTo>
                      <a:pt x="416" y="303"/>
                    </a:lnTo>
                    <a:lnTo>
                      <a:pt x="447" y="309"/>
                    </a:lnTo>
                    <a:lnTo>
                      <a:pt x="467" y="320"/>
                    </a:lnTo>
                    <a:lnTo>
                      <a:pt x="478" y="337"/>
                    </a:lnTo>
                    <a:lnTo>
                      <a:pt x="464" y="359"/>
                    </a:lnTo>
                    <a:lnTo>
                      <a:pt x="436" y="371"/>
                    </a:lnTo>
                    <a:lnTo>
                      <a:pt x="410" y="367"/>
                    </a:lnTo>
                    <a:lnTo>
                      <a:pt x="390" y="351"/>
                    </a:lnTo>
                    <a:lnTo>
                      <a:pt x="360" y="339"/>
                    </a:lnTo>
                    <a:lnTo>
                      <a:pt x="320" y="334"/>
                    </a:lnTo>
                    <a:lnTo>
                      <a:pt x="282" y="337"/>
                    </a:lnTo>
                    <a:lnTo>
                      <a:pt x="227" y="353"/>
                    </a:lnTo>
                    <a:lnTo>
                      <a:pt x="196" y="361"/>
                    </a:lnTo>
                    <a:lnTo>
                      <a:pt x="184" y="356"/>
                    </a:lnTo>
                    <a:lnTo>
                      <a:pt x="175" y="345"/>
                    </a:lnTo>
                    <a:lnTo>
                      <a:pt x="172" y="326"/>
                    </a:lnTo>
                    <a:lnTo>
                      <a:pt x="175" y="292"/>
                    </a:lnTo>
                    <a:lnTo>
                      <a:pt x="178" y="246"/>
                    </a:lnTo>
                    <a:lnTo>
                      <a:pt x="172" y="210"/>
                    </a:lnTo>
                    <a:lnTo>
                      <a:pt x="162" y="174"/>
                    </a:lnTo>
                    <a:lnTo>
                      <a:pt x="149" y="142"/>
                    </a:lnTo>
                    <a:lnTo>
                      <a:pt x="131" y="115"/>
                    </a:lnTo>
                    <a:lnTo>
                      <a:pt x="118" y="94"/>
                    </a:lnTo>
                    <a:lnTo>
                      <a:pt x="104" y="70"/>
                    </a:lnTo>
                    <a:lnTo>
                      <a:pt x="97" y="67"/>
                    </a:lnTo>
                    <a:lnTo>
                      <a:pt x="93" y="63"/>
                    </a:lnTo>
                    <a:lnTo>
                      <a:pt x="88" y="59"/>
                    </a:lnTo>
                    <a:lnTo>
                      <a:pt x="84" y="56"/>
                    </a:lnTo>
                    <a:lnTo>
                      <a:pt x="79" y="55"/>
                    </a:lnTo>
                    <a:lnTo>
                      <a:pt x="74" y="53"/>
                    </a:lnTo>
                    <a:lnTo>
                      <a:pt x="70" y="52"/>
                    </a:lnTo>
                    <a:lnTo>
                      <a:pt x="65" y="52"/>
                    </a:lnTo>
                    <a:lnTo>
                      <a:pt x="59" y="52"/>
                    </a:lnTo>
                    <a:lnTo>
                      <a:pt x="54" y="52"/>
                    </a:lnTo>
                    <a:lnTo>
                      <a:pt x="48" y="52"/>
                    </a:lnTo>
                    <a:lnTo>
                      <a:pt x="43" y="52"/>
                    </a:lnTo>
                    <a:lnTo>
                      <a:pt x="37" y="52"/>
                    </a:lnTo>
                    <a:lnTo>
                      <a:pt x="32" y="50"/>
                    </a:lnTo>
                    <a:lnTo>
                      <a:pt x="25" y="50"/>
                    </a:lnTo>
                    <a:lnTo>
                      <a:pt x="19" y="49"/>
                    </a:lnTo>
                    <a:lnTo>
                      <a:pt x="14" y="47"/>
                    </a:lnTo>
                    <a:lnTo>
                      <a:pt x="8" y="42"/>
                    </a:lnTo>
                    <a:lnTo>
                      <a:pt x="3" y="39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5" y="22"/>
                    </a:lnTo>
                    <a:lnTo>
                      <a:pt x="9" y="21"/>
                    </a:lnTo>
                    <a:lnTo>
                      <a:pt x="14" y="19"/>
                    </a:lnTo>
                    <a:lnTo>
                      <a:pt x="19" y="19"/>
                    </a:lnTo>
                    <a:lnTo>
                      <a:pt x="23" y="19"/>
                    </a:lnTo>
                    <a:lnTo>
                      <a:pt x="28" y="19"/>
                    </a:lnTo>
                    <a:lnTo>
                      <a:pt x="34" y="19"/>
                    </a:lnTo>
                    <a:lnTo>
                      <a:pt x="39" y="19"/>
                    </a:lnTo>
                    <a:lnTo>
                      <a:pt x="45" y="19"/>
                    </a:lnTo>
                    <a:lnTo>
                      <a:pt x="50" y="21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5" y="27"/>
                    </a:lnTo>
                    <a:lnTo>
                      <a:pt x="70" y="27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5" y="33"/>
                    </a:lnTo>
                    <a:lnTo>
                      <a:pt x="91" y="33"/>
                    </a:lnTo>
                    <a:lnTo>
                      <a:pt x="87" y="28"/>
                    </a:lnTo>
                    <a:lnTo>
                      <a:pt x="82" y="25"/>
                    </a:lnTo>
                    <a:lnTo>
                      <a:pt x="82" y="21"/>
                    </a:lnTo>
                    <a:lnTo>
                      <a:pt x="87" y="18"/>
                    </a:lnTo>
                    <a:lnTo>
                      <a:pt x="91" y="18"/>
                    </a:lnTo>
                    <a:lnTo>
                      <a:pt x="97" y="16"/>
                    </a:lnTo>
                    <a:lnTo>
                      <a:pt x="102" y="16"/>
                    </a:lnTo>
                    <a:lnTo>
                      <a:pt x="108" y="16"/>
                    </a:lnTo>
                    <a:lnTo>
                      <a:pt x="113" y="16"/>
                    </a:lnTo>
                    <a:lnTo>
                      <a:pt x="119" y="19"/>
                    </a:lnTo>
                    <a:lnTo>
                      <a:pt x="122" y="24"/>
                    </a:lnTo>
                    <a:lnTo>
                      <a:pt x="124" y="28"/>
                    </a:lnTo>
                    <a:lnTo>
                      <a:pt x="125" y="33"/>
                    </a:lnTo>
                    <a:lnTo>
                      <a:pt x="130" y="38"/>
                    </a:lnTo>
                    <a:lnTo>
                      <a:pt x="135" y="41"/>
                    </a:lnTo>
                    <a:lnTo>
                      <a:pt x="139" y="41"/>
                    </a:lnTo>
                    <a:lnTo>
                      <a:pt x="144" y="39"/>
                    </a:lnTo>
                    <a:lnTo>
                      <a:pt x="149" y="39"/>
                    </a:lnTo>
                    <a:lnTo>
                      <a:pt x="150" y="35"/>
                    </a:lnTo>
                    <a:lnTo>
                      <a:pt x="153" y="30"/>
                    </a:lnTo>
                    <a:lnTo>
                      <a:pt x="155" y="24"/>
                    </a:lnTo>
                    <a:lnTo>
                      <a:pt x="158" y="19"/>
                    </a:lnTo>
                    <a:lnTo>
                      <a:pt x="159" y="14"/>
                    </a:lnTo>
                    <a:lnTo>
                      <a:pt x="164" y="10"/>
                    </a:lnTo>
                    <a:lnTo>
                      <a:pt x="169" y="7"/>
                    </a:lnTo>
                    <a:lnTo>
                      <a:pt x="173" y="4"/>
                    </a:lnTo>
                    <a:lnTo>
                      <a:pt x="179" y="0"/>
                    </a:lnTo>
                    <a:lnTo>
                      <a:pt x="184" y="0"/>
                    </a:lnTo>
                    <a:lnTo>
                      <a:pt x="192" y="0"/>
                    </a:lnTo>
                    <a:lnTo>
                      <a:pt x="196" y="2"/>
                    </a:lnTo>
                    <a:lnTo>
                      <a:pt x="201" y="4"/>
                    </a:lnTo>
                    <a:lnTo>
                      <a:pt x="206" y="8"/>
                    </a:lnTo>
                    <a:lnTo>
                      <a:pt x="209" y="14"/>
                    </a:lnTo>
                    <a:lnTo>
                      <a:pt x="209" y="19"/>
                    </a:lnTo>
                    <a:lnTo>
                      <a:pt x="209" y="24"/>
                    </a:lnTo>
                    <a:lnTo>
                      <a:pt x="206" y="28"/>
                    </a:lnTo>
                    <a:lnTo>
                      <a:pt x="200" y="33"/>
                    </a:lnTo>
                    <a:lnTo>
                      <a:pt x="195" y="36"/>
                    </a:lnTo>
                    <a:lnTo>
                      <a:pt x="190" y="39"/>
                    </a:lnTo>
                    <a:lnTo>
                      <a:pt x="184" y="42"/>
                    </a:lnTo>
                    <a:lnTo>
                      <a:pt x="179" y="46"/>
                    </a:lnTo>
                    <a:lnTo>
                      <a:pt x="175" y="49"/>
                    </a:lnTo>
                    <a:lnTo>
                      <a:pt x="169" y="50"/>
                    </a:lnTo>
                    <a:lnTo>
                      <a:pt x="166" y="55"/>
                    </a:lnTo>
                    <a:lnTo>
                      <a:pt x="162" y="59"/>
                    </a:lnTo>
                    <a:lnTo>
                      <a:pt x="162" y="64"/>
                    </a:lnTo>
                    <a:lnTo>
                      <a:pt x="162" y="69"/>
                    </a:lnTo>
                    <a:lnTo>
                      <a:pt x="162" y="73"/>
                    </a:lnTo>
                    <a:lnTo>
                      <a:pt x="162" y="78"/>
                    </a:lnTo>
                    <a:lnTo>
                      <a:pt x="162" y="83"/>
                    </a:lnTo>
                    <a:lnTo>
                      <a:pt x="162" y="87"/>
                    </a:lnTo>
                    <a:lnTo>
                      <a:pt x="162" y="92"/>
                    </a:lnTo>
                    <a:lnTo>
                      <a:pt x="162" y="97"/>
                    </a:lnTo>
                    <a:lnTo>
                      <a:pt x="175" y="134"/>
                    </a:lnTo>
                    <a:lnTo>
                      <a:pt x="187" y="165"/>
                    </a:lnTo>
                    <a:lnTo>
                      <a:pt x="196" y="195"/>
                    </a:lnTo>
                    <a:lnTo>
                      <a:pt x="206" y="235"/>
                    </a:lnTo>
                    <a:lnTo>
                      <a:pt x="212" y="280"/>
                    </a:lnTo>
                    <a:lnTo>
                      <a:pt x="215" y="320"/>
                    </a:lnTo>
                    <a:lnTo>
                      <a:pt x="246" y="309"/>
                    </a:lnTo>
                    <a:lnTo>
                      <a:pt x="282" y="300"/>
                    </a:lnTo>
                    <a:lnTo>
                      <a:pt x="320" y="295"/>
                    </a:lnTo>
                    <a:lnTo>
                      <a:pt x="351" y="295"/>
                    </a:lnTo>
                    <a:lnTo>
                      <a:pt x="379" y="297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28" name="AutoShape 152"/>
              <p:cNvSpPr>
                <a:spLocks noChangeAspect="1" noChangeArrowheads="1"/>
              </p:cNvSpPr>
              <p:nvPr/>
            </p:nvSpPr>
            <p:spPr bwMode="auto">
              <a:xfrm>
                <a:off x="3845" y="2287"/>
                <a:ext cx="1043" cy="700"/>
              </a:xfrm>
              <a:prstGeom prst="cube">
                <a:avLst>
                  <a:gd name="adj" fmla="val 25000"/>
                </a:avLst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329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4954" y="2747"/>
                <a:ext cx="287" cy="11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330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954" y="2862"/>
                <a:ext cx="287" cy="117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</p:grpSp>
        <p:sp>
          <p:nvSpPr>
            <p:cNvPr id="71835" name="Rectangle 155"/>
            <p:cNvSpPr>
              <a:spLocks noChangeAspect="1" noChangeArrowheads="1"/>
            </p:cNvSpPr>
            <p:nvPr/>
          </p:nvSpPr>
          <p:spPr bwMode="auto">
            <a:xfrm>
              <a:off x="1611" y="2840"/>
              <a:ext cx="66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6. Inventario</a:t>
              </a:r>
            </a:p>
          </p:txBody>
        </p:sp>
        <p:grpSp>
          <p:nvGrpSpPr>
            <p:cNvPr id="21" name="Group 156"/>
            <p:cNvGrpSpPr>
              <a:grpSpLocks/>
            </p:cNvGrpSpPr>
            <p:nvPr/>
          </p:nvGrpSpPr>
          <p:grpSpPr bwMode="auto">
            <a:xfrm>
              <a:off x="793" y="2948"/>
              <a:ext cx="748" cy="580"/>
              <a:chOff x="2334" y="1453"/>
              <a:chExt cx="2962" cy="1420"/>
            </a:xfrm>
          </p:grpSpPr>
          <p:sp>
            <p:nvSpPr>
              <p:cNvPr id="1240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2979" y="2503"/>
                <a:ext cx="291" cy="101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grpSp>
            <p:nvGrpSpPr>
              <p:cNvPr id="22" name="Group 158"/>
              <p:cNvGrpSpPr>
                <a:grpSpLocks/>
              </p:cNvGrpSpPr>
              <p:nvPr/>
            </p:nvGrpSpPr>
            <p:grpSpPr bwMode="auto">
              <a:xfrm>
                <a:off x="2979" y="2303"/>
                <a:ext cx="291" cy="403"/>
                <a:chOff x="1735" y="1805"/>
                <a:chExt cx="198" cy="287"/>
              </a:xfrm>
            </p:grpSpPr>
            <p:sp>
              <p:nvSpPr>
                <p:cNvPr id="1308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78"/>
                  <a:ext cx="198" cy="7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309" name="Rectangl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05"/>
                  <a:ext cx="198" cy="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310" name="Rectangle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20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</p:grpSp>
          <p:sp>
            <p:nvSpPr>
              <p:cNvPr id="1242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2979" y="2704"/>
                <a:ext cx="291" cy="5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243" name="AutoShape 163"/>
              <p:cNvSpPr>
                <a:spLocks noChangeAspect="1" noChangeArrowheads="1"/>
              </p:cNvSpPr>
              <p:nvPr/>
            </p:nvSpPr>
            <p:spPr bwMode="auto">
              <a:xfrm>
                <a:off x="2920" y="2758"/>
                <a:ext cx="94" cy="8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244" name="AutoShape 164"/>
              <p:cNvSpPr>
                <a:spLocks noChangeAspect="1" noChangeArrowheads="1"/>
              </p:cNvSpPr>
              <p:nvPr/>
            </p:nvSpPr>
            <p:spPr bwMode="auto">
              <a:xfrm>
                <a:off x="3182" y="2758"/>
                <a:ext cx="91" cy="84"/>
              </a:xfrm>
              <a:prstGeom prst="flowChartConnector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245" name="Rectangle 165"/>
              <p:cNvSpPr>
                <a:spLocks noChangeAspect="1" noChangeArrowheads="1"/>
              </p:cNvSpPr>
              <p:nvPr/>
            </p:nvSpPr>
            <p:spPr bwMode="auto">
              <a:xfrm rot="-5400000">
                <a:off x="2672" y="2451"/>
                <a:ext cx="555" cy="5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246" name="Rectangle 166"/>
              <p:cNvSpPr>
                <a:spLocks noChangeAspect="1" noChangeArrowheads="1"/>
              </p:cNvSpPr>
              <p:nvPr/>
            </p:nvSpPr>
            <p:spPr bwMode="auto">
              <a:xfrm>
                <a:off x="2844" y="2197"/>
                <a:ext cx="70" cy="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1247" name="Rectangle 167"/>
              <p:cNvSpPr>
                <a:spLocks noChangeArrowheads="1"/>
              </p:cNvSpPr>
              <p:nvPr/>
            </p:nvSpPr>
            <p:spPr bwMode="auto">
              <a:xfrm>
                <a:off x="2917" y="2305"/>
                <a:ext cx="61" cy="64"/>
              </a:xfrm>
              <a:prstGeom prst="rect">
                <a:avLst/>
              </a:prstGeom>
              <a:solidFill>
                <a:srgbClr val="33CC33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248" name="Rectangle 168"/>
              <p:cNvSpPr>
                <a:spLocks noChangeArrowheads="1"/>
              </p:cNvSpPr>
              <p:nvPr/>
            </p:nvSpPr>
            <p:spPr bwMode="auto">
              <a:xfrm>
                <a:off x="2917" y="2550"/>
                <a:ext cx="61" cy="61"/>
              </a:xfrm>
              <a:prstGeom prst="rect">
                <a:avLst/>
              </a:prstGeom>
              <a:solidFill>
                <a:schemeClr val="hlink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23" name="Group 169"/>
              <p:cNvGrpSpPr>
                <a:grpSpLocks/>
              </p:cNvGrpSpPr>
              <p:nvPr/>
            </p:nvGrpSpPr>
            <p:grpSpPr bwMode="auto">
              <a:xfrm>
                <a:off x="2334" y="1790"/>
                <a:ext cx="633" cy="1003"/>
                <a:chOff x="796" y="3476"/>
                <a:chExt cx="431" cy="714"/>
              </a:xfrm>
            </p:grpSpPr>
            <p:sp>
              <p:nvSpPr>
                <p:cNvPr id="1302" name="Freeform 170"/>
                <p:cNvSpPr>
                  <a:spLocks noChangeAspect="1"/>
                </p:cNvSpPr>
                <p:nvPr/>
              </p:nvSpPr>
              <p:spPr bwMode="auto">
                <a:xfrm>
                  <a:off x="826" y="3476"/>
                  <a:ext cx="174" cy="161"/>
                </a:xfrm>
                <a:custGeom>
                  <a:avLst/>
                  <a:gdLst>
                    <a:gd name="T0" fmla="*/ 1 w 277"/>
                    <a:gd name="T1" fmla="*/ 1 h 258"/>
                    <a:gd name="T2" fmla="*/ 1 w 277"/>
                    <a:gd name="T3" fmla="*/ 1 h 258"/>
                    <a:gd name="T4" fmla="*/ 1 w 277"/>
                    <a:gd name="T5" fmla="*/ 1 h 258"/>
                    <a:gd name="T6" fmla="*/ 1 w 277"/>
                    <a:gd name="T7" fmla="*/ 1 h 258"/>
                    <a:gd name="T8" fmla="*/ 1 w 277"/>
                    <a:gd name="T9" fmla="*/ 1 h 258"/>
                    <a:gd name="T10" fmla="*/ 1 w 277"/>
                    <a:gd name="T11" fmla="*/ 1 h 258"/>
                    <a:gd name="T12" fmla="*/ 1 w 277"/>
                    <a:gd name="T13" fmla="*/ 1 h 258"/>
                    <a:gd name="T14" fmla="*/ 1 w 277"/>
                    <a:gd name="T15" fmla="*/ 0 h 258"/>
                    <a:gd name="T16" fmla="*/ 1 w 277"/>
                    <a:gd name="T17" fmla="*/ 1 h 258"/>
                    <a:gd name="T18" fmla="*/ 1 w 277"/>
                    <a:gd name="T19" fmla="*/ 1 h 258"/>
                    <a:gd name="T20" fmla="*/ 1 w 277"/>
                    <a:gd name="T21" fmla="*/ 1 h 258"/>
                    <a:gd name="T22" fmla="*/ 1 w 277"/>
                    <a:gd name="T23" fmla="*/ 1 h 258"/>
                    <a:gd name="T24" fmla="*/ 1 w 277"/>
                    <a:gd name="T25" fmla="*/ 1 h 258"/>
                    <a:gd name="T26" fmla="*/ 0 w 277"/>
                    <a:gd name="T27" fmla="*/ 1 h 258"/>
                    <a:gd name="T28" fmla="*/ 1 w 277"/>
                    <a:gd name="T29" fmla="*/ 1 h 258"/>
                    <a:gd name="T30" fmla="*/ 1 w 277"/>
                    <a:gd name="T31" fmla="*/ 1 h 258"/>
                    <a:gd name="T32" fmla="*/ 1 w 277"/>
                    <a:gd name="T33" fmla="*/ 1 h 258"/>
                    <a:gd name="T34" fmla="*/ 1 w 277"/>
                    <a:gd name="T35" fmla="*/ 1 h 258"/>
                    <a:gd name="T36" fmla="*/ 1 w 277"/>
                    <a:gd name="T37" fmla="*/ 1 h 258"/>
                    <a:gd name="T38" fmla="*/ 1 w 277"/>
                    <a:gd name="T39" fmla="*/ 1 h 258"/>
                    <a:gd name="T40" fmla="*/ 1 w 277"/>
                    <a:gd name="T41" fmla="*/ 1 h 258"/>
                    <a:gd name="T42" fmla="*/ 1 w 277"/>
                    <a:gd name="T43" fmla="*/ 1 h 258"/>
                    <a:gd name="T44" fmla="*/ 1 w 277"/>
                    <a:gd name="T45" fmla="*/ 1 h 258"/>
                    <a:gd name="T46" fmla="*/ 1 w 277"/>
                    <a:gd name="T47" fmla="*/ 1 h 258"/>
                    <a:gd name="T48" fmla="*/ 1 w 277"/>
                    <a:gd name="T49" fmla="*/ 1 h 258"/>
                    <a:gd name="T50" fmla="*/ 1 w 277"/>
                    <a:gd name="T51" fmla="*/ 1 h 258"/>
                    <a:gd name="T52" fmla="*/ 1 w 277"/>
                    <a:gd name="T53" fmla="*/ 1 h 258"/>
                    <a:gd name="T54" fmla="*/ 1 w 277"/>
                    <a:gd name="T55" fmla="*/ 1 h 258"/>
                    <a:gd name="T56" fmla="*/ 1 w 277"/>
                    <a:gd name="T57" fmla="*/ 1 h 258"/>
                    <a:gd name="T58" fmla="*/ 1 w 277"/>
                    <a:gd name="T59" fmla="*/ 1 h 258"/>
                    <a:gd name="T60" fmla="*/ 1 w 277"/>
                    <a:gd name="T61" fmla="*/ 1 h 258"/>
                    <a:gd name="T62" fmla="*/ 1 w 277"/>
                    <a:gd name="T63" fmla="*/ 1 h 258"/>
                    <a:gd name="T64" fmla="*/ 1 w 277"/>
                    <a:gd name="T65" fmla="*/ 1 h 258"/>
                    <a:gd name="T66" fmla="*/ 1 w 277"/>
                    <a:gd name="T67" fmla="*/ 1 h 258"/>
                    <a:gd name="T68" fmla="*/ 1 w 277"/>
                    <a:gd name="T69" fmla="*/ 1 h 258"/>
                    <a:gd name="T70" fmla="*/ 1 w 277"/>
                    <a:gd name="T71" fmla="*/ 1 h 258"/>
                    <a:gd name="T72" fmla="*/ 1 w 277"/>
                    <a:gd name="T73" fmla="*/ 1 h 258"/>
                    <a:gd name="T74" fmla="*/ 1 w 277"/>
                    <a:gd name="T75" fmla="*/ 1 h 25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7"/>
                    <a:gd name="T115" fmla="*/ 0 h 258"/>
                    <a:gd name="T116" fmla="*/ 277 w 277"/>
                    <a:gd name="T117" fmla="*/ 258 h 25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7" h="258">
                      <a:moveTo>
                        <a:pt x="190" y="127"/>
                      </a:moveTo>
                      <a:lnTo>
                        <a:pt x="189" y="91"/>
                      </a:lnTo>
                      <a:lnTo>
                        <a:pt x="182" y="63"/>
                      </a:lnTo>
                      <a:lnTo>
                        <a:pt x="172" y="38"/>
                      </a:lnTo>
                      <a:lnTo>
                        <a:pt x="156" y="23"/>
                      </a:lnTo>
                      <a:lnTo>
                        <a:pt x="146" y="13"/>
                      </a:lnTo>
                      <a:lnTo>
                        <a:pt x="124" y="5"/>
                      </a:lnTo>
                      <a:lnTo>
                        <a:pt x="101" y="0"/>
                      </a:lnTo>
                      <a:lnTo>
                        <a:pt x="76" y="1"/>
                      </a:lnTo>
                      <a:lnTo>
                        <a:pt x="58" y="10"/>
                      </a:lnTo>
                      <a:lnTo>
                        <a:pt x="38" y="23"/>
                      </a:lnTo>
                      <a:lnTo>
                        <a:pt x="22" y="48"/>
                      </a:lnTo>
                      <a:lnTo>
                        <a:pt x="5" y="79"/>
                      </a:lnTo>
                      <a:lnTo>
                        <a:pt x="0" y="117"/>
                      </a:lnTo>
                      <a:lnTo>
                        <a:pt x="2" y="154"/>
                      </a:lnTo>
                      <a:lnTo>
                        <a:pt x="10" y="181"/>
                      </a:lnTo>
                      <a:lnTo>
                        <a:pt x="20" y="209"/>
                      </a:lnTo>
                      <a:lnTo>
                        <a:pt x="38" y="233"/>
                      </a:lnTo>
                      <a:lnTo>
                        <a:pt x="63" y="251"/>
                      </a:lnTo>
                      <a:lnTo>
                        <a:pt x="85" y="258"/>
                      </a:lnTo>
                      <a:lnTo>
                        <a:pt x="108" y="258"/>
                      </a:lnTo>
                      <a:lnTo>
                        <a:pt x="129" y="253"/>
                      </a:lnTo>
                      <a:lnTo>
                        <a:pt x="146" y="241"/>
                      </a:lnTo>
                      <a:lnTo>
                        <a:pt x="161" y="220"/>
                      </a:lnTo>
                      <a:lnTo>
                        <a:pt x="174" y="199"/>
                      </a:lnTo>
                      <a:lnTo>
                        <a:pt x="177" y="176"/>
                      </a:lnTo>
                      <a:lnTo>
                        <a:pt x="180" y="156"/>
                      </a:lnTo>
                      <a:lnTo>
                        <a:pt x="212" y="172"/>
                      </a:lnTo>
                      <a:lnTo>
                        <a:pt x="244" y="184"/>
                      </a:lnTo>
                      <a:lnTo>
                        <a:pt x="271" y="187"/>
                      </a:lnTo>
                      <a:lnTo>
                        <a:pt x="277" y="181"/>
                      </a:lnTo>
                      <a:lnTo>
                        <a:pt x="277" y="166"/>
                      </a:lnTo>
                      <a:lnTo>
                        <a:pt x="269" y="152"/>
                      </a:lnTo>
                      <a:lnTo>
                        <a:pt x="252" y="146"/>
                      </a:lnTo>
                      <a:lnTo>
                        <a:pt x="248" y="146"/>
                      </a:lnTo>
                      <a:lnTo>
                        <a:pt x="227" y="142"/>
                      </a:lnTo>
                      <a:lnTo>
                        <a:pt x="204" y="137"/>
                      </a:lnTo>
                      <a:lnTo>
                        <a:pt x="190" y="12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03" name="Freeform 171"/>
                <p:cNvSpPr>
                  <a:spLocks noChangeAspect="1"/>
                </p:cNvSpPr>
                <p:nvPr/>
              </p:nvSpPr>
              <p:spPr bwMode="auto">
                <a:xfrm>
                  <a:off x="802" y="3665"/>
                  <a:ext cx="138" cy="240"/>
                </a:xfrm>
                <a:custGeom>
                  <a:avLst/>
                  <a:gdLst>
                    <a:gd name="T0" fmla="*/ 1 w 220"/>
                    <a:gd name="T1" fmla="*/ 1 h 383"/>
                    <a:gd name="T2" fmla="*/ 1 w 220"/>
                    <a:gd name="T3" fmla="*/ 1 h 383"/>
                    <a:gd name="T4" fmla="*/ 1 w 220"/>
                    <a:gd name="T5" fmla="*/ 1 h 383"/>
                    <a:gd name="T6" fmla="*/ 1 w 220"/>
                    <a:gd name="T7" fmla="*/ 1 h 383"/>
                    <a:gd name="T8" fmla="*/ 1 w 220"/>
                    <a:gd name="T9" fmla="*/ 1 h 383"/>
                    <a:gd name="T10" fmla="*/ 1 w 220"/>
                    <a:gd name="T11" fmla="*/ 1 h 383"/>
                    <a:gd name="T12" fmla="*/ 1 w 220"/>
                    <a:gd name="T13" fmla="*/ 0 h 383"/>
                    <a:gd name="T14" fmla="*/ 1 w 220"/>
                    <a:gd name="T15" fmla="*/ 1 h 383"/>
                    <a:gd name="T16" fmla="*/ 1 w 220"/>
                    <a:gd name="T17" fmla="*/ 1 h 383"/>
                    <a:gd name="T18" fmla="*/ 1 w 220"/>
                    <a:gd name="T19" fmla="*/ 1 h 383"/>
                    <a:gd name="T20" fmla="*/ 1 w 220"/>
                    <a:gd name="T21" fmla="*/ 1 h 383"/>
                    <a:gd name="T22" fmla="*/ 1 w 220"/>
                    <a:gd name="T23" fmla="*/ 1 h 383"/>
                    <a:gd name="T24" fmla="*/ 1 w 220"/>
                    <a:gd name="T25" fmla="*/ 1 h 383"/>
                    <a:gd name="T26" fmla="*/ 1 w 220"/>
                    <a:gd name="T27" fmla="*/ 1 h 383"/>
                    <a:gd name="T28" fmla="*/ 1 w 220"/>
                    <a:gd name="T29" fmla="*/ 1 h 383"/>
                    <a:gd name="T30" fmla="*/ 1 w 220"/>
                    <a:gd name="T31" fmla="*/ 1 h 383"/>
                    <a:gd name="T32" fmla="*/ 1 w 220"/>
                    <a:gd name="T33" fmla="*/ 1 h 383"/>
                    <a:gd name="T34" fmla="*/ 1 w 220"/>
                    <a:gd name="T35" fmla="*/ 1 h 383"/>
                    <a:gd name="T36" fmla="*/ 1 w 220"/>
                    <a:gd name="T37" fmla="*/ 1 h 383"/>
                    <a:gd name="T38" fmla="*/ 1 w 220"/>
                    <a:gd name="T39" fmla="*/ 1 h 383"/>
                    <a:gd name="T40" fmla="*/ 1 w 220"/>
                    <a:gd name="T41" fmla="*/ 1 h 383"/>
                    <a:gd name="T42" fmla="*/ 1 w 220"/>
                    <a:gd name="T43" fmla="*/ 1 h 383"/>
                    <a:gd name="T44" fmla="*/ 1 w 220"/>
                    <a:gd name="T45" fmla="*/ 1 h 383"/>
                    <a:gd name="T46" fmla="*/ 1 w 220"/>
                    <a:gd name="T47" fmla="*/ 1 h 383"/>
                    <a:gd name="T48" fmla="*/ 1 w 220"/>
                    <a:gd name="T49" fmla="*/ 1 h 383"/>
                    <a:gd name="T50" fmla="*/ 1 w 220"/>
                    <a:gd name="T51" fmla="*/ 1 h 383"/>
                    <a:gd name="T52" fmla="*/ 1 w 220"/>
                    <a:gd name="T53" fmla="*/ 1 h 383"/>
                    <a:gd name="T54" fmla="*/ 1 w 220"/>
                    <a:gd name="T55" fmla="*/ 1 h 383"/>
                    <a:gd name="T56" fmla="*/ 1 w 220"/>
                    <a:gd name="T57" fmla="*/ 1 h 383"/>
                    <a:gd name="T58" fmla="*/ 1 w 220"/>
                    <a:gd name="T59" fmla="*/ 1 h 383"/>
                    <a:gd name="T60" fmla="*/ 1 w 220"/>
                    <a:gd name="T61" fmla="*/ 1 h 383"/>
                    <a:gd name="T62" fmla="*/ 0 w 220"/>
                    <a:gd name="T63" fmla="*/ 1 h 383"/>
                    <a:gd name="T64" fmla="*/ 1 w 220"/>
                    <a:gd name="T65" fmla="*/ 1 h 383"/>
                    <a:gd name="T66" fmla="*/ 1 w 220"/>
                    <a:gd name="T67" fmla="*/ 1 h 383"/>
                    <a:gd name="T68" fmla="*/ 1 w 220"/>
                    <a:gd name="T69" fmla="*/ 1 h 383"/>
                    <a:gd name="T70" fmla="*/ 1 w 220"/>
                    <a:gd name="T71" fmla="*/ 1 h 38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0"/>
                    <a:gd name="T109" fmla="*/ 0 h 383"/>
                    <a:gd name="T110" fmla="*/ 220 w 220"/>
                    <a:gd name="T111" fmla="*/ 383 h 38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0" h="383">
                      <a:moveTo>
                        <a:pt x="27" y="122"/>
                      </a:moveTo>
                      <a:lnTo>
                        <a:pt x="43" y="84"/>
                      </a:lnTo>
                      <a:lnTo>
                        <a:pt x="61" y="56"/>
                      </a:lnTo>
                      <a:lnTo>
                        <a:pt x="78" y="33"/>
                      </a:lnTo>
                      <a:lnTo>
                        <a:pt x="98" y="15"/>
                      </a:lnTo>
                      <a:lnTo>
                        <a:pt x="121" y="3"/>
                      </a:lnTo>
                      <a:lnTo>
                        <a:pt x="151" y="0"/>
                      </a:lnTo>
                      <a:lnTo>
                        <a:pt x="177" y="3"/>
                      </a:lnTo>
                      <a:lnTo>
                        <a:pt x="197" y="11"/>
                      </a:lnTo>
                      <a:lnTo>
                        <a:pt x="210" y="26"/>
                      </a:lnTo>
                      <a:lnTo>
                        <a:pt x="219" y="50"/>
                      </a:lnTo>
                      <a:lnTo>
                        <a:pt x="220" y="69"/>
                      </a:lnTo>
                      <a:lnTo>
                        <a:pt x="214" y="98"/>
                      </a:lnTo>
                      <a:lnTo>
                        <a:pt x="200" y="129"/>
                      </a:lnTo>
                      <a:lnTo>
                        <a:pt x="182" y="152"/>
                      </a:lnTo>
                      <a:lnTo>
                        <a:pt x="171" y="176"/>
                      </a:lnTo>
                      <a:lnTo>
                        <a:pt x="162" y="204"/>
                      </a:lnTo>
                      <a:lnTo>
                        <a:pt x="161" y="227"/>
                      </a:lnTo>
                      <a:lnTo>
                        <a:pt x="167" y="253"/>
                      </a:lnTo>
                      <a:lnTo>
                        <a:pt x="177" y="278"/>
                      </a:lnTo>
                      <a:lnTo>
                        <a:pt x="181" y="305"/>
                      </a:lnTo>
                      <a:lnTo>
                        <a:pt x="176" y="330"/>
                      </a:lnTo>
                      <a:lnTo>
                        <a:pt x="162" y="355"/>
                      </a:lnTo>
                      <a:lnTo>
                        <a:pt x="139" y="373"/>
                      </a:lnTo>
                      <a:lnTo>
                        <a:pt x="111" y="381"/>
                      </a:lnTo>
                      <a:lnTo>
                        <a:pt x="81" y="383"/>
                      </a:lnTo>
                      <a:lnTo>
                        <a:pt x="53" y="378"/>
                      </a:lnTo>
                      <a:lnTo>
                        <a:pt x="32" y="365"/>
                      </a:lnTo>
                      <a:lnTo>
                        <a:pt x="17" y="345"/>
                      </a:lnTo>
                      <a:lnTo>
                        <a:pt x="7" y="320"/>
                      </a:lnTo>
                      <a:lnTo>
                        <a:pt x="2" y="290"/>
                      </a:lnTo>
                      <a:lnTo>
                        <a:pt x="0" y="257"/>
                      </a:lnTo>
                      <a:lnTo>
                        <a:pt x="5" y="227"/>
                      </a:lnTo>
                      <a:lnTo>
                        <a:pt x="12" y="187"/>
                      </a:lnTo>
                      <a:lnTo>
                        <a:pt x="20" y="154"/>
                      </a:lnTo>
                      <a:lnTo>
                        <a:pt x="27" y="1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04" name="Freeform 172"/>
                <p:cNvSpPr>
                  <a:spLocks noChangeAspect="1"/>
                </p:cNvSpPr>
                <p:nvPr/>
              </p:nvSpPr>
              <p:spPr bwMode="auto">
                <a:xfrm rot="547430">
                  <a:off x="842" y="3712"/>
                  <a:ext cx="330" cy="95"/>
                </a:xfrm>
                <a:custGeom>
                  <a:avLst/>
                  <a:gdLst>
                    <a:gd name="T0" fmla="*/ 1 w 527"/>
                    <a:gd name="T1" fmla="*/ 0 h 152"/>
                    <a:gd name="T2" fmla="*/ 1 w 527"/>
                    <a:gd name="T3" fmla="*/ 1 h 152"/>
                    <a:gd name="T4" fmla="*/ 1 w 527"/>
                    <a:gd name="T5" fmla="*/ 1 h 152"/>
                    <a:gd name="T6" fmla="*/ 1 w 527"/>
                    <a:gd name="T7" fmla="*/ 1 h 152"/>
                    <a:gd name="T8" fmla="*/ 1 w 527"/>
                    <a:gd name="T9" fmla="*/ 1 h 152"/>
                    <a:gd name="T10" fmla="*/ 1 w 527"/>
                    <a:gd name="T11" fmla="*/ 1 h 152"/>
                    <a:gd name="T12" fmla="*/ 1 w 527"/>
                    <a:gd name="T13" fmla="*/ 1 h 152"/>
                    <a:gd name="T14" fmla="*/ 1 w 527"/>
                    <a:gd name="T15" fmla="*/ 1 h 152"/>
                    <a:gd name="T16" fmla="*/ 1 w 527"/>
                    <a:gd name="T17" fmla="*/ 1 h 152"/>
                    <a:gd name="T18" fmla="*/ 1 w 527"/>
                    <a:gd name="T19" fmla="*/ 1 h 152"/>
                    <a:gd name="T20" fmla="*/ 1 w 527"/>
                    <a:gd name="T21" fmla="*/ 1 h 152"/>
                    <a:gd name="T22" fmla="*/ 1 w 527"/>
                    <a:gd name="T23" fmla="*/ 1 h 152"/>
                    <a:gd name="T24" fmla="*/ 1 w 527"/>
                    <a:gd name="T25" fmla="*/ 1 h 152"/>
                    <a:gd name="T26" fmla="*/ 1 w 527"/>
                    <a:gd name="T27" fmla="*/ 1 h 152"/>
                    <a:gd name="T28" fmla="*/ 1 w 527"/>
                    <a:gd name="T29" fmla="*/ 1 h 152"/>
                    <a:gd name="T30" fmla="*/ 1 w 527"/>
                    <a:gd name="T31" fmla="*/ 1 h 152"/>
                    <a:gd name="T32" fmla="*/ 1 w 527"/>
                    <a:gd name="T33" fmla="*/ 1 h 152"/>
                    <a:gd name="T34" fmla="*/ 1 w 527"/>
                    <a:gd name="T35" fmla="*/ 1 h 152"/>
                    <a:gd name="T36" fmla="*/ 1 w 527"/>
                    <a:gd name="T37" fmla="*/ 1 h 152"/>
                    <a:gd name="T38" fmla="*/ 1 w 527"/>
                    <a:gd name="T39" fmla="*/ 1 h 152"/>
                    <a:gd name="T40" fmla="*/ 1 w 527"/>
                    <a:gd name="T41" fmla="*/ 1 h 152"/>
                    <a:gd name="T42" fmla="*/ 1 w 527"/>
                    <a:gd name="T43" fmla="*/ 1 h 152"/>
                    <a:gd name="T44" fmla="*/ 1 w 527"/>
                    <a:gd name="T45" fmla="*/ 1 h 152"/>
                    <a:gd name="T46" fmla="*/ 1 w 527"/>
                    <a:gd name="T47" fmla="*/ 1 h 152"/>
                    <a:gd name="T48" fmla="*/ 1 w 527"/>
                    <a:gd name="T49" fmla="*/ 1 h 152"/>
                    <a:gd name="T50" fmla="*/ 1 w 527"/>
                    <a:gd name="T51" fmla="*/ 1 h 152"/>
                    <a:gd name="T52" fmla="*/ 1 w 527"/>
                    <a:gd name="T53" fmla="*/ 1 h 152"/>
                    <a:gd name="T54" fmla="*/ 1 w 527"/>
                    <a:gd name="T55" fmla="*/ 1 h 152"/>
                    <a:gd name="T56" fmla="*/ 1 w 527"/>
                    <a:gd name="T57" fmla="*/ 1 h 152"/>
                    <a:gd name="T58" fmla="*/ 1 w 527"/>
                    <a:gd name="T59" fmla="*/ 1 h 152"/>
                    <a:gd name="T60" fmla="*/ 1 w 527"/>
                    <a:gd name="T61" fmla="*/ 1 h 152"/>
                    <a:gd name="T62" fmla="*/ 1 w 527"/>
                    <a:gd name="T63" fmla="*/ 1 h 152"/>
                    <a:gd name="T64" fmla="*/ 1 w 527"/>
                    <a:gd name="T65" fmla="*/ 1 h 152"/>
                    <a:gd name="T66" fmla="*/ 1 w 527"/>
                    <a:gd name="T67" fmla="*/ 1 h 152"/>
                    <a:gd name="T68" fmla="*/ 1 w 527"/>
                    <a:gd name="T69" fmla="*/ 1 h 152"/>
                    <a:gd name="T70" fmla="*/ 1 w 527"/>
                    <a:gd name="T71" fmla="*/ 1 h 152"/>
                    <a:gd name="T72" fmla="*/ 1 w 527"/>
                    <a:gd name="T73" fmla="*/ 1 h 152"/>
                    <a:gd name="T74" fmla="*/ 1 w 527"/>
                    <a:gd name="T75" fmla="*/ 1 h 152"/>
                    <a:gd name="T76" fmla="*/ 1 w 527"/>
                    <a:gd name="T77" fmla="*/ 1 h 152"/>
                    <a:gd name="T78" fmla="*/ 1 w 527"/>
                    <a:gd name="T79" fmla="*/ 1 h 152"/>
                    <a:gd name="T80" fmla="*/ 1 w 527"/>
                    <a:gd name="T81" fmla="*/ 1 h 152"/>
                    <a:gd name="T82" fmla="*/ 1 w 527"/>
                    <a:gd name="T83" fmla="*/ 1 h 152"/>
                    <a:gd name="T84" fmla="*/ 1 w 527"/>
                    <a:gd name="T85" fmla="*/ 1 h 152"/>
                    <a:gd name="T86" fmla="*/ 1 w 527"/>
                    <a:gd name="T87" fmla="*/ 1 h 152"/>
                    <a:gd name="T88" fmla="*/ 1 w 527"/>
                    <a:gd name="T89" fmla="*/ 1 h 152"/>
                    <a:gd name="T90" fmla="*/ 1 w 527"/>
                    <a:gd name="T91" fmla="*/ 1 h 152"/>
                    <a:gd name="T92" fmla="*/ 1 w 527"/>
                    <a:gd name="T93" fmla="*/ 1 h 152"/>
                    <a:gd name="T94" fmla="*/ 1 w 527"/>
                    <a:gd name="T95" fmla="*/ 1 h 152"/>
                    <a:gd name="T96" fmla="*/ 1 w 527"/>
                    <a:gd name="T97" fmla="*/ 1 h 152"/>
                    <a:gd name="T98" fmla="*/ 1 w 527"/>
                    <a:gd name="T99" fmla="*/ 1 h 152"/>
                    <a:gd name="T100" fmla="*/ 1 w 527"/>
                    <a:gd name="T101" fmla="*/ 1 h 152"/>
                    <a:gd name="T102" fmla="*/ 0 w 527"/>
                    <a:gd name="T103" fmla="*/ 1 h 152"/>
                    <a:gd name="T104" fmla="*/ 1 w 527"/>
                    <a:gd name="T105" fmla="*/ 1 h 152"/>
                    <a:gd name="T106" fmla="*/ 1 w 527"/>
                    <a:gd name="T107" fmla="*/ 0 h 15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7"/>
                    <a:gd name="T163" fmla="*/ 0 h 152"/>
                    <a:gd name="T164" fmla="*/ 527 w 527"/>
                    <a:gd name="T165" fmla="*/ 152 h 152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7" h="152">
                      <a:moveTo>
                        <a:pt x="21" y="0"/>
                      </a:moveTo>
                      <a:lnTo>
                        <a:pt x="62" y="14"/>
                      </a:lnTo>
                      <a:lnTo>
                        <a:pt x="101" y="39"/>
                      </a:lnTo>
                      <a:lnTo>
                        <a:pt x="159" y="68"/>
                      </a:lnTo>
                      <a:lnTo>
                        <a:pt x="198" y="81"/>
                      </a:lnTo>
                      <a:lnTo>
                        <a:pt x="249" y="85"/>
                      </a:lnTo>
                      <a:lnTo>
                        <a:pt x="309" y="82"/>
                      </a:lnTo>
                      <a:lnTo>
                        <a:pt x="359" y="77"/>
                      </a:lnTo>
                      <a:lnTo>
                        <a:pt x="396" y="68"/>
                      </a:lnTo>
                      <a:lnTo>
                        <a:pt x="419" y="59"/>
                      </a:lnTo>
                      <a:lnTo>
                        <a:pt x="431" y="36"/>
                      </a:lnTo>
                      <a:lnTo>
                        <a:pt x="458" y="14"/>
                      </a:lnTo>
                      <a:lnTo>
                        <a:pt x="479" y="4"/>
                      </a:lnTo>
                      <a:lnTo>
                        <a:pt x="498" y="7"/>
                      </a:lnTo>
                      <a:lnTo>
                        <a:pt x="506" y="18"/>
                      </a:lnTo>
                      <a:lnTo>
                        <a:pt x="502" y="40"/>
                      </a:lnTo>
                      <a:lnTo>
                        <a:pt x="477" y="42"/>
                      </a:lnTo>
                      <a:lnTo>
                        <a:pt x="453" y="45"/>
                      </a:lnTo>
                      <a:lnTo>
                        <a:pt x="444" y="58"/>
                      </a:lnTo>
                      <a:lnTo>
                        <a:pt x="455" y="65"/>
                      </a:lnTo>
                      <a:lnTo>
                        <a:pt x="481" y="67"/>
                      </a:lnTo>
                      <a:lnTo>
                        <a:pt x="508" y="67"/>
                      </a:lnTo>
                      <a:lnTo>
                        <a:pt x="521" y="73"/>
                      </a:lnTo>
                      <a:lnTo>
                        <a:pt x="527" y="85"/>
                      </a:lnTo>
                      <a:lnTo>
                        <a:pt x="520" y="98"/>
                      </a:lnTo>
                      <a:lnTo>
                        <a:pt x="508" y="100"/>
                      </a:lnTo>
                      <a:lnTo>
                        <a:pt x="486" y="94"/>
                      </a:lnTo>
                      <a:lnTo>
                        <a:pt x="463" y="86"/>
                      </a:lnTo>
                      <a:lnTo>
                        <a:pt x="442" y="87"/>
                      </a:lnTo>
                      <a:lnTo>
                        <a:pt x="442" y="98"/>
                      </a:lnTo>
                      <a:lnTo>
                        <a:pt x="461" y="108"/>
                      </a:lnTo>
                      <a:lnTo>
                        <a:pt x="481" y="112"/>
                      </a:lnTo>
                      <a:lnTo>
                        <a:pt x="495" y="127"/>
                      </a:lnTo>
                      <a:lnTo>
                        <a:pt x="492" y="142"/>
                      </a:lnTo>
                      <a:lnTo>
                        <a:pt x="482" y="152"/>
                      </a:lnTo>
                      <a:lnTo>
                        <a:pt x="461" y="151"/>
                      </a:lnTo>
                      <a:lnTo>
                        <a:pt x="447" y="136"/>
                      </a:lnTo>
                      <a:lnTo>
                        <a:pt x="439" y="117"/>
                      </a:lnTo>
                      <a:lnTo>
                        <a:pt x="423" y="103"/>
                      </a:lnTo>
                      <a:lnTo>
                        <a:pt x="411" y="100"/>
                      </a:lnTo>
                      <a:lnTo>
                        <a:pt x="380" y="104"/>
                      </a:lnTo>
                      <a:lnTo>
                        <a:pt x="338" y="111"/>
                      </a:lnTo>
                      <a:lnTo>
                        <a:pt x="288" y="119"/>
                      </a:lnTo>
                      <a:lnTo>
                        <a:pt x="238" y="122"/>
                      </a:lnTo>
                      <a:lnTo>
                        <a:pt x="199" y="122"/>
                      </a:lnTo>
                      <a:lnTo>
                        <a:pt x="156" y="116"/>
                      </a:lnTo>
                      <a:lnTo>
                        <a:pt x="120" y="108"/>
                      </a:lnTo>
                      <a:lnTo>
                        <a:pt x="83" y="96"/>
                      </a:lnTo>
                      <a:lnTo>
                        <a:pt x="55" y="85"/>
                      </a:lnTo>
                      <a:lnTo>
                        <a:pt x="22" y="67"/>
                      </a:lnTo>
                      <a:lnTo>
                        <a:pt x="3" y="44"/>
                      </a:lnTo>
                      <a:lnTo>
                        <a:pt x="0" y="25"/>
                      </a:lnTo>
                      <a:lnTo>
                        <a:pt x="7" y="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05" name="Freeform 173"/>
                <p:cNvSpPr>
                  <a:spLocks noChangeAspect="1"/>
                </p:cNvSpPr>
                <p:nvPr/>
              </p:nvSpPr>
              <p:spPr bwMode="auto">
                <a:xfrm>
                  <a:off x="796" y="3864"/>
                  <a:ext cx="116" cy="326"/>
                </a:xfrm>
                <a:custGeom>
                  <a:avLst/>
                  <a:gdLst>
                    <a:gd name="T0" fmla="*/ 1 w 186"/>
                    <a:gd name="T1" fmla="*/ 1 h 523"/>
                    <a:gd name="T2" fmla="*/ 1 w 186"/>
                    <a:gd name="T3" fmla="*/ 1 h 523"/>
                    <a:gd name="T4" fmla="*/ 1 w 186"/>
                    <a:gd name="T5" fmla="*/ 1 h 523"/>
                    <a:gd name="T6" fmla="*/ 1 w 186"/>
                    <a:gd name="T7" fmla="*/ 1 h 523"/>
                    <a:gd name="T8" fmla="*/ 1 w 186"/>
                    <a:gd name="T9" fmla="*/ 1 h 523"/>
                    <a:gd name="T10" fmla="*/ 1 w 186"/>
                    <a:gd name="T11" fmla="*/ 1 h 523"/>
                    <a:gd name="T12" fmla="*/ 1 w 186"/>
                    <a:gd name="T13" fmla="*/ 1 h 523"/>
                    <a:gd name="T14" fmla="*/ 1 w 186"/>
                    <a:gd name="T15" fmla="*/ 1 h 523"/>
                    <a:gd name="T16" fmla="*/ 1 w 186"/>
                    <a:gd name="T17" fmla="*/ 1 h 523"/>
                    <a:gd name="T18" fmla="*/ 1 w 186"/>
                    <a:gd name="T19" fmla="*/ 1 h 523"/>
                    <a:gd name="T20" fmla="*/ 1 w 186"/>
                    <a:gd name="T21" fmla="*/ 1 h 523"/>
                    <a:gd name="T22" fmla="*/ 1 w 186"/>
                    <a:gd name="T23" fmla="*/ 1 h 523"/>
                    <a:gd name="T24" fmla="*/ 1 w 186"/>
                    <a:gd name="T25" fmla="*/ 1 h 523"/>
                    <a:gd name="T26" fmla="*/ 1 w 186"/>
                    <a:gd name="T27" fmla="*/ 1 h 523"/>
                    <a:gd name="T28" fmla="*/ 1 w 186"/>
                    <a:gd name="T29" fmla="*/ 1 h 523"/>
                    <a:gd name="T30" fmla="*/ 1 w 186"/>
                    <a:gd name="T31" fmla="*/ 1 h 523"/>
                    <a:gd name="T32" fmla="*/ 1 w 186"/>
                    <a:gd name="T33" fmla="*/ 1 h 523"/>
                    <a:gd name="T34" fmla="*/ 0 w 186"/>
                    <a:gd name="T35" fmla="*/ 1 h 523"/>
                    <a:gd name="T36" fmla="*/ 1 w 186"/>
                    <a:gd name="T37" fmla="*/ 1 h 523"/>
                    <a:gd name="T38" fmla="*/ 1 w 186"/>
                    <a:gd name="T39" fmla="*/ 1 h 523"/>
                    <a:gd name="T40" fmla="*/ 1 w 186"/>
                    <a:gd name="T41" fmla="*/ 1 h 523"/>
                    <a:gd name="T42" fmla="*/ 1 w 186"/>
                    <a:gd name="T43" fmla="*/ 1 h 523"/>
                    <a:gd name="T44" fmla="*/ 1 w 186"/>
                    <a:gd name="T45" fmla="*/ 1 h 523"/>
                    <a:gd name="T46" fmla="*/ 1 w 186"/>
                    <a:gd name="T47" fmla="*/ 1 h 523"/>
                    <a:gd name="T48" fmla="*/ 1 w 186"/>
                    <a:gd name="T49" fmla="*/ 1 h 523"/>
                    <a:gd name="T50" fmla="*/ 1 w 186"/>
                    <a:gd name="T51" fmla="*/ 1 h 523"/>
                    <a:gd name="T52" fmla="*/ 1 w 186"/>
                    <a:gd name="T53" fmla="*/ 1 h 523"/>
                    <a:gd name="T54" fmla="*/ 1 w 186"/>
                    <a:gd name="T55" fmla="*/ 1 h 523"/>
                    <a:gd name="T56" fmla="*/ 1 w 186"/>
                    <a:gd name="T57" fmla="*/ 1 h 523"/>
                    <a:gd name="T58" fmla="*/ 1 w 186"/>
                    <a:gd name="T59" fmla="*/ 1 h 523"/>
                    <a:gd name="T60" fmla="*/ 1 w 186"/>
                    <a:gd name="T61" fmla="*/ 1 h 523"/>
                    <a:gd name="T62" fmla="*/ 1 w 186"/>
                    <a:gd name="T63" fmla="*/ 1 h 523"/>
                    <a:gd name="T64" fmla="*/ 1 w 186"/>
                    <a:gd name="T65" fmla="*/ 1 h 523"/>
                    <a:gd name="T66" fmla="*/ 1 w 186"/>
                    <a:gd name="T67" fmla="*/ 1 h 523"/>
                    <a:gd name="T68" fmla="*/ 1 w 186"/>
                    <a:gd name="T69" fmla="*/ 1 h 523"/>
                    <a:gd name="T70" fmla="*/ 1 w 186"/>
                    <a:gd name="T71" fmla="*/ 1 h 523"/>
                    <a:gd name="T72" fmla="*/ 1 w 186"/>
                    <a:gd name="T73" fmla="*/ 1 h 523"/>
                    <a:gd name="T74" fmla="*/ 1 w 186"/>
                    <a:gd name="T75" fmla="*/ 1 h 523"/>
                    <a:gd name="T76" fmla="*/ 1 w 186"/>
                    <a:gd name="T77" fmla="*/ 1 h 523"/>
                    <a:gd name="T78" fmla="*/ 1 w 186"/>
                    <a:gd name="T79" fmla="*/ 1 h 523"/>
                    <a:gd name="T80" fmla="*/ 1 w 186"/>
                    <a:gd name="T81" fmla="*/ 1 h 523"/>
                    <a:gd name="T82" fmla="*/ 1 w 186"/>
                    <a:gd name="T83" fmla="*/ 1 h 523"/>
                    <a:gd name="T84" fmla="*/ 1 w 186"/>
                    <a:gd name="T85" fmla="*/ 1 h 523"/>
                    <a:gd name="T86" fmla="*/ 1 w 186"/>
                    <a:gd name="T87" fmla="*/ 1 h 523"/>
                    <a:gd name="T88" fmla="*/ 1 w 186"/>
                    <a:gd name="T89" fmla="*/ 1 h 523"/>
                    <a:gd name="T90" fmla="*/ 1 w 186"/>
                    <a:gd name="T91" fmla="*/ 1 h 523"/>
                    <a:gd name="T92" fmla="*/ 1 w 186"/>
                    <a:gd name="T93" fmla="*/ 1 h 523"/>
                    <a:gd name="T94" fmla="*/ 1 w 186"/>
                    <a:gd name="T95" fmla="*/ 1 h 523"/>
                    <a:gd name="T96" fmla="*/ 1 w 186"/>
                    <a:gd name="T97" fmla="*/ 0 h 523"/>
                    <a:gd name="T98" fmla="*/ 1 w 186"/>
                    <a:gd name="T99" fmla="*/ 1 h 5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86"/>
                    <a:gd name="T151" fmla="*/ 0 h 523"/>
                    <a:gd name="T152" fmla="*/ 186 w 186"/>
                    <a:gd name="T153" fmla="*/ 523 h 5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86" h="523">
                      <a:moveTo>
                        <a:pt x="38" y="5"/>
                      </a:moveTo>
                      <a:lnTo>
                        <a:pt x="37" y="30"/>
                      </a:lnTo>
                      <a:lnTo>
                        <a:pt x="42" y="55"/>
                      </a:lnTo>
                      <a:lnTo>
                        <a:pt x="61" y="85"/>
                      </a:lnTo>
                      <a:lnTo>
                        <a:pt x="85" y="120"/>
                      </a:lnTo>
                      <a:lnTo>
                        <a:pt x="115" y="148"/>
                      </a:lnTo>
                      <a:lnTo>
                        <a:pt x="136" y="174"/>
                      </a:lnTo>
                      <a:lnTo>
                        <a:pt x="146" y="188"/>
                      </a:lnTo>
                      <a:lnTo>
                        <a:pt x="144" y="196"/>
                      </a:lnTo>
                      <a:lnTo>
                        <a:pt x="141" y="201"/>
                      </a:lnTo>
                      <a:lnTo>
                        <a:pt x="131" y="204"/>
                      </a:lnTo>
                      <a:lnTo>
                        <a:pt x="103" y="223"/>
                      </a:lnTo>
                      <a:lnTo>
                        <a:pt x="68" y="260"/>
                      </a:lnTo>
                      <a:lnTo>
                        <a:pt x="43" y="300"/>
                      </a:lnTo>
                      <a:lnTo>
                        <a:pt x="27" y="338"/>
                      </a:lnTo>
                      <a:lnTo>
                        <a:pt x="13" y="379"/>
                      </a:lnTo>
                      <a:lnTo>
                        <a:pt x="7" y="422"/>
                      </a:lnTo>
                      <a:lnTo>
                        <a:pt x="0" y="457"/>
                      </a:lnTo>
                      <a:lnTo>
                        <a:pt x="5" y="472"/>
                      </a:lnTo>
                      <a:lnTo>
                        <a:pt x="22" y="484"/>
                      </a:lnTo>
                      <a:lnTo>
                        <a:pt x="48" y="493"/>
                      </a:lnTo>
                      <a:lnTo>
                        <a:pt x="80" y="508"/>
                      </a:lnTo>
                      <a:lnTo>
                        <a:pt x="100" y="523"/>
                      </a:lnTo>
                      <a:lnTo>
                        <a:pt x="116" y="520"/>
                      </a:lnTo>
                      <a:lnTo>
                        <a:pt x="131" y="512"/>
                      </a:lnTo>
                      <a:lnTo>
                        <a:pt x="139" y="493"/>
                      </a:lnTo>
                      <a:lnTo>
                        <a:pt x="136" y="484"/>
                      </a:lnTo>
                      <a:lnTo>
                        <a:pt x="123" y="474"/>
                      </a:lnTo>
                      <a:lnTo>
                        <a:pt x="81" y="460"/>
                      </a:lnTo>
                      <a:lnTo>
                        <a:pt x="55" y="452"/>
                      </a:lnTo>
                      <a:lnTo>
                        <a:pt x="42" y="442"/>
                      </a:lnTo>
                      <a:lnTo>
                        <a:pt x="37" y="417"/>
                      </a:lnTo>
                      <a:lnTo>
                        <a:pt x="43" y="387"/>
                      </a:lnTo>
                      <a:lnTo>
                        <a:pt x="66" y="354"/>
                      </a:lnTo>
                      <a:lnTo>
                        <a:pt x="93" y="316"/>
                      </a:lnTo>
                      <a:lnTo>
                        <a:pt x="115" y="290"/>
                      </a:lnTo>
                      <a:lnTo>
                        <a:pt x="143" y="261"/>
                      </a:lnTo>
                      <a:lnTo>
                        <a:pt x="166" y="240"/>
                      </a:lnTo>
                      <a:lnTo>
                        <a:pt x="181" y="221"/>
                      </a:lnTo>
                      <a:lnTo>
                        <a:pt x="186" y="206"/>
                      </a:lnTo>
                      <a:lnTo>
                        <a:pt x="183" y="186"/>
                      </a:lnTo>
                      <a:lnTo>
                        <a:pt x="178" y="164"/>
                      </a:lnTo>
                      <a:lnTo>
                        <a:pt x="161" y="118"/>
                      </a:lnTo>
                      <a:lnTo>
                        <a:pt x="138" y="80"/>
                      </a:lnTo>
                      <a:lnTo>
                        <a:pt x="121" y="50"/>
                      </a:lnTo>
                      <a:lnTo>
                        <a:pt x="90" y="14"/>
                      </a:lnTo>
                      <a:lnTo>
                        <a:pt x="66" y="2"/>
                      </a:lnTo>
                      <a:lnTo>
                        <a:pt x="61" y="2"/>
                      </a:lnTo>
                      <a:lnTo>
                        <a:pt x="48" y="0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06" name="Freeform 174"/>
                <p:cNvSpPr>
                  <a:spLocks noChangeAspect="1"/>
                </p:cNvSpPr>
                <p:nvPr/>
              </p:nvSpPr>
              <p:spPr bwMode="auto">
                <a:xfrm>
                  <a:off x="843" y="3862"/>
                  <a:ext cx="124" cy="294"/>
                </a:xfrm>
                <a:custGeom>
                  <a:avLst/>
                  <a:gdLst>
                    <a:gd name="T0" fmla="*/ 1 w 199"/>
                    <a:gd name="T1" fmla="*/ 1 h 470"/>
                    <a:gd name="T2" fmla="*/ 1 w 199"/>
                    <a:gd name="T3" fmla="*/ 1 h 470"/>
                    <a:gd name="T4" fmla="*/ 1 w 199"/>
                    <a:gd name="T5" fmla="*/ 0 h 470"/>
                    <a:gd name="T6" fmla="*/ 1 w 199"/>
                    <a:gd name="T7" fmla="*/ 1 h 470"/>
                    <a:gd name="T8" fmla="*/ 0 w 199"/>
                    <a:gd name="T9" fmla="*/ 1 h 470"/>
                    <a:gd name="T10" fmla="*/ 1 w 199"/>
                    <a:gd name="T11" fmla="*/ 1 h 470"/>
                    <a:gd name="T12" fmla="*/ 1 w 199"/>
                    <a:gd name="T13" fmla="*/ 1 h 470"/>
                    <a:gd name="T14" fmla="*/ 1 w 199"/>
                    <a:gd name="T15" fmla="*/ 1 h 470"/>
                    <a:gd name="T16" fmla="*/ 1 w 199"/>
                    <a:gd name="T17" fmla="*/ 1 h 470"/>
                    <a:gd name="T18" fmla="*/ 1 w 199"/>
                    <a:gd name="T19" fmla="*/ 1 h 470"/>
                    <a:gd name="T20" fmla="*/ 1 w 199"/>
                    <a:gd name="T21" fmla="*/ 1 h 470"/>
                    <a:gd name="T22" fmla="*/ 1 w 199"/>
                    <a:gd name="T23" fmla="*/ 1 h 470"/>
                    <a:gd name="T24" fmla="*/ 1 w 199"/>
                    <a:gd name="T25" fmla="*/ 1 h 470"/>
                    <a:gd name="T26" fmla="*/ 1 w 199"/>
                    <a:gd name="T27" fmla="*/ 1 h 470"/>
                    <a:gd name="T28" fmla="*/ 1 w 199"/>
                    <a:gd name="T29" fmla="*/ 1 h 470"/>
                    <a:gd name="T30" fmla="*/ 1 w 199"/>
                    <a:gd name="T31" fmla="*/ 1 h 470"/>
                    <a:gd name="T32" fmla="*/ 1 w 199"/>
                    <a:gd name="T33" fmla="*/ 1 h 470"/>
                    <a:gd name="T34" fmla="*/ 1 w 199"/>
                    <a:gd name="T35" fmla="*/ 1 h 470"/>
                    <a:gd name="T36" fmla="*/ 1 w 199"/>
                    <a:gd name="T37" fmla="*/ 1 h 470"/>
                    <a:gd name="T38" fmla="*/ 1 w 199"/>
                    <a:gd name="T39" fmla="*/ 1 h 470"/>
                    <a:gd name="T40" fmla="*/ 1 w 199"/>
                    <a:gd name="T41" fmla="*/ 1 h 470"/>
                    <a:gd name="T42" fmla="*/ 1 w 199"/>
                    <a:gd name="T43" fmla="*/ 1 h 470"/>
                    <a:gd name="T44" fmla="*/ 1 w 199"/>
                    <a:gd name="T45" fmla="*/ 1 h 470"/>
                    <a:gd name="T46" fmla="*/ 1 w 199"/>
                    <a:gd name="T47" fmla="*/ 1 h 470"/>
                    <a:gd name="T48" fmla="*/ 1 w 199"/>
                    <a:gd name="T49" fmla="*/ 1 h 470"/>
                    <a:gd name="T50" fmla="*/ 1 w 199"/>
                    <a:gd name="T51" fmla="*/ 1 h 470"/>
                    <a:gd name="T52" fmla="*/ 1 w 199"/>
                    <a:gd name="T53" fmla="*/ 1 h 470"/>
                    <a:gd name="T54" fmla="*/ 1 w 199"/>
                    <a:gd name="T55" fmla="*/ 1 h 470"/>
                    <a:gd name="T56" fmla="*/ 1 w 199"/>
                    <a:gd name="T57" fmla="*/ 1 h 470"/>
                    <a:gd name="T58" fmla="*/ 1 w 199"/>
                    <a:gd name="T59" fmla="*/ 1 h 470"/>
                    <a:gd name="T60" fmla="*/ 1 w 199"/>
                    <a:gd name="T61" fmla="*/ 1 h 470"/>
                    <a:gd name="T62" fmla="*/ 1 w 199"/>
                    <a:gd name="T63" fmla="*/ 1 h 470"/>
                    <a:gd name="T64" fmla="*/ 1 w 199"/>
                    <a:gd name="T65" fmla="*/ 1 h 470"/>
                    <a:gd name="T66" fmla="*/ 1 w 199"/>
                    <a:gd name="T67" fmla="*/ 1 h 470"/>
                    <a:gd name="T68" fmla="*/ 1 w 199"/>
                    <a:gd name="T69" fmla="*/ 1 h 470"/>
                    <a:gd name="T70" fmla="*/ 1 w 199"/>
                    <a:gd name="T71" fmla="*/ 1 h 470"/>
                    <a:gd name="T72" fmla="*/ 1 w 199"/>
                    <a:gd name="T73" fmla="*/ 1 h 470"/>
                    <a:gd name="T74" fmla="*/ 1 w 199"/>
                    <a:gd name="T75" fmla="*/ 1 h 470"/>
                    <a:gd name="T76" fmla="*/ 1 w 199"/>
                    <a:gd name="T77" fmla="*/ 1 h 470"/>
                    <a:gd name="T78" fmla="*/ 1 w 199"/>
                    <a:gd name="T79" fmla="*/ 1 h 470"/>
                    <a:gd name="T80" fmla="*/ 1 w 199"/>
                    <a:gd name="T81" fmla="*/ 1 h 470"/>
                    <a:gd name="T82" fmla="*/ 1 w 199"/>
                    <a:gd name="T83" fmla="*/ 1 h 470"/>
                    <a:gd name="T84" fmla="*/ 1 w 199"/>
                    <a:gd name="T85" fmla="*/ 1 h 470"/>
                    <a:gd name="T86" fmla="*/ 1 w 199"/>
                    <a:gd name="T87" fmla="*/ 1 h 470"/>
                    <a:gd name="T88" fmla="*/ 1 w 199"/>
                    <a:gd name="T89" fmla="*/ 1 h 470"/>
                    <a:gd name="T90" fmla="*/ 1 w 199"/>
                    <a:gd name="T91" fmla="*/ 1 h 470"/>
                    <a:gd name="T92" fmla="*/ 1 w 199"/>
                    <a:gd name="T93" fmla="*/ 1 h 470"/>
                    <a:gd name="T94" fmla="*/ 1 w 199"/>
                    <a:gd name="T95" fmla="*/ 1 h 470"/>
                    <a:gd name="T96" fmla="*/ 1 w 199"/>
                    <a:gd name="T97" fmla="*/ 1 h 470"/>
                    <a:gd name="T98" fmla="*/ 1 w 199"/>
                    <a:gd name="T99" fmla="*/ 1 h 47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99"/>
                    <a:gd name="T151" fmla="*/ 0 h 470"/>
                    <a:gd name="T152" fmla="*/ 199 w 199"/>
                    <a:gd name="T153" fmla="*/ 470 h 47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99" h="470">
                      <a:moveTo>
                        <a:pt x="80" y="25"/>
                      </a:moveTo>
                      <a:lnTo>
                        <a:pt x="57" y="5"/>
                      </a:lnTo>
                      <a:lnTo>
                        <a:pt x="30" y="0"/>
                      </a:lnTo>
                      <a:lnTo>
                        <a:pt x="15" y="6"/>
                      </a:lnTo>
                      <a:lnTo>
                        <a:pt x="0" y="28"/>
                      </a:lnTo>
                      <a:lnTo>
                        <a:pt x="4" y="48"/>
                      </a:lnTo>
                      <a:lnTo>
                        <a:pt x="25" y="69"/>
                      </a:lnTo>
                      <a:lnTo>
                        <a:pt x="52" y="91"/>
                      </a:lnTo>
                      <a:lnTo>
                        <a:pt x="83" y="111"/>
                      </a:lnTo>
                      <a:lnTo>
                        <a:pt x="115" y="129"/>
                      </a:lnTo>
                      <a:lnTo>
                        <a:pt x="145" y="151"/>
                      </a:lnTo>
                      <a:lnTo>
                        <a:pt x="161" y="164"/>
                      </a:lnTo>
                      <a:lnTo>
                        <a:pt x="163" y="172"/>
                      </a:lnTo>
                      <a:lnTo>
                        <a:pt x="163" y="185"/>
                      </a:lnTo>
                      <a:lnTo>
                        <a:pt x="148" y="202"/>
                      </a:lnTo>
                      <a:lnTo>
                        <a:pt x="125" y="243"/>
                      </a:lnTo>
                      <a:lnTo>
                        <a:pt x="108" y="278"/>
                      </a:lnTo>
                      <a:lnTo>
                        <a:pt x="100" y="307"/>
                      </a:lnTo>
                      <a:lnTo>
                        <a:pt x="92" y="342"/>
                      </a:lnTo>
                      <a:lnTo>
                        <a:pt x="85" y="365"/>
                      </a:lnTo>
                      <a:lnTo>
                        <a:pt x="72" y="389"/>
                      </a:lnTo>
                      <a:lnTo>
                        <a:pt x="67" y="412"/>
                      </a:lnTo>
                      <a:lnTo>
                        <a:pt x="72" y="427"/>
                      </a:lnTo>
                      <a:lnTo>
                        <a:pt x="97" y="433"/>
                      </a:lnTo>
                      <a:lnTo>
                        <a:pt x="128" y="443"/>
                      </a:lnTo>
                      <a:lnTo>
                        <a:pt x="165" y="453"/>
                      </a:lnTo>
                      <a:lnTo>
                        <a:pt x="183" y="468"/>
                      </a:lnTo>
                      <a:lnTo>
                        <a:pt x="191" y="470"/>
                      </a:lnTo>
                      <a:lnTo>
                        <a:pt x="199" y="460"/>
                      </a:lnTo>
                      <a:lnTo>
                        <a:pt x="199" y="427"/>
                      </a:lnTo>
                      <a:lnTo>
                        <a:pt x="185" y="408"/>
                      </a:lnTo>
                      <a:lnTo>
                        <a:pt x="161" y="407"/>
                      </a:lnTo>
                      <a:lnTo>
                        <a:pt x="132" y="403"/>
                      </a:lnTo>
                      <a:lnTo>
                        <a:pt x="107" y="400"/>
                      </a:lnTo>
                      <a:lnTo>
                        <a:pt x="107" y="384"/>
                      </a:lnTo>
                      <a:lnTo>
                        <a:pt x="118" y="360"/>
                      </a:lnTo>
                      <a:lnTo>
                        <a:pt x="143" y="316"/>
                      </a:lnTo>
                      <a:lnTo>
                        <a:pt x="163" y="278"/>
                      </a:lnTo>
                      <a:lnTo>
                        <a:pt x="178" y="244"/>
                      </a:lnTo>
                      <a:lnTo>
                        <a:pt x="195" y="210"/>
                      </a:lnTo>
                      <a:lnTo>
                        <a:pt x="198" y="194"/>
                      </a:lnTo>
                      <a:lnTo>
                        <a:pt x="199" y="174"/>
                      </a:lnTo>
                      <a:lnTo>
                        <a:pt x="198" y="156"/>
                      </a:lnTo>
                      <a:lnTo>
                        <a:pt x="191" y="141"/>
                      </a:lnTo>
                      <a:lnTo>
                        <a:pt x="181" y="124"/>
                      </a:lnTo>
                      <a:lnTo>
                        <a:pt x="166" y="107"/>
                      </a:lnTo>
                      <a:lnTo>
                        <a:pt x="138" y="83"/>
                      </a:lnTo>
                      <a:lnTo>
                        <a:pt x="110" y="56"/>
                      </a:lnTo>
                      <a:lnTo>
                        <a:pt x="90" y="3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307" name="Freeform 175"/>
                <p:cNvSpPr>
                  <a:spLocks noChangeAspect="1"/>
                </p:cNvSpPr>
                <p:nvPr/>
              </p:nvSpPr>
              <p:spPr bwMode="auto">
                <a:xfrm rot="1900540">
                  <a:off x="886" y="3686"/>
                  <a:ext cx="341" cy="133"/>
                </a:xfrm>
                <a:custGeom>
                  <a:avLst/>
                  <a:gdLst>
                    <a:gd name="T0" fmla="*/ 1 w 545"/>
                    <a:gd name="T1" fmla="*/ 1 h 212"/>
                    <a:gd name="T2" fmla="*/ 1 w 545"/>
                    <a:gd name="T3" fmla="*/ 1 h 212"/>
                    <a:gd name="T4" fmla="*/ 1 w 545"/>
                    <a:gd name="T5" fmla="*/ 1 h 212"/>
                    <a:gd name="T6" fmla="*/ 1 w 545"/>
                    <a:gd name="T7" fmla="*/ 1 h 212"/>
                    <a:gd name="T8" fmla="*/ 1 w 545"/>
                    <a:gd name="T9" fmla="*/ 1 h 212"/>
                    <a:gd name="T10" fmla="*/ 1 w 545"/>
                    <a:gd name="T11" fmla="*/ 0 h 212"/>
                    <a:gd name="T12" fmla="*/ 1 w 545"/>
                    <a:gd name="T13" fmla="*/ 1 h 212"/>
                    <a:gd name="T14" fmla="*/ 1 w 545"/>
                    <a:gd name="T15" fmla="*/ 1 h 212"/>
                    <a:gd name="T16" fmla="*/ 1 w 545"/>
                    <a:gd name="T17" fmla="*/ 1 h 212"/>
                    <a:gd name="T18" fmla="*/ 1 w 545"/>
                    <a:gd name="T19" fmla="*/ 1 h 212"/>
                    <a:gd name="T20" fmla="*/ 1 w 545"/>
                    <a:gd name="T21" fmla="*/ 1 h 212"/>
                    <a:gd name="T22" fmla="*/ 1 w 545"/>
                    <a:gd name="T23" fmla="*/ 1 h 212"/>
                    <a:gd name="T24" fmla="*/ 1 w 545"/>
                    <a:gd name="T25" fmla="*/ 1 h 212"/>
                    <a:gd name="T26" fmla="*/ 1 w 545"/>
                    <a:gd name="T27" fmla="*/ 1 h 212"/>
                    <a:gd name="T28" fmla="*/ 1 w 545"/>
                    <a:gd name="T29" fmla="*/ 1 h 212"/>
                    <a:gd name="T30" fmla="*/ 1 w 545"/>
                    <a:gd name="T31" fmla="*/ 1 h 212"/>
                    <a:gd name="T32" fmla="*/ 1 w 545"/>
                    <a:gd name="T33" fmla="*/ 1 h 212"/>
                    <a:gd name="T34" fmla="*/ 1 w 545"/>
                    <a:gd name="T35" fmla="*/ 1 h 212"/>
                    <a:gd name="T36" fmla="*/ 1 w 545"/>
                    <a:gd name="T37" fmla="*/ 1 h 212"/>
                    <a:gd name="T38" fmla="*/ 1 w 545"/>
                    <a:gd name="T39" fmla="*/ 1 h 212"/>
                    <a:gd name="T40" fmla="*/ 1 w 545"/>
                    <a:gd name="T41" fmla="*/ 1 h 212"/>
                    <a:gd name="T42" fmla="*/ 1 w 545"/>
                    <a:gd name="T43" fmla="*/ 1 h 212"/>
                    <a:gd name="T44" fmla="*/ 1 w 545"/>
                    <a:gd name="T45" fmla="*/ 1 h 212"/>
                    <a:gd name="T46" fmla="*/ 1 w 545"/>
                    <a:gd name="T47" fmla="*/ 1 h 212"/>
                    <a:gd name="T48" fmla="*/ 1 w 545"/>
                    <a:gd name="T49" fmla="*/ 1 h 212"/>
                    <a:gd name="T50" fmla="*/ 1 w 545"/>
                    <a:gd name="T51" fmla="*/ 1 h 212"/>
                    <a:gd name="T52" fmla="*/ 1 w 545"/>
                    <a:gd name="T53" fmla="*/ 1 h 212"/>
                    <a:gd name="T54" fmla="*/ 1 w 545"/>
                    <a:gd name="T55" fmla="*/ 1 h 212"/>
                    <a:gd name="T56" fmla="*/ 1 w 545"/>
                    <a:gd name="T57" fmla="*/ 1 h 212"/>
                    <a:gd name="T58" fmla="*/ 1 w 545"/>
                    <a:gd name="T59" fmla="*/ 1 h 212"/>
                    <a:gd name="T60" fmla="*/ 1 w 545"/>
                    <a:gd name="T61" fmla="*/ 1 h 212"/>
                    <a:gd name="T62" fmla="*/ 1 w 545"/>
                    <a:gd name="T63" fmla="*/ 1 h 212"/>
                    <a:gd name="T64" fmla="*/ 1 w 545"/>
                    <a:gd name="T65" fmla="*/ 1 h 212"/>
                    <a:gd name="T66" fmla="*/ 1 w 545"/>
                    <a:gd name="T67" fmla="*/ 1 h 212"/>
                    <a:gd name="T68" fmla="*/ 1 w 545"/>
                    <a:gd name="T69" fmla="*/ 1 h 212"/>
                    <a:gd name="T70" fmla="*/ 1 w 545"/>
                    <a:gd name="T71" fmla="*/ 1 h 212"/>
                    <a:gd name="T72" fmla="*/ 1 w 545"/>
                    <a:gd name="T73" fmla="*/ 1 h 212"/>
                    <a:gd name="T74" fmla="*/ 1 w 545"/>
                    <a:gd name="T75" fmla="*/ 1 h 212"/>
                    <a:gd name="T76" fmla="*/ 1 w 545"/>
                    <a:gd name="T77" fmla="*/ 1 h 212"/>
                    <a:gd name="T78" fmla="*/ 1 w 545"/>
                    <a:gd name="T79" fmla="*/ 1 h 212"/>
                    <a:gd name="T80" fmla="*/ 1 w 545"/>
                    <a:gd name="T81" fmla="*/ 1 h 212"/>
                    <a:gd name="T82" fmla="*/ 1 w 545"/>
                    <a:gd name="T83" fmla="*/ 1 h 212"/>
                    <a:gd name="T84" fmla="*/ 1 w 545"/>
                    <a:gd name="T85" fmla="*/ 1 h 212"/>
                    <a:gd name="T86" fmla="*/ 1 w 545"/>
                    <a:gd name="T87" fmla="*/ 1 h 212"/>
                    <a:gd name="T88" fmla="*/ 0 w 545"/>
                    <a:gd name="T89" fmla="*/ 1 h 212"/>
                    <a:gd name="T90" fmla="*/ 1 w 545"/>
                    <a:gd name="T91" fmla="*/ 1 h 212"/>
                    <a:gd name="T92" fmla="*/ 1 w 545"/>
                    <a:gd name="T93" fmla="*/ 1 h 212"/>
                    <a:gd name="T94" fmla="*/ 1 w 545"/>
                    <a:gd name="T95" fmla="*/ 1 h 212"/>
                    <a:gd name="T96" fmla="*/ 1 w 545"/>
                    <a:gd name="T97" fmla="*/ 1 h 212"/>
                    <a:gd name="T98" fmla="*/ 1 w 545"/>
                    <a:gd name="T99" fmla="*/ 1 h 212"/>
                    <a:gd name="T100" fmla="*/ 1 w 545"/>
                    <a:gd name="T101" fmla="*/ 1 h 212"/>
                    <a:gd name="T102" fmla="*/ 1 w 545"/>
                    <a:gd name="T103" fmla="*/ 1 h 212"/>
                    <a:gd name="T104" fmla="*/ 1 w 545"/>
                    <a:gd name="T105" fmla="*/ 1 h 212"/>
                    <a:gd name="T106" fmla="*/ 1 w 545"/>
                    <a:gd name="T107" fmla="*/ 1 h 212"/>
                    <a:gd name="T108" fmla="*/ 1 w 545"/>
                    <a:gd name="T109" fmla="*/ 1 h 212"/>
                    <a:gd name="T110" fmla="*/ 1 w 545"/>
                    <a:gd name="T111" fmla="*/ 1 h 212"/>
                    <a:gd name="T112" fmla="*/ 1 w 545"/>
                    <a:gd name="T113" fmla="*/ 1 h 212"/>
                    <a:gd name="T114" fmla="*/ 1 w 545"/>
                    <a:gd name="T115" fmla="*/ 1 h 212"/>
                    <a:gd name="T116" fmla="*/ 1 w 545"/>
                    <a:gd name="T117" fmla="*/ 1 h 212"/>
                    <a:gd name="T118" fmla="*/ 1 w 545"/>
                    <a:gd name="T119" fmla="*/ 1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45"/>
                    <a:gd name="T181" fmla="*/ 0 h 212"/>
                    <a:gd name="T182" fmla="*/ 545 w 545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45" h="212">
                      <a:moveTo>
                        <a:pt x="425" y="74"/>
                      </a:moveTo>
                      <a:lnTo>
                        <a:pt x="437" y="49"/>
                      </a:lnTo>
                      <a:lnTo>
                        <a:pt x="439" y="25"/>
                      </a:lnTo>
                      <a:lnTo>
                        <a:pt x="440" y="13"/>
                      </a:lnTo>
                      <a:lnTo>
                        <a:pt x="447" y="1"/>
                      </a:lnTo>
                      <a:lnTo>
                        <a:pt x="463" y="0"/>
                      </a:lnTo>
                      <a:lnTo>
                        <a:pt x="475" y="8"/>
                      </a:lnTo>
                      <a:lnTo>
                        <a:pt x="475" y="23"/>
                      </a:lnTo>
                      <a:lnTo>
                        <a:pt x="467" y="36"/>
                      </a:lnTo>
                      <a:lnTo>
                        <a:pt x="457" y="49"/>
                      </a:lnTo>
                      <a:lnTo>
                        <a:pt x="462" y="61"/>
                      </a:lnTo>
                      <a:lnTo>
                        <a:pt x="480" y="52"/>
                      </a:lnTo>
                      <a:lnTo>
                        <a:pt x="503" y="42"/>
                      </a:lnTo>
                      <a:lnTo>
                        <a:pt x="525" y="41"/>
                      </a:lnTo>
                      <a:lnTo>
                        <a:pt x="543" y="49"/>
                      </a:lnTo>
                      <a:lnTo>
                        <a:pt x="545" y="69"/>
                      </a:lnTo>
                      <a:lnTo>
                        <a:pt x="531" y="76"/>
                      </a:lnTo>
                      <a:lnTo>
                        <a:pt x="515" y="71"/>
                      </a:lnTo>
                      <a:lnTo>
                        <a:pt x="493" y="71"/>
                      </a:lnTo>
                      <a:lnTo>
                        <a:pt x="475" y="76"/>
                      </a:lnTo>
                      <a:lnTo>
                        <a:pt x="475" y="84"/>
                      </a:lnTo>
                      <a:lnTo>
                        <a:pt x="493" y="86"/>
                      </a:lnTo>
                      <a:lnTo>
                        <a:pt x="516" y="87"/>
                      </a:lnTo>
                      <a:lnTo>
                        <a:pt x="535" y="104"/>
                      </a:lnTo>
                      <a:lnTo>
                        <a:pt x="535" y="117"/>
                      </a:lnTo>
                      <a:lnTo>
                        <a:pt x="528" y="127"/>
                      </a:lnTo>
                      <a:lnTo>
                        <a:pt x="523" y="127"/>
                      </a:lnTo>
                      <a:lnTo>
                        <a:pt x="501" y="124"/>
                      </a:lnTo>
                      <a:lnTo>
                        <a:pt x="496" y="122"/>
                      </a:lnTo>
                      <a:lnTo>
                        <a:pt x="485" y="114"/>
                      </a:lnTo>
                      <a:lnTo>
                        <a:pt x="462" y="104"/>
                      </a:lnTo>
                      <a:lnTo>
                        <a:pt x="442" y="104"/>
                      </a:lnTo>
                      <a:lnTo>
                        <a:pt x="422" y="115"/>
                      </a:lnTo>
                      <a:lnTo>
                        <a:pt x="391" y="145"/>
                      </a:lnTo>
                      <a:lnTo>
                        <a:pt x="356" y="169"/>
                      </a:lnTo>
                      <a:lnTo>
                        <a:pt x="314" y="189"/>
                      </a:lnTo>
                      <a:lnTo>
                        <a:pt x="271" y="200"/>
                      </a:lnTo>
                      <a:lnTo>
                        <a:pt x="266" y="202"/>
                      </a:lnTo>
                      <a:lnTo>
                        <a:pt x="205" y="212"/>
                      </a:lnTo>
                      <a:lnTo>
                        <a:pt x="146" y="210"/>
                      </a:lnTo>
                      <a:lnTo>
                        <a:pt x="101" y="203"/>
                      </a:lnTo>
                      <a:lnTo>
                        <a:pt x="53" y="198"/>
                      </a:lnTo>
                      <a:lnTo>
                        <a:pt x="24" y="190"/>
                      </a:lnTo>
                      <a:lnTo>
                        <a:pt x="2" y="175"/>
                      </a:lnTo>
                      <a:lnTo>
                        <a:pt x="0" y="155"/>
                      </a:lnTo>
                      <a:lnTo>
                        <a:pt x="5" y="134"/>
                      </a:lnTo>
                      <a:lnTo>
                        <a:pt x="27" y="124"/>
                      </a:lnTo>
                      <a:lnTo>
                        <a:pt x="52" y="120"/>
                      </a:lnTo>
                      <a:lnTo>
                        <a:pt x="92" y="125"/>
                      </a:lnTo>
                      <a:lnTo>
                        <a:pt x="133" y="142"/>
                      </a:lnTo>
                      <a:lnTo>
                        <a:pt x="170" y="155"/>
                      </a:lnTo>
                      <a:lnTo>
                        <a:pt x="202" y="160"/>
                      </a:lnTo>
                      <a:lnTo>
                        <a:pt x="233" y="162"/>
                      </a:lnTo>
                      <a:lnTo>
                        <a:pt x="266" y="159"/>
                      </a:lnTo>
                      <a:lnTo>
                        <a:pt x="304" y="150"/>
                      </a:lnTo>
                      <a:lnTo>
                        <a:pt x="344" y="137"/>
                      </a:lnTo>
                      <a:lnTo>
                        <a:pt x="374" y="122"/>
                      </a:lnTo>
                      <a:lnTo>
                        <a:pt x="400" y="100"/>
                      </a:lnTo>
                      <a:lnTo>
                        <a:pt x="415" y="86"/>
                      </a:lnTo>
                      <a:lnTo>
                        <a:pt x="425" y="74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24" name="Group 176"/>
              <p:cNvGrpSpPr>
                <a:grpSpLocks/>
              </p:cNvGrpSpPr>
              <p:nvPr/>
            </p:nvGrpSpPr>
            <p:grpSpPr bwMode="auto">
              <a:xfrm>
                <a:off x="3815" y="2397"/>
                <a:ext cx="291" cy="403"/>
                <a:chOff x="2448" y="1777"/>
                <a:chExt cx="198" cy="287"/>
              </a:xfrm>
            </p:grpSpPr>
            <p:sp>
              <p:nvSpPr>
                <p:cNvPr id="1297" name="Rectangle 177"/>
                <p:cNvSpPr>
                  <a:spLocks noChangeAspect="1" noChangeArrowheads="1"/>
                </p:cNvSpPr>
                <p:nvPr/>
              </p:nvSpPr>
              <p:spPr bwMode="auto">
                <a:xfrm>
                  <a:off x="2448" y="19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25" name="Group 178"/>
                <p:cNvGrpSpPr>
                  <a:grpSpLocks/>
                </p:cNvGrpSpPr>
                <p:nvPr/>
              </p:nvGrpSpPr>
              <p:grpSpPr bwMode="auto">
                <a:xfrm>
                  <a:off x="2448" y="1777"/>
                  <a:ext cx="198" cy="287"/>
                  <a:chOff x="1735" y="1805"/>
                  <a:chExt cx="198" cy="287"/>
                </a:xfrm>
              </p:grpSpPr>
              <p:sp>
                <p:nvSpPr>
                  <p:cNvPr id="1299" name="Rectangle 1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300" name="Rectangl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301" name="Rectangle 1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26" name="Group 182"/>
              <p:cNvGrpSpPr>
                <a:grpSpLocks/>
              </p:cNvGrpSpPr>
              <p:nvPr/>
            </p:nvGrpSpPr>
            <p:grpSpPr bwMode="auto">
              <a:xfrm>
                <a:off x="3462" y="2397"/>
                <a:ext cx="291" cy="403"/>
                <a:chOff x="2064" y="1824"/>
                <a:chExt cx="198" cy="287"/>
              </a:xfrm>
            </p:grpSpPr>
            <p:sp>
              <p:nvSpPr>
                <p:cNvPr id="1292" name="Rectangle 183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27" name="Group 184"/>
                <p:cNvGrpSpPr>
                  <a:grpSpLocks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294" name="Rectangle 1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95" name="Rectangl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96" name="Rectangle 1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4168" y="2397"/>
                <a:ext cx="291" cy="403"/>
                <a:chOff x="2640" y="1776"/>
                <a:chExt cx="198" cy="287"/>
              </a:xfrm>
            </p:grpSpPr>
            <p:sp>
              <p:nvSpPr>
                <p:cNvPr id="1287" name="Rectangle 189"/>
                <p:cNvSpPr>
                  <a:spLocks noChangeAspect="1" noChangeArrowheads="1"/>
                </p:cNvSpPr>
                <p:nvPr/>
              </p:nvSpPr>
              <p:spPr bwMode="auto">
                <a:xfrm>
                  <a:off x="2640" y="19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29" name="Group 190"/>
                <p:cNvGrpSpPr>
                  <a:grpSpLocks/>
                </p:cNvGrpSpPr>
                <p:nvPr/>
              </p:nvGrpSpPr>
              <p:grpSpPr bwMode="auto">
                <a:xfrm>
                  <a:off x="2640" y="1776"/>
                  <a:ext cx="198" cy="287"/>
                  <a:chOff x="1735" y="1805"/>
                  <a:chExt cx="198" cy="287"/>
                </a:xfrm>
              </p:grpSpPr>
              <p:sp>
                <p:nvSpPr>
                  <p:cNvPr id="1289" name="Rectangle 1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90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91" name="Rectangle 1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30" name="Group 194"/>
              <p:cNvGrpSpPr>
                <a:grpSpLocks/>
              </p:cNvGrpSpPr>
              <p:nvPr/>
            </p:nvGrpSpPr>
            <p:grpSpPr bwMode="auto">
              <a:xfrm>
                <a:off x="4168" y="1453"/>
                <a:ext cx="291" cy="403"/>
                <a:chOff x="2064" y="1824"/>
                <a:chExt cx="198" cy="287"/>
              </a:xfrm>
            </p:grpSpPr>
            <p:sp>
              <p:nvSpPr>
                <p:cNvPr id="1282" name="Rectangle 195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31" name="Group 196"/>
                <p:cNvGrpSpPr>
                  <a:grpSpLocks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284" name="Rectangl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85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86" name="Rectangle 1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71680" name="Group 200"/>
              <p:cNvGrpSpPr>
                <a:grpSpLocks/>
              </p:cNvGrpSpPr>
              <p:nvPr/>
            </p:nvGrpSpPr>
            <p:grpSpPr bwMode="auto">
              <a:xfrm>
                <a:off x="3462" y="1925"/>
                <a:ext cx="291" cy="403"/>
                <a:chOff x="2064" y="1824"/>
                <a:chExt cx="198" cy="287"/>
              </a:xfrm>
            </p:grpSpPr>
            <p:sp>
              <p:nvSpPr>
                <p:cNvPr id="1277" name="Rectangle 201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71681" name="Group 202"/>
                <p:cNvGrpSpPr>
                  <a:grpSpLocks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279" name="Rectangle 2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80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81" name="Rectangle 2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71682" name="Group 206"/>
              <p:cNvGrpSpPr>
                <a:grpSpLocks/>
              </p:cNvGrpSpPr>
              <p:nvPr/>
            </p:nvGrpSpPr>
            <p:grpSpPr bwMode="auto">
              <a:xfrm>
                <a:off x="3815" y="1925"/>
                <a:ext cx="291" cy="403"/>
                <a:chOff x="2064" y="1824"/>
                <a:chExt cx="198" cy="287"/>
              </a:xfrm>
            </p:grpSpPr>
            <p:sp>
              <p:nvSpPr>
                <p:cNvPr id="1272" name="Rectangle 20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71683" name="Group 208"/>
                <p:cNvGrpSpPr>
                  <a:grpSpLocks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274" name="Rectangle 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75" name="Rectangle 2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76" name="Rectangle 2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71684" name="Group 212"/>
              <p:cNvGrpSpPr>
                <a:grpSpLocks/>
              </p:cNvGrpSpPr>
              <p:nvPr/>
            </p:nvGrpSpPr>
            <p:grpSpPr bwMode="auto">
              <a:xfrm>
                <a:off x="4168" y="1925"/>
                <a:ext cx="291" cy="403"/>
                <a:chOff x="2064" y="1824"/>
                <a:chExt cx="198" cy="287"/>
              </a:xfrm>
            </p:grpSpPr>
            <p:sp>
              <p:nvSpPr>
                <p:cNvPr id="1267" name="Rectangle 213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1968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grpSp>
              <p:nvGrpSpPr>
                <p:cNvPr id="71685" name="Group 214"/>
                <p:cNvGrpSpPr>
                  <a:grpSpLocks/>
                </p:cNvGrpSpPr>
                <p:nvPr/>
              </p:nvGrpSpPr>
              <p:grpSpPr bwMode="auto">
                <a:xfrm>
                  <a:off x="2064" y="1824"/>
                  <a:ext cx="198" cy="287"/>
                  <a:chOff x="1735" y="1805"/>
                  <a:chExt cx="198" cy="287"/>
                </a:xfrm>
              </p:grpSpPr>
              <p:sp>
                <p:nvSpPr>
                  <p:cNvPr id="1269" name="Rectangle 2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78"/>
                    <a:ext cx="198" cy="70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70" name="Rectangle 2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1805"/>
                    <a:ext cx="198" cy="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  <p:sp>
                <p:nvSpPr>
                  <p:cNvPr id="1271" name="Rectangle 2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35" y="2020"/>
                    <a:ext cx="198" cy="72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56108" tIns="28054" rIns="56108" bIns="28054">
                    <a:spAutoFit/>
                  </a:bodyPr>
                  <a:lstStyle/>
                  <a:p>
                    <a:endParaRPr lang="es-ES_tradnl"/>
                  </a:p>
                </p:txBody>
              </p:sp>
            </p:grpSp>
          </p:grpSp>
          <p:grpSp>
            <p:nvGrpSpPr>
              <p:cNvPr id="71686" name="Group 218"/>
              <p:cNvGrpSpPr>
                <a:grpSpLocks/>
              </p:cNvGrpSpPr>
              <p:nvPr/>
            </p:nvGrpSpPr>
            <p:grpSpPr bwMode="auto">
              <a:xfrm>
                <a:off x="4802" y="1588"/>
                <a:ext cx="494" cy="1285"/>
                <a:chOff x="3168" y="1248"/>
                <a:chExt cx="336" cy="915"/>
              </a:xfrm>
            </p:grpSpPr>
            <p:sp>
              <p:nvSpPr>
                <p:cNvPr id="1258" name="Freeform 219"/>
                <p:cNvSpPr>
                  <a:spLocks/>
                </p:cNvSpPr>
                <p:nvPr/>
              </p:nvSpPr>
              <p:spPr bwMode="auto">
                <a:xfrm>
                  <a:off x="3168" y="1392"/>
                  <a:ext cx="192" cy="280"/>
                </a:xfrm>
                <a:custGeom>
                  <a:avLst/>
                  <a:gdLst>
                    <a:gd name="T0" fmla="*/ 0 w 526"/>
                    <a:gd name="T1" fmla="*/ 0 h 813"/>
                    <a:gd name="T2" fmla="*/ 0 w 526"/>
                    <a:gd name="T3" fmla="*/ 0 h 813"/>
                    <a:gd name="T4" fmla="*/ 0 w 526"/>
                    <a:gd name="T5" fmla="*/ 0 h 813"/>
                    <a:gd name="T6" fmla="*/ 0 w 526"/>
                    <a:gd name="T7" fmla="*/ 0 h 813"/>
                    <a:gd name="T8" fmla="*/ 0 w 526"/>
                    <a:gd name="T9" fmla="*/ 0 h 813"/>
                    <a:gd name="T10" fmla="*/ 0 w 526"/>
                    <a:gd name="T11" fmla="*/ 0 h 813"/>
                    <a:gd name="T12" fmla="*/ 0 w 526"/>
                    <a:gd name="T13" fmla="*/ 0 h 813"/>
                    <a:gd name="T14" fmla="*/ 0 w 526"/>
                    <a:gd name="T15" fmla="*/ 0 h 813"/>
                    <a:gd name="T16" fmla="*/ 0 w 526"/>
                    <a:gd name="T17" fmla="*/ 0 h 813"/>
                    <a:gd name="T18" fmla="*/ 0 w 526"/>
                    <a:gd name="T19" fmla="*/ 0 h 813"/>
                    <a:gd name="T20" fmla="*/ 0 w 526"/>
                    <a:gd name="T21" fmla="*/ 0 h 813"/>
                    <a:gd name="T22" fmla="*/ 0 w 526"/>
                    <a:gd name="T23" fmla="*/ 0 h 813"/>
                    <a:gd name="T24" fmla="*/ 0 w 526"/>
                    <a:gd name="T25" fmla="*/ 0 h 813"/>
                    <a:gd name="T26" fmla="*/ 0 w 526"/>
                    <a:gd name="T27" fmla="*/ 0 h 813"/>
                    <a:gd name="T28" fmla="*/ 0 w 526"/>
                    <a:gd name="T29" fmla="*/ 0 h 813"/>
                    <a:gd name="T30" fmla="*/ 0 w 526"/>
                    <a:gd name="T31" fmla="*/ 0 h 813"/>
                    <a:gd name="T32" fmla="*/ 0 w 526"/>
                    <a:gd name="T33" fmla="*/ 0 h 813"/>
                    <a:gd name="T34" fmla="*/ 0 w 526"/>
                    <a:gd name="T35" fmla="*/ 0 h 813"/>
                    <a:gd name="T36" fmla="*/ 0 w 526"/>
                    <a:gd name="T37" fmla="*/ 0 h 813"/>
                    <a:gd name="T38" fmla="*/ 0 w 526"/>
                    <a:gd name="T39" fmla="*/ 0 h 813"/>
                    <a:gd name="T40" fmla="*/ 0 w 526"/>
                    <a:gd name="T41" fmla="*/ 0 h 813"/>
                    <a:gd name="T42" fmla="*/ 0 w 526"/>
                    <a:gd name="T43" fmla="*/ 0 h 813"/>
                    <a:gd name="T44" fmla="*/ 0 w 526"/>
                    <a:gd name="T45" fmla="*/ 0 h 813"/>
                    <a:gd name="T46" fmla="*/ 0 w 526"/>
                    <a:gd name="T47" fmla="*/ 0 h 813"/>
                    <a:gd name="T48" fmla="*/ 0 w 526"/>
                    <a:gd name="T49" fmla="*/ 0 h 813"/>
                    <a:gd name="T50" fmla="*/ 0 w 526"/>
                    <a:gd name="T51" fmla="*/ 0 h 813"/>
                    <a:gd name="T52" fmla="*/ 0 w 526"/>
                    <a:gd name="T53" fmla="*/ 0 h 813"/>
                    <a:gd name="T54" fmla="*/ 0 w 526"/>
                    <a:gd name="T55" fmla="*/ 0 h 813"/>
                    <a:gd name="T56" fmla="*/ 0 w 526"/>
                    <a:gd name="T57" fmla="*/ 0 h 813"/>
                    <a:gd name="T58" fmla="*/ 0 w 526"/>
                    <a:gd name="T59" fmla="*/ 0 h 813"/>
                    <a:gd name="T60" fmla="*/ 0 w 526"/>
                    <a:gd name="T61" fmla="*/ 0 h 813"/>
                    <a:gd name="T62" fmla="*/ 0 w 526"/>
                    <a:gd name="T63" fmla="*/ 0 h 813"/>
                    <a:gd name="T64" fmla="*/ 0 w 526"/>
                    <a:gd name="T65" fmla="*/ 0 h 813"/>
                    <a:gd name="T66" fmla="*/ 0 w 526"/>
                    <a:gd name="T67" fmla="*/ 0 h 813"/>
                    <a:gd name="T68" fmla="*/ 0 w 526"/>
                    <a:gd name="T69" fmla="*/ 0 h 813"/>
                    <a:gd name="T70" fmla="*/ 0 w 526"/>
                    <a:gd name="T71" fmla="*/ 0 h 813"/>
                    <a:gd name="T72" fmla="*/ 0 w 526"/>
                    <a:gd name="T73" fmla="*/ 0 h 813"/>
                    <a:gd name="T74" fmla="*/ 0 w 526"/>
                    <a:gd name="T75" fmla="*/ 0 h 813"/>
                    <a:gd name="T76" fmla="*/ 0 w 526"/>
                    <a:gd name="T77" fmla="*/ 0 h 813"/>
                    <a:gd name="T78" fmla="*/ 0 w 526"/>
                    <a:gd name="T79" fmla="*/ 0 h 813"/>
                    <a:gd name="T80" fmla="*/ 0 w 526"/>
                    <a:gd name="T81" fmla="*/ 0 h 813"/>
                    <a:gd name="T82" fmla="*/ 0 w 526"/>
                    <a:gd name="T83" fmla="*/ 0 h 813"/>
                    <a:gd name="T84" fmla="*/ 0 w 526"/>
                    <a:gd name="T85" fmla="*/ 0 h 813"/>
                    <a:gd name="T86" fmla="*/ 0 w 526"/>
                    <a:gd name="T87" fmla="*/ 0 h 813"/>
                    <a:gd name="T88" fmla="*/ 0 w 526"/>
                    <a:gd name="T89" fmla="*/ 0 h 81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26"/>
                    <a:gd name="T136" fmla="*/ 0 h 813"/>
                    <a:gd name="T137" fmla="*/ 526 w 526"/>
                    <a:gd name="T138" fmla="*/ 813 h 81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26" h="813">
                      <a:moveTo>
                        <a:pt x="307" y="19"/>
                      </a:moveTo>
                      <a:lnTo>
                        <a:pt x="373" y="0"/>
                      </a:lnTo>
                      <a:lnTo>
                        <a:pt x="426" y="3"/>
                      </a:lnTo>
                      <a:lnTo>
                        <a:pt x="466" y="32"/>
                      </a:lnTo>
                      <a:lnTo>
                        <a:pt x="493" y="78"/>
                      </a:lnTo>
                      <a:lnTo>
                        <a:pt x="483" y="126"/>
                      </a:lnTo>
                      <a:lnTo>
                        <a:pt x="446" y="126"/>
                      </a:lnTo>
                      <a:lnTo>
                        <a:pt x="456" y="87"/>
                      </a:lnTo>
                      <a:lnTo>
                        <a:pt x="426" y="52"/>
                      </a:lnTo>
                      <a:lnTo>
                        <a:pt x="397" y="39"/>
                      </a:lnTo>
                      <a:lnTo>
                        <a:pt x="347" y="52"/>
                      </a:lnTo>
                      <a:lnTo>
                        <a:pt x="367" y="91"/>
                      </a:lnTo>
                      <a:lnTo>
                        <a:pt x="373" y="126"/>
                      </a:lnTo>
                      <a:lnTo>
                        <a:pt x="367" y="156"/>
                      </a:lnTo>
                      <a:lnTo>
                        <a:pt x="317" y="169"/>
                      </a:lnTo>
                      <a:lnTo>
                        <a:pt x="264" y="159"/>
                      </a:lnTo>
                      <a:lnTo>
                        <a:pt x="254" y="136"/>
                      </a:lnTo>
                      <a:lnTo>
                        <a:pt x="198" y="198"/>
                      </a:lnTo>
                      <a:lnTo>
                        <a:pt x="165" y="266"/>
                      </a:lnTo>
                      <a:lnTo>
                        <a:pt x="119" y="354"/>
                      </a:lnTo>
                      <a:lnTo>
                        <a:pt x="89" y="432"/>
                      </a:lnTo>
                      <a:lnTo>
                        <a:pt x="76" y="507"/>
                      </a:lnTo>
                      <a:lnTo>
                        <a:pt x="86" y="546"/>
                      </a:lnTo>
                      <a:lnTo>
                        <a:pt x="139" y="595"/>
                      </a:lnTo>
                      <a:lnTo>
                        <a:pt x="248" y="637"/>
                      </a:lnTo>
                      <a:lnTo>
                        <a:pt x="307" y="656"/>
                      </a:lnTo>
                      <a:lnTo>
                        <a:pt x="367" y="666"/>
                      </a:lnTo>
                      <a:lnTo>
                        <a:pt x="456" y="702"/>
                      </a:lnTo>
                      <a:lnTo>
                        <a:pt x="522" y="725"/>
                      </a:lnTo>
                      <a:lnTo>
                        <a:pt x="526" y="770"/>
                      </a:lnTo>
                      <a:lnTo>
                        <a:pt x="493" y="803"/>
                      </a:lnTo>
                      <a:lnTo>
                        <a:pt x="453" y="813"/>
                      </a:lnTo>
                      <a:lnTo>
                        <a:pt x="393" y="783"/>
                      </a:lnTo>
                      <a:lnTo>
                        <a:pt x="254" y="712"/>
                      </a:lnTo>
                      <a:lnTo>
                        <a:pt x="139" y="663"/>
                      </a:lnTo>
                      <a:lnTo>
                        <a:pt x="59" y="608"/>
                      </a:lnTo>
                      <a:lnTo>
                        <a:pt x="6" y="559"/>
                      </a:lnTo>
                      <a:lnTo>
                        <a:pt x="0" y="500"/>
                      </a:lnTo>
                      <a:lnTo>
                        <a:pt x="29" y="422"/>
                      </a:lnTo>
                      <a:lnTo>
                        <a:pt x="89" y="305"/>
                      </a:lnTo>
                      <a:lnTo>
                        <a:pt x="145" y="208"/>
                      </a:lnTo>
                      <a:lnTo>
                        <a:pt x="215" y="107"/>
                      </a:lnTo>
                      <a:lnTo>
                        <a:pt x="268" y="48"/>
                      </a:lnTo>
                      <a:lnTo>
                        <a:pt x="334" y="19"/>
                      </a:lnTo>
                      <a:lnTo>
                        <a:pt x="307" y="19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grpSp>
              <p:nvGrpSpPr>
                <p:cNvPr id="71687" name="Group 220"/>
                <p:cNvGrpSpPr>
                  <a:grpSpLocks/>
                </p:cNvGrpSpPr>
                <p:nvPr/>
              </p:nvGrpSpPr>
              <p:grpSpPr bwMode="auto">
                <a:xfrm>
                  <a:off x="3408" y="1248"/>
                  <a:ext cx="70" cy="115"/>
                  <a:chOff x="2278" y="1961"/>
                  <a:chExt cx="211" cy="285"/>
                </a:xfrm>
              </p:grpSpPr>
              <p:sp>
                <p:nvSpPr>
                  <p:cNvPr id="1265" name="Freeform 221"/>
                  <p:cNvSpPr>
                    <a:spLocks/>
                  </p:cNvSpPr>
                  <p:nvPr/>
                </p:nvSpPr>
                <p:spPr bwMode="auto">
                  <a:xfrm>
                    <a:off x="2319" y="1961"/>
                    <a:ext cx="170" cy="198"/>
                  </a:xfrm>
                  <a:custGeom>
                    <a:avLst/>
                    <a:gdLst>
                      <a:gd name="T0" fmla="*/ 20 w 170"/>
                      <a:gd name="T1" fmla="*/ 9 h 198"/>
                      <a:gd name="T2" fmla="*/ 66 w 170"/>
                      <a:gd name="T3" fmla="*/ 0 h 198"/>
                      <a:gd name="T4" fmla="*/ 110 w 170"/>
                      <a:gd name="T5" fmla="*/ 3 h 198"/>
                      <a:gd name="T6" fmla="*/ 150 w 170"/>
                      <a:gd name="T7" fmla="*/ 22 h 198"/>
                      <a:gd name="T8" fmla="*/ 170 w 170"/>
                      <a:gd name="T9" fmla="*/ 58 h 198"/>
                      <a:gd name="T10" fmla="*/ 170 w 170"/>
                      <a:gd name="T11" fmla="*/ 87 h 198"/>
                      <a:gd name="T12" fmla="*/ 150 w 170"/>
                      <a:gd name="T13" fmla="*/ 126 h 198"/>
                      <a:gd name="T14" fmla="*/ 116 w 170"/>
                      <a:gd name="T15" fmla="*/ 149 h 198"/>
                      <a:gd name="T16" fmla="*/ 66 w 170"/>
                      <a:gd name="T17" fmla="*/ 149 h 198"/>
                      <a:gd name="T18" fmla="*/ 36 w 170"/>
                      <a:gd name="T19" fmla="*/ 168 h 198"/>
                      <a:gd name="T20" fmla="*/ 26 w 170"/>
                      <a:gd name="T21" fmla="*/ 198 h 198"/>
                      <a:gd name="T22" fmla="*/ 0 w 170"/>
                      <a:gd name="T23" fmla="*/ 188 h 198"/>
                      <a:gd name="T24" fmla="*/ 10 w 170"/>
                      <a:gd name="T25" fmla="*/ 149 h 198"/>
                      <a:gd name="T26" fmla="*/ 46 w 170"/>
                      <a:gd name="T27" fmla="*/ 126 h 198"/>
                      <a:gd name="T28" fmla="*/ 106 w 170"/>
                      <a:gd name="T29" fmla="*/ 120 h 198"/>
                      <a:gd name="T30" fmla="*/ 130 w 170"/>
                      <a:gd name="T31" fmla="*/ 97 h 198"/>
                      <a:gd name="T32" fmla="*/ 136 w 170"/>
                      <a:gd name="T33" fmla="*/ 61 h 198"/>
                      <a:gd name="T34" fmla="*/ 110 w 170"/>
                      <a:gd name="T35" fmla="*/ 29 h 198"/>
                      <a:gd name="T36" fmla="*/ 70 w 170"/>
                      <a:gd name="T37" fmla="*/ 29 h 198"/>
                      <a:gd name="T38" fmla="*/ 26 w 170"/>
                      <a:gd name="T39" fmla="*/ 39 h 198"/>
                      <a:gd name="T40" fmla="*/ 10 w 170"/>
                      <a:gd name="T41" fmla="*/ 29 h 198"/>
                      <a:gd name="T42" fmla="*/ 20 w 170"/>
                      <a:gd name="T43" fmla="*/ 9 h 19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70"/>
                      <a:gd name="T67" fmla="*/ 0 h 198"/>
                      <a:gd name="T68" fmla="*/ 170 w 170"/>
                      <a:gd name="T69" fmla="*/ 198 h 19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70" h="198">
                        <a:moveTo>
                          <a:pt x="20" y="9"/>
                        </a:moveTo>
                        <a:lnTo>
                          <a:pt x="66" y="0"/>
                        </a:lnTo>
                        <a:lnTo>
                          <a:pt x="110" y="3"/>
                        </a:lnTo>
                        <a:lnTo>
                          <a:pt x="150" y="22"/>
                        </a:lnTo>
                        <a:lnTo>
                          <a:pt x="170" y="58"/>
                        </a:lnTo>
                        <a:lnTo>
                          <a:pt x="170" y="87"/>
                        </a:lnTo>
                        <a:lnTo>
                          <a:pt x="150" y="126"/>
                        </a:lnTo>
                        <a:lnTo>
                          <a:pt x="116" y="149"/>
                        </a:lnTo>
                        <a:lnTo>
                          <a:pt x="66" y="149"/>
                        </a:lnTo>
                        <a:lnTo>
                          <a:pt x="36" y="168"/>
                        </a:lnTo>
                        <a:lnTo>
                          <a:pt x="26" y="198"/>
                        </a:lnTo>
                        <a:lnTo>
                          <a:pt x="0" y="188"/>
                        </a:lnTo>
                        <a:lnTo>
                          <a:pt x="10" y="149"/>
                        </a:lnTo>
                        <a:lnTo>
                          <a:pt x="46" y="126"/>
                        </a:lnTo>
                        <a:lnTo>
                          <a:pt x="106" y="120"/>
                        </a:lnTo>
                        <a:lnTo>
                          <a:pt x="130" y="97"/>
                        </a:lnTo>
                        <a:lnTo>
                          <a:pt x="136" y="61"/>
                        </a:lnTo>
                        <a:lnTo>
                          <a:pt x="110" y="29"/>
                        </a:lnTo>
                        <a:lnTo>
                          <a:pt x="70" y="29"/>
                        </a:lnTo>
                        <a:lnTo>
                          <a:pt x="26" y="39"/>
                        </a:lnTo>
                        <a:lnTo>
                          <a:pt x="10" y="29"/>
                        </a:lnTo>
                        <a:lnTo>
                          <a:pt x="20" y="9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  <p:sp>
                <p:nvSpPr>
                  <p:cNvPr id="1266" name="Freeform 222"/>
                  <p:cNvSpPr>
                    <a:spLocks/>
                  </p:cNvSpPr>
                  <p:nvPr/>
                </p:nvSpPr>
                <p:spPr bwMode="auto">
                  <a:xfrm>
                    <a:off x="2278" y="2192"/>
                    <a:ext cx="53" cy="54"/>
                  </a:xfrm>
                  <a:custGeom>
                    <a:avLst/>
                    <a:gdLst>
                      <a:gd name="T0" fmla="*/ 53 w 53"/>
                      <a:gd name="T1" fmla="*/ 3 h 54"/>
                      <a:gd name="T2" fmla="*/ 26 w 53"/>
                      <a:gd name="T3" fmla="*/ 0 h 54"/>
                      <a:gd name="T4" fmla="*/ 8 w 53"/>
                      <a:gd name="T5" fmla="*/ 20 h 54"/>
                      <a:gd name="T6" fmla="*/ 0 w 53"/>
                      <a:gd name="T7" fmla="*/ 51 h 54"/>
                      <a:gd name="T8" fmla="*/ 26 w 53"/>
                      <a:gd name="T9" fmla="*/ 54 h 54"/>
                      <a:gd name="T10" fmla="*/ 48 w 53"/>
                      <a:gd name="T11" fmla="*/ 40 h 54"/>
                      <a:gd name="T12" fmla="*/ 53 w 53"/>
                      <a:gd name="T13" fmla="*/ 3 h 5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3"/>
                      <a:gd name="T22" fmla="*/ 0 h 54"/>
                      <a:gd name="T23" fmla="*/ 53 w 53"/>
                      <a:gd name="T24" fmla="*/ 54 h 5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3" h="54">
                        <a:moveTo>
                          <a:pt x="53" y="3"/>
                        </a:moveTo>
                        <a:lnTo>
                          <a:pt x="26" y="0"/>
                        </a:lnTo>
                        <a:lnTo>
                          <a:pt x="8" y="20"/>
                        </a:lnTo>
                        <a:lnTo>
                          <a:pt x="0" y="51"/>
                        </a:lnTo>
                        <a:lnTo>
                          <a:pt x="26" y="54"/>
                        </a:lnTo>
                        <a:lnTo>
                          <a:pt x="48" y="40"/>
                        </a:lnTo>
                        <a:lnTo>
                          <a:pt x="53" y="3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_tradnl"/>
                  </a:p>
                </p:txBody>
              </p:sp>
            </p:grpSp>
            <p:sp>
              <p:nvSpPr>
                <p:cNvPr id="1260" name="Freeform 223"/>
                <p:cNvSpPr>
                  <a:spLocks noChangeAspect="1"/>
                </p:cNvSpPr>
                <p:nvPr/>
              </p:nvSpPr>
              <p:spPr bwMode="auto">
                <a:xfrm flipH="1">
                  <a:off x="3274" y="1439"/>
                  <a:ext cx="169" cy="151"/>
                </a:xfrm>
                <a:custGeom>
                  <a:avLst/>
                  <a:gdLst>
                    <a:gd name="T0" fmla="*/ 0 w 410"/>
                    <a:gd name="T1" fmla="*/ 0 h 406"/>
                    <a:gd name="T2" fmla="*/ 0 w 410"/>
                    <a:gd name="T3" fmla="*/ 0 h 406"/>
                    <a:gd name="T4" fmla="*/ 0 w 410"/>
                    <a:gd name="T5" fmla="*/ 0 h 406"/>
                    <a:gd name="T6" fmla="*/ 0 w 410"/>
                    <a:gd name="T7" fmla="*/ 0 h 406"/>
                    <a:gd name="T8" fmla="*/ 0 w 410"/>
                    <a:gd name="T9" fmla="*/ 0 h 406"/>
                    <a:gd name="T10" fmla="*/ 0 w 410"/>
                    <a:gd name="T11" fmla="*/ 0 h 406"/>
                    <a:gd name="T12" fmla="*/ 0 w 410"/>
                    <a:gd name="T13" fmla="*/ 0 h 406"/>
                    <a:gd name="T14" fmla="*/ 0 w 410"/>
                    <a:gd name="T15" fmla="*/ 0 h 406"/>
                    <a:gd name="T16" fmla="*/ 0 w 410"/>
                    <a:gd name="T17" fmla="*/ 0 h 406"/>
                    <a:gd name="T18" fmla="*/ 0 w 410"/>
                    <a:gd name="T19" fmla="*/ 0 h 406"/>
                    <a:gd name="T20" fmla="*/ 0 w 410"/>
                    <a:gd name="T21" fmla="*/ 0 h 406"/>
                    <a:gd name="T22" fmla="*/ 0 w 410"/>
                    <a:gd name="T23" fmla="*/ 0 h 406"/>
                    <a:gd name="T24" fmla="*/ 0 w 410"/>
                    <a:gd name="T25" fmla="*/ 0 h 406"/>
                    <a:gd name="T26" fmla="*/ 0 w 410"/>
                    <a:gd name="T27" fmla="*/ 0 h 406"/>
                    <a:gd name="T28" fmla="*/ 0 w 410"/>
                    <a:gd name="T29" fmla="*/ 0 h 406"/>
                    <a:gd name="T30" fmla="*/ 0 w 410"/>
                    <a:gd name="T31" fmla="*/ 0 h 406"/>
                    <a:gd name="T32" fmla="*/ 0 w 410"/>
                    <a:gd name="T33" fmla="*/ 0 h 406"/>
                    <a:gd name="T34" fmla="*/ 0 w 410"/>
                    <a:gd name="T35" fmla="*/ 0 h 406"/>
                    <a:gd name="T36" fmla="*/ 0 w 410"/>
                    <a:gd name="T37" fmla="*/ 0 h 406"/>
                    <a:gd name="T38" fmla="*/ 0 w 410"/>
                    <a:gd name="T39" fmla="*/ 0 h 406"/>
                    <a:gd name="T40" fmla="*/ 0 w 410"/>
                    <a:gd name="T41" fmla="*/ 0 h 406"/>
                    <a:gd name="T42" fmla="*/ 0 w 410"/>
                    <a:gd name="T43" fmla="*/ 0 h 40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10"/>
                    <a:gd name="T67" fmla="*/ 0 h 406"/>
                    <a:gd name="T68" fmla="*/ 410 w 410"/>
                    <a:gd name="T69" fmla="*/ 406 h 40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10" h="406">
                      <a:moveTo>
                        <a:pt x="268" y="117"/>
                      </a:moveTo>
                      <a:lnTo>
                        <a:pt x="217" y="41"/>
                      </a:lnTo>
                      <a:lnTo>
                        <a:pt x="166" y="0"/>
                      </a:lnTo>
                      <a:lnTo>
                        <a:pt x="106" y="0"/>
                      </a:lnTo>
                      <a:lnTo>
                        <a:pt x="40" y="26"/>
                      </a:lnTo>
                      <a:lnTo>
                        <a:pt x="10" y="71"/>
                      </a:lnTo>
                      <a:lnTo>
                        <a:pt x="0" y="132"/>
                      </a:lnTo>
                      <a:lnTo>
                        <a:pt x="10" y="213"/>
                      </a:lnTo>
                      <a:lnTo>
                        <a:pt x="50" y="304"/>
                      </a:lnTo>
                      <a:lnTo>
                        <a:pt x="121" y="365"/>
                      </a:lnTo>
                      <a:lnTo>
                        <a:pt x="176" y="395"/>
                      </a:lnTo>
                      <a:lnTo>
                        <a:pt x="232" y="406"/>
                      </a:lnTo>
                      <a:lnTo>
                        <a:pt x="278" y="390"/>
                      </a:lnTo>
                      <a:lnTo>
                        <a:pt x="303" y="365"/>
                      </a:lnTo>
                      <a:lnTo>
                        <a:pt x="319" y="304"/>
                      </a:lnTo>
                      <a:lnTo>
                        <a:pt x="314" y="233"/>
                      </a:lnTo>
                      <a:lnTo>
                        <a:pt x="298" y="173"/>
                      </a:lnTo>
                      <a:lnTo>
                        <a:pt x="399" y="117"/>
                      </a:lnTo>
                      <a:lnTo>
                        <a:pt x="410" y="92"/>
                      </a:lnTo>
                      <a:lnTo>
                        <a:pt x="399" y="81"/>
                      </a:lnTo>
                      <a:lnTo>
                        <a:pt x="288" y="147"/>
                      </a:lnTo>
                      <a:lnTo>
                        <a:pt x="268" y="117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61" name="Freeform 224"/>
                <p:cNvSpPr>
                  <a:spLocks noChangeAspect="1"/>
                </p:cNvSpPr>
                <p:nvPr/>
              </p:nvSpPr>
              <p:spPr bwMode="auto">
                <a:xfrm flipH="1">
                  <a:off x="3368" y="1607"/>
                  <a:ext cx="136" cy="203"/>
                </a:xfrm>
                <a:custGeom>
                  <a:avLst/>
                  <a:gdLst>
                    <a:gd name="T0" fmla="*/ 0 w 329"/>
                    <a:gd name="T1" fmla="*/ 0 h 546"/>
                    <a:gd name="T2" fmla="*/ 0 w 329"/>
                    <a:gd name="T3" fmla="*/ 0 h 546"/>
                    <a:gd name="T4" fmla="*/ 0 w 329"/>
                    <a:gd name="T5" fmla="*/ 0 h 546"/>
                    <a:gd name="T6" fmla="*/ 0 w 329"/>
                    <a:gd name="T7" fmla="*/ 0 h 546"/>
                    <a:gd name="T8" fmla="*/ 0 w 329"/>
                    <a:gd name="T9" fmla="*/ 0 h 546"/>
                    <a:gd name="T10" fmla="*/ 0 w 329"/>
                    <a:gd name="T11" fmla="*/ 0 h 546"/>
                    <a:gd name="T12" fmla="*/ 0 w 329"/>
                    <a:gd name="T13" fmla="*/ 0 h 546"/>
                    <a:gd name="T14" fmla="*/ 0 w 329"/>
                    <a:gd name="T15" fmla="*/ 0 h 546"/>
                    <a:gd name="T16" fmla="*/ 0 w 329"/>
                    <a:gd name="T17" fmla="*/ 0 h 546"/>
                    <a:gd name="T18" fmla="*/ 0 w 329"/>
                    <a:gd name="T19" fmla="*/ 0 h 546"/>
                    <a:gd name="T20" fmla="*/ 0 w 329"/>
                    <a:gd name="T21" fmla="*/ 0 h 546"/>
                    <a:gd name="T22" fmla="*/ 0 w 329"/>
                    <a:gd name="T23" fmla="*/ 0 h 546"/>
                    <a:gd name="T24" fmla="*/ 0 w 329"/>
                    <a:gd name="T25" fmla="*/ 0 h 546"/>
                    <a:gd name="T26" fmla="*/ 0 w 329"/>
                    <a:gd name="T27" fmla="*/ 0 h 546"/>
                    <a:gd name="T28" fmla="*/ 0 w 329"/>
                    <a:gd name="T29" fmla="*/ 0 h 546"/>
                    <a:gd name="T30" fmla="*/ 0 w 329"/>
                    <a:gd name="T31" fmla="*/ 0 h 546"/>
                    <a:gd name="T32" fmla="*/ 0 w 329"/>
                    <a:gd name="T33" fmla="*/ 0 h 546"/>
                    <a:gd name="T34" fmla="*/ 0 w 329"/>
                    <a:gd name="T35" fmla="*/ 0 h 546"/>
                    <a:gd name="T36" fmla="*/ 0 w 329"/>
                    <a:gd name="T37" fmla="*/ 0 h 546"/>
                    <a:gd name="T38" fmla="*/ 0 w 329"/>
                    <a:gd name="T39" fmla="*/ 0 h 546"/>
                    <a:gd name="T40" fmla="*/ 0 w 329"/>
                    <a:gd name="T41" fmla="*/ 0 h 546"/>
                    <a:gd name="T42" fmla="*/ 0 w 329"/>
                    <a:gd name="T43" fmla="*/ 0 h 546"/>
                    <a:gd name="T44" fmla="*/ 0 w 329"/>
                    <a:gd name="T45" fmla="*/ 0 h 546"/>
                    <a:gd name="T46" fmla="*/ 0 w 329"/>
                    <a:gd name="T47" fmla="*/ 0 h 546"/>
                    <a:gd name="T48" fmla="*/ 0 w 329"/>
                    <a:gd name="T49" fmla="*/ 0 h 546"/>
                    <a:gd name="T50" fmla="*/ 0 w 329"/>
                    <a:gd name="T51" fmla="*/ 0 h 546"/>
                    <a:gd name="T52" fmla="*/ 0 w 329"/>
                    <a:gd name="T53" fmla="*/ 0 h 546"/>
                    <a:gd name="T54" fmla="*/ 0 w 329"/>
                    <a:gd name="T55" fmla="*/ 0 h 546"/>
                    <a:gd name="T56" fmla="*/ 0 w 329"/>
                    <a:gd name="T57" fmla="*/ 0 h 546"/>
                    <a:gd name="T58" fmla="*/ 0 w 329"/>
                    <a:gd name="T59" fmla="*/ 0 h 546"/>
                    <a:gd name="T60" fmla="*/ 0 w 329"/>
                    <a:gd name="T61" fmla="*/ 0 h 546"/>
                    <a:gd name="T62" fmla="*/ 0 w 329"/>
                    <a:gd name="T63" fmla="*/ 0 h 546"/>
                    <a:gd name="T64" fmla="*/ 0 w 329"/>
                    <a:gd name="T65" fmla="*/ 0 h 546"/>
                    <a:gd name="T66" fmla="*/ 0 w 329"/>
                    <a:gd name="T67" fmla="*/ 0 h 546"/>
                    <a:gd name="T68" fmla="*/ 0 w 329"/>
                    <a:gd name="T69" fmla="*/ 0 h 546"/>
                    <a:gd name="T70" fmla="*/ 0 w 329"/>
                    <a:gd name="T71" fmla="*/ 0 h 5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29"/>
                    <a:gd name="T109" fmla="*/ 0 h 546"/>
                    <a:gd name="T110" fmla="*/ 329 w 329"/>
                    <a:gd name="T111" fmla="*/ 546 h 5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29" h="546">
                      <a:moveTo>
                        <a:pt x="329" y="15"/>
                      </a:moveTo>
                      <a:lnTo>
                        <a:pt x="293" y="0"/>
                      </a:lnTo>
                      <a:lnTo>
                        <a:pt x="217" y="5"/>
                      </a:lnTo>
                      <a:lnTo>
                        <a:pt x="151" y="56"/>
                      </a:lnTo>
                      <a:lnTo>
                        <a:pt x="55" y="162"/>
                      </a:lnTo>
                      <a:lnTo>
                        <a:pt x="5" y="248"/>
                      </a:lnTo>
                      <a:lnTo>
                        <a:pt x="0" y="278"/>
                      </a:lnTo>
                      <a:lnTo>
                        <a:pt x="25" y="334"/>
                      </a:lnTo>
                      <a:lnTo>
                        <a:pt x="80" y="359"/>
                      </a:lnTo>
                      <a:lnTo>
                        <a:pt x="151" y="389"/>
                      </a:lnTo>
                      <a:lnTo>
                        <a:pt x="207" y="404"/>
                      </a:lnTo>
                      <a:lnTo>
                        <a:pt x="232" y="430"/>
                      </a:lnTo>
                      <a:lnTo>
                        <a:pt x="217" y="465"/>
                      </a:lnTo>
                      <a:lnTo>
                        <a:pt x="177" y="506"/>
                      </a:lnTo>
                      <a:lnTo>
                        <a:pt x="126" y="511"/>
                      </a:lnTo>
                      <a:lnTo>
                        <a:pt x="91" y="495"/>
                      </a:lnTo>
                      <a:lnTo>
                        <a:pt x="70" y="511"/>
                      </a:lnTo>
                      <a:lnTo>
                        <a:pt x="75" y="531"/>
                      </a:lnTo>
                      <a:lnTo>
                        <a:pt x="116" y="546"/>
                      </a:lnTo>
                      <a:lnTo>
                        <a:pt x="177" y="546"/>
                      </a:lnTo>
                      <a:lnTo>
                        <a:pt x="232" y="531"/>
                      </a:lnTo>
                      <a:lnTo>
                        <a:pt x="263" y="511"/>
                      </a:lnTo>
                      <a:lnTo>
                        <a:pt x="283" y="475"/>
                      </a:lnTo>
                      <a:lnTo>
                        <a:pt x="293" y="435"/>
                      </a:lnTo>
                      <a:lnTo>
                        <a:pt x="268" y="399"/>
                      </a:lnTo>
                      <a:lnTo>
                        <a:pt x="207" y="374"/>
                      </a:lnTo>
                      <a:lnTo>
                        <a:pt x="136" y="354"/>
                      </a:lnTo>
                      <a:lnTo>
                        <a:pt x="75" y="319"/>
                      </a:lnTo>
                      <a:lnTo>
                        <a:pt x="60" y="288"/>
                      </a:lnTo>
                      <a:lnTo>
                        <a:pt x="70" y="233"/>
                      </a:lnTo>
                      <a:lnTo>
                        <a:pt x="116" y="162"/>
                      </a:lnTo>
                      <a:lnTo>
                        <a:pt x="172" y="121"/>
                      </a:lnTo>
                      <a:lnTo>
                        <a:pt x="258" y="91"/>
                      </a:lnTo>
                      <a:lnTo>
                        <a:pt x="329" y="76"/>
                      </a:lnTo>
                      <a:lnTo>
                        <a:pt x="329" y="35"/>
                      </a:lnTo>
                      <a:lnTo>
                        <a:pt x="329" y="1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62" name="Freeform 225"/>
                <p:cNvSpPr>
                  <a:spLocks noChangeAspect="1"/>
                </p:cNvSpPr>
                <p:nvPr/>
              </p:nvSpPr>
              <p:spPr bwMode="auto">
                <a:xfrm flipH="1">
                  <a:off x="3266" y="1598"/>
                  <a:ext cx="128" cy="250"/>
                </a:xfrm>
                <a:custGeom>
                  <a:avLst/>
                  <a:gdLst>
                    <a:gd name="T0" fmla="*/ 0 w 309"/>
                    <a:gd name="T1" fmla="*/ 0 h 673"/>
                    <a:gd name="T2" fmla="*/ 0 w 309"/>
                    <a:gd name="T3" fmla="*/ 0 h 673"/>
                    <a:gd name="T4" fmla="*/ 0 w 309"/>
                    <a:gd name="T5" fmla="*/ 0 h 673"/>
                    <a:gd name="T6" fmla="*/ 0 w 309"/>
                    <a:gd name="T7" fmla="*/ 0 h 673"/>
                    <a:gd name="T8" fmla="*/ 0 w 309"/>
                    <a:gd name="T9" fmla="*/ 0 h 673"/>
                    <a:gd name="T10" fmla="*/ 0 w 309"/>
                    <a:gd name="T11" fmla="*/ 0 h 673"/>
                    <a:gd name="T12" fmla="*/ 0 w 309"/>
                    <a:gd name="T13" fmla="*/ 0 h 673"/>
                    <a:gd name="T14" fmla="*/ 0 w 309"/>
                    <a:gd name="T15" fmla="*/ 0 h 673"/>
                    <a:gd name="T16" fmla="*/ 0 w 309"/>
                    <a:gd name="T17" fmla="*/ 0 h 673"/>
                    <a:gd name="T18" fmla="*/ 0 w 309"/>
                    <a:gd name="T19" fmla="*/ 0 h 673"/>
                    <a:gd name="T20" fmla="*/ 0 w 309"/>
                    <a:gd name="T21" fmla="*/ 0 h 673"/>
                    <a:gd name="T22" fmla="*/ 0 w 309"/>
                    <a:gd name="T23" fmla="*/ 0 h 673"/>
                    <a:gd name="T24" fmla="*/ 0 w 309"/>
                    <a:gd name="T25" fmla="*/ 0 h 673"/>
                    <a:gd name="T26" fmla="*/ 0 w 309"/>
                    <a:gd name="T27" fmla="*/ 0 h 673"/>
                    <a:gd name="T28" fmla="*/ 0 w 309"/>
                    <a:gd name="T29" fmla="*/ 0 h 673"/>
                    <a:gd name="T30" fmla="*/ 0 w 309"/>
                    <a:gd name="T31" fmla="*/ 0 h 673"/>
                    <a:gd name="T32" fmla="*/ 0 w 309"/>
                    <a:gd name="T33" fmla="*/ 0 h 673"/>
                    <a:gd name="T34" fmla="*/ 0 w 309"/>
                    <a:gd name="T35" fmla="*/ 0 h 673"/>
                    <a:gd name="T36" fmla="*/ 0 w 309"/>
                    <a:gd name="T37" fmla="*/ 0 h 673"/>
                    <a:gd name="T38" fmla="*/ 0 w 309"/>
                    <a:gd name="T39" fmla="*/ 0 h 673"/>
                    <a:gd name="T40" fmla="*/ 0 w 309"/>
                    <a:gd name="T41" fmla="*/ 0 h 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09"/>
                    <a:gd name="T64" fmla="*/ 0 h 673"/>
                    <a:gd name="T65" fmla="*/ 309 w 309"/>
                    <a:gd name="T66" fmla="*/ 673 h 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09" h="673">
                      <a:moveTo>
                        <a:pt x="269" y="212"/>
                      </a:moveTo>
                      <a:lnTo>
                        <a:pt x="238" y="86"/>
                      </a:lnTo>
                      <a:lnTo>
                        <a:pt x="203" y="25"/>
                      </a:lnTo>
                      <a:lnTo>
                        <a:pt x="126" y="0"/>
                      </a:lnTo>
                      <a:lnTo>
                        <a:pt x="50" y="10"/>
                      </a:lnTo>
                      <a:lnTo>
                        <a:pt x="15" y="76"/>
                      </a:lnTo>
                      <a:lnTo>
                        <a:pt x="20" y="157"/>
                      </a:lnTo>
                      <a:lnTo>
                        <a:pt x="40" y="288"/>
                      </a:lnTo>
                      <a:lnTo>
                        <a:pt x="40" y="404"/>
                      </a:lnTo>
                      <a:lnTo>
                        <a:pt x="15" y="505"/>
                      </a:lnTo>
                      <a:lnTo>
                        <a:pt x="0" y="561"/>
                      </a:lnTo>
                      <a:lnTo>
                        <a:pt x="10" y="612"/>
                      </a:lnTo>
                      <a:lnTo>
                        <a:pt x="45" y="638"/>
                      </a:lnTo>
                      <a:lnTo>
                        <a:pt x="91" y="663"/>
                      </a:lnTo>
                      <a:lnTo>
                        <a:pt x="136" y="673"/>
                      </a:lnTo>
                      <a:lnTo>
                        <a:pt x="193" y="673"/>
                      </a:lnTo>
                      <a:lnTo>
                        <a:pt x="259" y="622"/>
                      </a:lnTo>
                      <a:lnTo>
                        <a:pt x="309" y="515"/>
                      </a:lnTo>
                      <a:lnTo>
                        <a:pt x="304" y="419"/>
                      </a:lnTo>
                      <a:lnTo>
                        <a:pt x="274" y="308"/>
                      </a:lnTo>
                      <a:lnTo>
                        <a:pt x="269" y="21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63" name="Freeform 226"/>
                <p:cNvSpPr>
                  <a:spLocks noChangeAspect="1"/>
                </p:cNvSpPr>
                <p:nvPr/>
              </p:nvSpPr>
              <p:spPr bwMode="auto">
                <a:xfrm flipH="1">
                  <a:off x="3335" y="1801"/>
                  <a:ext cx="96" cy="362"/>
                </a:xfrm>
                <a:custGeom>
                  <a:avLst/>
                  <a:gdLst>
                    <a:gd name="T0" fmla="*/ 0 w 235"/>
                    <a:gd name="T1" fmla="*/ 0 h 973"/>
                    <a:gd name="T2" fmla="*/ 0 w 235"/>
                    <a:gd name="T3" fmla="*/ 0 h 973"/>
                    <a:gd name="T4" fmla="*/ 0 w 235"/>
                    <a:gd name="T5" fmla="*/ 0 h 973"/>
                    <a:gd name="T6" fmla="*/ 0 w 235"/>
                    <a:gd name="T7" fmla="*/ 0 h 973"/>
                    <a:gd name="T8" fmla="*/ 0 w 235"/>
                    <a:gd name="T9" fmla="*/ 0 h 973"/>
                    <a:gd name="T10" fmla="*/ 0 w 235"/>
                    <a:gd name="T11" fmla="*/ 0 h 973"/>
                    <a:gd name="T12" fmla="*/ 0 w 235"/>
                    <a:gd name="T13" fmla="*/ 0 h 973"/>
                    <a:gd name="T14" fmla="*/ 0 w 235"/>
                    <a:gd name="T15" fmla="*/ 0 h 973"/>
                    <a:gd name="T16" fmla="*/ 0 w 235"/>
                    <a:gd name="T17" fmla="*/ 0 h 973"/>
                    <a:gd name="T18" fmla="*/ 0 w 235"/>
                    <a:gd name="T19" fmla="*/ 0 h 973"/>
                    <a:gd name="T20" fmla="*/ 0 w 235"/>
                    <a:gd name="T21" fmla="*/ 0 h 973"/>
                    <a:gd name="T22" fmla="*/ 0 w 235"/>
                    <a:gd name="T23" fmla="*/ 0 h 973"/>
                    <a:gd name="T24" fmla="*/ 0 w 235"/>
                    <a:gd name="T25" fmla="*/ 0 h 973"/>
                    <a:gd name="T26" fmla="*/ 0 w 235"/>
                    <a:gd name="T27" fmla="*/ 0 h 973"/>
                    <a:gd name="T28" fmla="*/ 0 w 235"/>
                    <a:gd name="T29" fmla="*/ 0 h 973"/>
                    <a:gd name="T30" fmla="*/ 0 w 235"/>
                    <a:gd name="T31" fmla="*/ 0 h 973"/>
                    <a:gd name="T32" fmla="*/ 0 w 235"/>
                    <a:gd name="T33" fmla="*/ 0 h 973"/>
                    <a:gd name="T34" fmla="*/ 0 w 235"/>
                    <a:gd name="T35" fmla="*/ 0 h 973"/>
                    <a:gd name="T36" fmla="*/ 0 w 235"/>
                    <a:gd name="T37" fmla="*/ 0 h 973"/>
                    <a:gd name="T38" fmla="*/ 0 w 235"/>
                    <a:gd name="T39" fmla="*/ 0 h 973"/>
                    <a:gd name="T40" fmla="*/ 0 w 235"/>
                    <a:gd name="T41" fmla="*/ 0 h 973"/>
                    <a:gd name="T42" fmla="*/ 0 w 235"/>
                    <a:gd name="T43" fmla="*/ 0 h 973"/>
                    <a:gd name="T44" fmla="*/ 0 w 235"/>
                    <a:gd name="T45" fmla="*/ 0 h 973"/>
                    <a:gd name="T46" fmla="*/ 0 w 235"/>
                    <a:gd name="T47" fmla="*/ 0 h 973"/>
                    <a:gd name="T48" fmla="*/ 0 w 235"/>
                    <a:gd name="T49" fmla="*/ 0 h 973"/>
                    <a:gd name="T50" fmla="*/ 0 w 235"/>
                    <a:gd name="T51" fmla="*/ 0 h 973"/>
                    <a:gd name="T52" fmla="*/ 0 w 235"/>
                    <a:gd name="T53" fmla="*/ 0 h 973"/>
                    <a:gd name="T54" fmla="*/ 0 w 235"/>
                    <a:gd name="T55" fmla="*/ 0 h 973"/>
                    <a:gd name="T56" fmla="*/ 0 w 235"/>
                    <a:gd name="T57" fmla="*/ 0 h 97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35"/>
                    <a:gd name="T88" fmla="*/ 0 h 973"/>
                    <a:gd name="T89" fmla="*/ 235 w 235"/>
                    <a:gd name="T90" fmla="*/ 973 h 97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35" h="973">
                      <a:moveTo>
                        <a:pt x="223" y="15"/>
                      </a:moveTo>
                      <a:lnTo>
                        <a:pt x="163" y="0"/>
                      </a:lnTo>
                      <a:lnTo>
                        <a:pt x="127" y="15"/>
                      </a:lnTo>
                      <a:lnTo>
                        <a:pt x="112" y="66"/>
                      </a:lnTo>
                      <a:lnTo>
                        <a:pt x="127" y="344"/>
                      </a:lnTo>
                      <a:lnTo>
                        <a:pt x="127" y="410"/>
                      </a:lnTo>
                      <a:lnTo>
                        <a:pt x="107" y="532"/>
                      </a:lnTo>
                      <a:lnTo>
                        <a:pt x="102" y="674"/>
                      </a:lnTo>
                      <a:lnTo>
                        <a:pt x="112" y="745"/>
                      </a:lnTo>
                      <a:lnTo>
                        <a:pt x="102" y="785"/>
                      </a:lnTo>
                      <a:lnTo>
                        <a:pt x="31" y="846"/>
                      </a:lnTo>
                      <a:lnTo>
                        <a:pt x="0" y="922"/>
                      </a:lnTo>
                      <a:lnTo>
                        <a:pt x="6" y="947"/>
                      </a:lnTo>
                      <a:lnTo>
                        <a:pt x="61" y="973"/>
                      </a:lnTo>
                      <a:lnTo>
                        <a:pt x="76" y="962"/>
                      </a:lnTo>
                      <a:lnTo>
                        <a:pt x="82" y="917"/>
                      </a:lnTo>
                      <a:lnTo>
                        <a:pt x="97" y="851"/>
                      </a:lnTo>
                      <a:lnTo>
                        <a:pt x="122" y="821"/>
                      </a:lnTo>
                      <a:lnTo>
                        <a:pt x="152" y="801"/>
                      </a:lnTo>
                      <a:lnTo>
                        <a:pt x="178" y="775"/>
                      </a:lnTo>
                      <a:lnTo>
                        <a:pt x="183" y="755"/>
                      </a:lnTo>
                      <a:lnTo>
                        <a:pt x="168" y="730"/>
                      </a:lnTo>
                      <a:lnTo>
                        <a:pt x="152" y="715"/>
                      </a:lnTo>
                      <a:lnTo>
                        <a:pt x="142" y="653"/>
                      </a:lnTo>
                      <a:lnTo>
                        <a:pt x="152" y="526"/>
                      </a:lnTo>
                      <a:lnTo>
                        <a:pt x="188" y="380"/>
                      </a:lnTo>
                      <a:lnTo>
                        <a:pt x="223" y="263"/>
                      </a:lnTo>
                      <a:lnTo>
                        <a:pt x="235" y="122"/>
                      </a:lnTo>
                      <a:lnTo>
                        <a:pt x="223" y="15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64" name="Freeform 227"/>
                <p:cNvSpPr>
                  <a:spLocks noChangeAspect="1"/>
                </p:cNvSpPr>
                <p:nvPr/>
              </p:nvSpPr>
              <p:spPr bwMode="auto">
                <a:xfrm flipH="1">
                  <a:off x="3168" y="1801"/>
                  <a:ext cx="158" cy="305"/>
                </a:xfrm>
                <a:custGeom>
                  <a:avLst/>
                  <a:gdLst>
                    <a:gd name="T0" fmla="*/ 0 w 384"/>
                    <a:gd name="T1" fmla="*/ 0 h 821"/>
                    <a:gd name="T2" fmla="*/ 0 w 384"/>
                    <a:gd name="T3" fmla="*/ 0 h 821"/>
                    <a:gd name="T4" fmla="*/ 0 w 384"/>
                    <a:gd name="T5" fmla="*/ 0 h 821"/>
                    <a:gd name="T6" fmla="*/ 0 w 384"/>
                    <a:gd name="T7" fmla="*/ 0 h 821"/>
                    <a:gd name="T8" fmla="*/ 0 w 384"/>
                    <a:gd name="T9" fmla="*/ 0 h 821"/>
                    <a:gd name="T10" fmla="*/ 0 w 384"/>
                    <a:gd name="T11" fmla="*/ 0 h 821"/>
                    <a:gd name="T12" fmla="*/ 0 w 384"/>
                    <a:gd name="T13" fmla="*/ 0 h 821"/>
                    <a:gd name="T14" fmla="*/ 0 w 384"/>
                    <a:gd name="T15" fmla="*/ 0 h 821"/>
                    <a:gd name="T16" fmla="*/ 0 w 384"/>
                    <a:gd name="T17" fmla="*/ 0 h 821"/>
                    <a:gd name="T18" fmla="*/ 0 w 384"/>
                    <a:gd name="T19" fmla="*/ 0 h 821"/>
                    <a:gd name="T20" fmla="*/ 0 w 384"/>
                    <a:gd name="T21" fmla="*/ 0 h 821"/>
                    <a:gd name="T22" fmla="*/ 0 w 384"/>
                    <a:gd name="T23" fmla="*/ 0 h 821"/>
                    <a:gd name="T24" fmla="*/ 0 w 384"/>
                    <a:gd name="T25" fmla="*/ 0 h 821"/>
                    <a:gd name="T26" fmla="*/ 0 w 384"/>
                    <a:gd name="T27" fmla="*/ 0 h 821"/>
                    <a:gd name="T28" fmla="*/ 0 w 384"/>
                    <a:gd name="T29" fmla="*/ 0 h 821"/>
                    <a:gd name="T30" fmla="*/ 0 w 384"/>
                    <a:gd name="T31" fmla="*/ 0 h 821"/>
                    <a:gd name="T32" fmla="*/ 0 w 384"/>
                    <a:gd name="T33" fmla="*/ 0 h 821"/>
                    <a:gd name="T34" fmla="*/ 0 w 384"/>
                    <a:gd name="T35" fmla="*/ 0 h 821"/>
                    <a:gd name="T36" fmla="*/ 0 w 384"/>
                    <a:gd name="T37" fmla="*/ 0 h 821"/>
                    <a:gd name="T38" fmla="*/ 0 w 384"/>
                    <a:gd name="T39" fmla="*/ 0 h 821"/>
                    <a:gd name="T40" fmla="*/ 0 w 384"/>
                    <a:gd name="T41" fmla="*/ 0 h 821"/>
                    <a:gd name="T42" fmla="*/ 0 w 384"/>
                    <a:gd name="T43" fmla="*/ 0 h 821"/>
                    <a:gd name="T44" fmla="*/ 0 w 384"/>
                    <a:gd name="T45" fmla="*/ 0 h 821"/>
                    <a:gd name="T46" fmla="*/ 0 w 384"/>
                    <a:gd name="T47" fmla="*/ 0 h 821"/>
                    <a:gd name="T48" fmla="*/ 0 w 384"/>
                    <a:gd name="T49" fmla="*/ 0 h 821"/>
                    <a:gd name="T50" fmla="*/ 0 w 384"/>
                    <a:gd name="T51" fmla="*/ 0 h 821"/>
                    <a:gd name="T52" fmla="*/ 0 w 384"/>
                    <a:gd name="T53" fmla="*/ 0 h 821"/>
                    <a:gd name="T54" fmla="*/ 0 w 384"/>
                    <a:gd name="T55" fmla="*/ 0 h 821"/>
                    <a:gd name="T56" fmla="*/ 0 w 384"/>
                    <a:gd name="T57" fmla="*/ 0 h 821"/>
                    <a:gd name="T58" fmla="*/ 0 w 384"/>
                    <a:gd name="T59" fmla="*/ 0 h 821"/>
                    <a:gd name="T60" fmla="*/ 0 w 384"/>
                    <a:gd name="T61" fmla="*/ 0 h 821"/>
                    <a:gd name="T62" fmla="*/ 0 w 384"/>
                    <a:gd name="T63" fmla="*/ 0 h 8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4"/>
                    <a:gd name="T97" fmla="*/ 0 h 821"/>
                    <a:gd name="T98" fmla="*/ 384 w 384"/>
                    <a:gd name="T99" fmla="*/ 821 h 821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4" h="821">
                      <a:moveTo>
                        <a:pt x="126" y="122"/>
                      </a:moveTo>
                      <a:lnTo>
                        <a:pt x="116" y="40"/>
                      </a:lnTo>
                      <a:lnTo>
                        <a:pt x="71" y="0"/>
                      </a:lnTo>
                      <a:lnTo>
                        <a:pt x="5" y="5"/>
                      </a:lnTo>
                      <a:lnTo>
                        <a:pt x="0" y="40"/>
                      </a:lnTo>
                      <a:lnTo>
                        <a:pt x="5" y="117"/>
                      </a:lnTo>
                      <a:lnTo>
                        <a:pt x="40" y="233"/>
                      </a:lnTo>
                      <a:lnTo>
                        <a:pt x="66" y="319"/>
                      </a:lnTo>
                      <a:lnTo>
                        <a:pt x="96" y="435"/>
                      </a:lnTo>
                      <a:lnTo>
                        <a:pt x="106" y="536"/>
                      </a:lnTo>
                      <a:lnTo>
                        <a:pt x="106" y="617"/>
                      </a:lnTo>
                      <a:lnTo>
                        <a:pt x="91" y="679"/>
                      </a:lnTo>
                      <a:lnTo>
                        <a:pt x="76" y="699"/>
                      </a:lnTo>
                      <a:lnTo>
                        <a:pt x="76" y="719"/>
                      </a:lnTo>
                      <a:lnTo>
                        <a:pt x="96" y="750"/>
                      </a:lnTo>
                      <a:lnTo>
                        <a:pt x="131" y="760"/>
                      </a:lnTo>
                      <a:lnTo>
                        <a:pt x="187" y="760"/>
                      </a:lnTo>
                      <a:lnTo>
                        <a:pt x="288" y="785"/>
                      </a:lnTo>
                      <a:lnTo>
                        <a:pt x="318" y="821"/>
                      </a:lnTo>
                      <a:lnTo>
                        <a:pt x="364" y="800"/>
                      </a:lnTo>
                      <a:lnTo>
                        <a:pt x="384" y="750"/>
                      </a:lnTo>
                      <a:lnTo>
                        <a:pt x="364" y="730"/>
                      </a:lnTo>
                      <a:lnTo>
                        <a:pt x="278" y="719"/>
                      </a:lnTo>
                      <a:lnTo>
                        <a:pt x="182" y="719"/>
                      </a:lnTo>
                      <a:lnTo>
                        <a:pt x="141" y="714"/>
                      </a:lnTo>
                      <a:lnTo>
                        <a:pt x="131" y="684"/>
                      </a:lnTo>
                      <a:lnTo>
                        <a:pt x="141" y="627"/>
                      </a:lnTo>
                      <a:lnTo>
                        <a:pt x="147" y="531"/>
                      </a:lnTo>
                      <a:lnTo>
                        <a:pt x="136" y="425"/>
                      </a:lnTo>
                      <a:lnTo>
                        <a:pt x="121" y="284"/>
                      </a:lnTo>
                      <a:lnTo>
                        <a:pt x="126" y="162"/>
                      </a:lnTo>
                      <a:lnTo>
                        <a:pt x="126" y="122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sp>
          <p:nvSpPr>
            <p:cNvPr id="71908" name="Rectangle 228"/>
            <p:cNvSpPr>
              <a:spLocks noChangeAspect="1" noChangeArrowheads="1"/>
            </p:cNvSpPr>
            <p:nvPr/>
          </p:nvSpPr>
          <p:spPr bwMode="auto">
            <a:xfrm>
              <a:off x="1424" y="2160"/>
              <a:ext cx="901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7. Sobre-</a:t>
              </a:r>
            </a:p>
            <a:p>
              <a:pPr algn="ctr"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procesamiento   </a:t>
              </a:r>
              <a:endParaRPr lang="es-ES_tradnl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-112" charset="0"/>
              </a:endParaRPr>
            </a:p>
          </p:txBody>
        </p:sp>
        <p:sp>
          <p:nvSpPr>
            <p:cNvPr id="1081" name="Freeform 229"/>
            <p:cNvSpPr>
              <a:spLocks/>
            </p:cNvSpPr>
            <p:nvPr/>
          </p:nvSpPr>
          <p:spPr bwMode="auto">
            <a:xfrm>
              <a:off x="1186" y="1840"/>
              <a:ext cx="70" cy="235"/>
            </a:xfrm>
            <a:custGeom>
              <a:avLst/>
              <a:gdLst>
                <a:gd name="T0" fmla="*/ 0 w 259"/>
                <a:gd name="T1" fmla="*/ 0 h 518"/>
                <a:gd name="T2" fmla="*/ 0 w 259"/>
                <a:gd name="T3" fmla="*/ 0 h 518"/>
                <a:gd name="T4" fmla="*/ 0 w 259"/>
                <a:gd name="T5" fmla="*/ 0 h 518"/>
                <a:gd name="T6" fmla="*/ 0 w 259"/>
                <a:gd name="T7" fmla="*/ 0 h 518"/>
                <a:gd name="T8" fmla="*/ 0 w 259"/>
                <a:gd name="T9" fmla="*/ 0 h 518"/>
                <a:gd name="T10" fmla="*/ 0 w 259"/>
                <a:gd name="T11" fmla="*/ 0 h 518"/>
                <a:gd name="T12" fmla="*/ 0 w 259"/>
                <a:gd name="T13" fmla="*/ 0 h 518"/>
                <a:gd name="T14" fmla="*/ 0 w 259"/>
                <a:gd name="T15" fmla="*/ 0 h 518"/>
                <a:gd name="T16" fmla="*/ 0 w 259"/>
                <a:gd name="T17" fmla="*/ 0 h 518"/>
                <a:gd name="T18" fmla="*/ 0 w 259"/>
                <a:gd name="T19" fmla="*/ 0 h 518"/>
                <a:gd name="T20" fmla="*/ 0 w 259"/>
                <a:gd name="T21" fmla="*/ 0 h 518"/>
                <a:gd name="T22" fmla="*/ 0 w 259"/>
                <a:gd name="T23" fmla="*/ 0 h 518"/>
                <a:gd name="T24" fmla="*/ 0 w 259"/>
                <a:gd name="T25" fmla="*/ 0 h 518"/>
                <a:gd name="T26" fmla="*/ 0 w 259"/>
                <a:gd name="T27" fmla="*/ 0 h 518"/>
                <a:gd name="T28" fmla="*/ 0 w 259"/>
                <a:gd name="T29" fmla="*/ 0 h 518"/>
                <a:gd name="T30" fmla="*/ 0 w 259"/>
                <a:gd name="T31" fmla="*/ 0 h 518"/>
                <a:gd name="T32" fmla="*/ 0 w 259"/>
                <a:gd name="T33" fmla="*/ 0 h 518"/>
                <a:gd name="T34" fmla="*/ 0 w 259"/>
                <a:gd name="T35" fmla="*/ 0 h 518"/>
                <a:gd name="T36" fmla="*/ 0 w 259"/>
                <a:gd name="T37" fmla="*/ 0 h 518"/>
                <a:gd name="T38" fmla="*/ 0 w 259"/>
                <a:gd name="T39" fmla="*/ 0 h 518"/>
                <a:gd name="T40" fmla="*/ 0 w 259"/>
                <a:gd name="T41" fmla="*/ 0 h 518"/>
                <a:gd name="T42" fmla="*/ 0 w 259"/>
                <a:gd name="T43" fmla="*/ 0 h 518"/>
                <a:gd name="T44" fmla="*/ 0 w 259"/>
                <a:gd name="T45" fmla="*/ 0 h 518"/>
                <a:gd name="T46" fmla="*/ 0 w 259"/>
                <a:gd name="T47" fmla="*/ 0 h 518"/>
                <a:gd name="T48" fmla="*/ 0 w 259"/>
                <a:gd name="T49" fmla="*/ 0 h 518"/>
                <a:gd name="T50" fmla="*/ 0 w 259"/>
                <a:gd name="T51" fmla="*/ 0 h 518"/>
                <a:gd name="T52" fmla="*/ 0 w 259"/>
                <a:gd name="T53" fmla="*/ 0 h 518"/>
                <a:gd name="T54" fmla="*/ 0 w 259"/>
                <a:gd name="T55" fmla="*/ 0 h 518"/>
                <a:gd name="T56" fmla="*/ 0 w 259"/>
                <a:gd name="T57" fmla="*/ 0 h 518"/>
                <a:gd name="T58" fmla="*/ 0 w 259"/>
                <a:gd name="T59" fmla="*/ 0 h 518"/>
                <a:gd name="T60" fmla="*/ 0 w 259"/>
                <a:gd name="T61" fmla="*/ 0 h 518"/>
                <a:gd name="T62" fmla="*/ 0 w 259"/>
                <a:gd name="T63" fmla="*/ 0 h 518"/>
                <a:gd name="T64" fmla="*/ 0 w 259"/>
                <a:gd name="T65" fmla="*/ 0 h 518"/>
                <a:gd name="T66" fmla="*/ 0 w 259"/>
                <a:gd name="T67" fmla="*/ 0 h 518"/>
                <a:gd name="T68" fmla="*/ 0 w 259"/>
                <a:gd name="T69" fmla="*/ 0 h 518"/>
                <a:gd name="T70" fmla="*/ 0 w 259"/>
                <a:gd name="T71" fmla="*/ 0 h 518"/>
                <a:gd name="T72" fmla="*/ 0 w 259"/>
                <a:gd name="T73" fmla="*/ 0 h 518"/>
                <a:gd name="T74" fmla="*/ 0 w 259"/>
                <a:gd name="T75" fmla="*/ 0 h 518"/>
                <a:gd name="T76" fmla="*/ 0 w 259"/>
                <a:gd name="T77" fmla="*/ 0 h 518"/>
                <a:gd name="T78" fmla="*/ 0 w 259"/>
                <a:gd name="T79" fmla="*/ 0 h 518"/>
                <a:gd name="T80" fmla="*/ 0 w 259"/>
                <a:gd name="T81" fmla="*/ 0 h 518"/>
                <a:gd name="T82" fmla="*/ 0 w 259"/>
                <a:gd name="T83" fmla="*/ 0 h 518"/>
                <a:gd name="T84" fmla="*/ 0 w 259"/>
                <a:gd name="T85" fmla="*/ 0 h 518"/>
                <a:gd name="T86" fmla="*/ 0 w 259"/>
                <a:gd name="T87" fmla="*/ 0 h 518"/>
                <a:gd name="T88" fmla="*/ 0 w 259"/>
                <a:gd name="T89" fmla="*/ 0 h 518"/>
                <a:gd name="T90" fmla="*/ 0 w 259"/>
                <a:gd name="T91" fmla="*/ 0 h 518"/>
                <a:gd name="T92" fmla="*/ 0 w 259"/>
                <a:gd name="T93" fmla="*/ 0 h 518"/>
                <a:gd name="T94" fmla="*/ 0 w 259"/>
                <a:gd name="T95" fmla="*/ 0 h 518"/>
                <a:gd name="T96" fmla="*/ 0 w 259"/>
                <a:gd name="T97" fmla="*/ 0 h 518"/>
                <a:gd name="T98" fmla="*/ 0 w 259"/>
                <a:gd name="T99" fmla="*/ 0 h 5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9"/>
                <a:gd name="T151" fmla="*/ 0 h 518"/>
                <a:gd name="T152" fmla="*/ 259 w 259"/>
                <a:gd name="T153" fmla="*/ 518 h 5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9" h="518">
                  <a:moveTo>
                    <a:pt x="41" y="7"/>
                  </a:moveTo>
                  <a:lnTo>
                    <a:pt x="63" y="18"/>
                  </a:lnTo>
                  <a:lnTo>
                    <a:pt x="80" y="35"/>
                  </a:lnTo>
                  <a:lnTo>
                    <a:pt x="110" y="67"/>
                  </a:lnTo>
                  <a:lnTo>
                    <a:pt x="141" y="109"/>
                  </a:lnTo>
                  <a:lnTo>
                    <a:pt x="162" y="143"/>
                  </a:lnTo>
                  <a:lnTo>
                    <a:pt x="172" y="171"/>
                  </a:lnTo>
                  <a:lnTo>
                    <a:pt x="170" y="191"/>
                  </a:lnTo>
                  <a:lnTo>
                    <a:pt x="164" y="213"/>
                  </a:lnTo>
                  <a:lnTo>
                    <a:pt x="153" y="232"/>
                  </a:lnTo>
                  <a:lnTo>
                    <a:pt x="133" y="264"/>
                  </a:lnTo>
                  <a:lnTo>
                    <a:pt x="114" y="300"/>
                  </a:lnTo>
                  <a:lnTo>
                    <a:pt x="105" y="337"/>
                  </a:lnTo>
                  <a:lnTo>
                    <a:pt x="100" y="373"/>
                  </a:lnTo>
                  <a:lnTo>
                    <a:pt x="103" y="412"/>
                  </a:lnTo>
                  <a:lnTo>
                    <a:pt x="108" y="431"/>
                  </a:lnTo>
                  <a:lnTo>
                    <a:pt x="120" y="441"/>
                  </a:lnTo>
                  <a:lnTo>
                    <a:pt x="138" y="448"/>
                  </a:lnTo>
                  <a:lnTo>
                    <a:pt x="172" y="455"/>
                  </a:lnTo>
                  <a:lnTo>
                    <a:pt x="217" y="463"/>
                  </a:lnTo>
                  <a:lnTo>
                    <a:pt x="249" y="472"/>
                  </a:lnTo>
                  <a:lnTo>
                    <a:pt x="259" y="482"/>
                  </a:lnTo>
                  <a:lnTo>
                    <a:pt x="255" y="497"/>
                  </a:lnTo>
                  <a:lnTo>
                    <a:pt x="238" y="510"/>
                  </a:lnTo>
                  <a:lnTo>
                    <a:pt x="206" y="518"/>
                  </a:lnTo>
                  <a:lnTo>
                    <a:pt x="184" y="510"/>
                  </a:lnTo>
                  <a:lnTo>
                    <a:pt x="169" y="496"/>
                  </a:lnTo>
                  <a:lnTo>
                    <a:pt x="133" y="472"/>
                  </a:lnTo>
                  <a:lnTo>
                    <a:pt x="99" y="466"/>
                  </a:lnTo>
                  <a:lnTo>
                    <a:pt x="75" y="466"/>
                  </a:lnTo>
                  <a:lnTo>
                    <a:pt x="58" y="459"/>
                  </a:lnTo>
                  <a:lnTo>
                    <a:pt x="57" y="435"/>
                  </a:lnTo>
                  <a:lnTo>
                    <a:pt x="62" y="407"/>
                  </a:lnTo>
                  <a:lnTo>
                    <a:pt x="72" y="378"/>
                  </a:lnTo>
                  <a:lnTo>
                    <a:pt x="72" y="345"/>
                  </a:lnTo>
                  <a:lnTo>
                    <a:pt x="80" y="285"/>
                  </a:lnTo>
                  <a:lnTo>
                    <a:pt x="91" y="252"/>
                  </a:lnTo>
                  <a:lnTo>
                    <a:pt x="103" y="221"/>
                  </a:lnTo>
                  <a:lnTo>
                    <a:pt x="117" y="199"/>
                  </a:lnTo>
                  <a:lnTo>
                    <a:pt x="130" y="181"/>
                  </a:lnTo>
                  <a:lnTo>
                    <a:pt x="128" y="171"/>
                  </a:lnTo>
                  <a:lnTo>
                    <a:pt x="122" y="160"/>
                  </a:lnTo>
                  <a:lnTo>
                    <a:pt x="74" y="123"/>
                  </a:lnTo>
                  <a:lnTo>
                    <a:pt x="37" y="94"/>
                  </a:lnTo>
                  <a:lnTo>
                    <a:pt x="13" y="64"/>
                  </a:lnTo>
                  <a:lnTo>
                    <a:pt x="0" y="35"/>
                  </a:lnTo>
                  <a:lnTo>
                    <a:pt x="6" y="10"/>
                  </a:lnTo>
                  <a:lnTo>
                    <a:pt x="17" y="0"/>
                  </a:lnTo>
                  <a:lnTo>
                    <a:pt x="34" y="4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2" name="Freeform 230"/>
            <p:cNvSpPr>
              <a:spLocks/>
            </p:cNvSpPr>
            <p:nvPr/>
          </p:nvSpPr>
          <p:spPr bwMode="auto">
            <a:xfrm>
              <a:off x="1129" y="1835"/>
              <a:ext cx="55" cy="228"/>
            </a:xfrm>
            <a:custGeom>
              <a:avLst/>
              <a:gdLst>
                <a:gd name="T0" fmla="*/ 0 w 202"/>
                <a:gd name="T1" fmla="*/ 0 h 502"/>
                <a:gd name="T2" fmla="*/ 0 w 202"/>
                <a:gd name="T3" fmla="*/ 0 h 502"/>
                <a:gd name="T4" fmla="*/ 0 w 202"/>
                <a:gd name="T5" fmla="*/ 0 h 502"/>
                <a:gd name="T6" fmla="*/ 0 w 202"/>
                <a:gd name="T7" fmla="*/ 0 h 502"/>
                <a:gd name="T8" fmla="*/ 0 w 202"/>
                <a:gd name="T9" fmla="*/ 0 h 502"/>
                <a:gd name="T10" fmla="*/ 0 w 202"/>
                <a:gd name="T11" fmla="*/ 0 h 502"/>
                <a:gd name="T12" fmla="*/ 0 w 202"/>
                <a:gd name="T13" fmla="*/ 0 h 502"/>
                <a:gd name="T14" fmla="*/ 0 w 202"/>
                <a:gd name="T15" fmla="*/ 0 h 502"/>
                <a:gd name="T16" fmla="*/ 0 w 202"/>
                <a:gd name="T17" fmla="*/ 0 h 502"/>
                <a:gd name="T18" fmla="*/ 0 w 202"/>
                <a:gd name="T19" fmla="*/ 0 h 502"/>
                <a:gd name="T20" fmla="*/ 0 w 202"/>
                <a:gd name="T21" fmla="*/ 0 h 502"/>
                <a:gd name="T22" fmla="*/ 0 w 202"/>
                <a:gd name="T23" fmla="*/ 0 h 502"/>
                <a:gd name="T24" fmla="*/ 0 w 202"/>
                <a:gd name="T25" fmla="*/ 0 h 502"/>
                <a:gd name="T26" fmla="*/ 0 w 202"/>
                <a:gd name="T27" fmla="*/ 0 h 502"/>
                <a:gd name="T28" fmla="*/ 0 w 202"/>
                <a:gd name="T29" fmla="*/ 0 h 502"/>
                <a:gd name="T30" fmla="*/ 0 w 202"/>
                <a:gd name="T31" fmla="*/ 0 h 502"/>
                <a:gd name="T32" fmla="*/ 0 w 202"/>
                <a:gd name="T33" fmla="*/ 0 h 502"/>
                <a:gd name="T34" fmla="*/ 0 w 202"/>
                <a:gd name="T35" fmla="*/ 0 h 502"/>
                <a:gd name="T36" fmla="*/ 0 w 202"/>
                <a:gd name="T37" fmla="*/ 0 h 502"/>
                <a:gd name="T38" fmla="*/ 0 w 202"/>
                <a:gd name="T39" fmla="*/ 0 h 502"/>
                <a:gd name="T40" fmla="*/ 0 w 202"/>
                <a:gd name="T41" fmla="*/ 0 h 502"/>
                <a:gd name="T42" fmla="*/ 0 w 202"/>
                <a:gd name="T43" fmla="*/ 0 h 502"/>
                <a:gd name="T44" fmla="*/ 0 w 202"/>
                <a:gd name="T45" fmla="*/ 0 h 502"/>
                <a:gd name="T46" fmla="*/ 0 w 202"/>
                <a:gd name="T47" fmla="*/ 0 h 502"/>
                <a:gd name="T48" fmla="*/ 0 w 202"/>
                <a:gd name="T49" fmla="*/ 0 h 502"/>
                <a:gd name="T50" fmla="*/ 0 w 202"/>
                <a:gd name="T51" fmla="*/ 0 h 502"/>
                <a:gd name="T52" fmla="*/ 0 w 202"/>
                <a:gd name="T53" fmla="*/ 0 h 502"/>
                <a:gd name="T54" fmla="*/ 0 w 202"/>
                <a:gd name="T55" fmla="*/ 0 h 502"/>
                <a:gd name="T56" fmla="*/ 0 w 202"/>
                <a:gd name="T57" fmla="*/ 0 h 502"/>
                <a:gd name="T58" fmla="*/ 0 w 202"/>
                <a:gd name="T59" fmla="*/ 0 h 502"/>
                <a:gd name="T60" fmla="*/ 0 w 202"/>
                <a:gd name="T61" fmla="*/ 0 h 502"/>
                <a:gd name="T62" fmla="*/ 0 w 202"/>
                <a:gd name="T63" fmla="*/ 0 h 502"/>
                <a:gd name="T64" fmla="*/ 0 w 202"/>
                <a:gd name="T65" fmla="*/ 0 h 502"/>
                <a:gd name="T66" fmla="*/ 0 w 202"/>
                <a:gd name="T67" fmla="*/ 0 h 502"/>
                <a:gd name="T68" fmla="*/ 0 w 202"/>
                <a:gd name="T69" fmla="*/ 0 h 502"/>
                <a:gd name="T70" fmla="*/ 0 w 202"/>
                <a:gd name="T71" fmla="*/ 0 h 502"/>
                <a:gd name="T72" fmla="*/ 0 w 202"/>
                <a:gd name="T73" fmla="*/ 0 h 502"/>
                <a:gd name="T74" fmla="*/ 0 w 202"/>
                <a:gd name="T75" fmla="*/ 0 h 502"/>
                <a:gd name="T76" fmla="*/ 0 w 202"/>
                <a:gd name="T77" fmla="*/ 0 h 502"/>
                <a:gd name="T78" fmla="*/ 0 w 202"/>
                <a:gd name="T79" fmla="*/ 0 h 502"/>
                <a:gd name="T80" fmla="*/ 0 w 202"/>
                <a:gd name="T81" fmla="*/ 0 h 502"/>
                <a:gd name="T82" fmla="*/ 0 w 202"/>
                <a:gd name="T83" fmla="*/ 0 h 502"/>
                <a:gd name="T84" fmla="*/ 0 w 202"/>
                <a:gd name="T85" fmla="*/ 0 h 502"/>
                <a:gd name="T86" fmla="*/ 0 w 202"/>
                <a:gd name="T87" fmla="*/ 0 h 502"/>
                <a:gd name="T88" fmla="*/ 0 w 202"/>
                <a:gd name="T89" fmla="*/ 0 h 502"/>
                <a:gd name="T90" fmla="*/ 0 w 202"/>
                <a:gd name="T91" fmla="*/ 0 h 502"/>
                <a:gd name="T92" fmla="*/ 0 w 202"/>
                <a:gd name="T93" fmla="*/ 0 h 502"/>
                <a:gd name="T94" fmla="*/ 0 w 202"/>
                <a:gd name="T95" fmla="*/ 0 h 502"/>
                <a:gd name="T96" fmla="*/ 0 w 202"/>
                <a:gd name="T97" fmla="*/ 0 h 502"/>
                <a:gd name="T98" fmla="*/ 0 w 202"/>
                <a:gd name="T99" fmla="*/ 0 h 5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2"/>
                <a:gd name="T151" fmla="*/ 0 h 502"/>
                <a:gd name="T152" fmla="*/ 202 w 202"/>
                <a:gd name="T153" fmla="*/ 502 h 5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2" h="502">
                  <a:moveTo>
                    <a:pt x="157" y="9"/>
                  </a:moveTo>
                  <a:lnTo>
                    <a:pt x="136" y="21"/>
                  </a:lnTo>
                  <a:lnTo>
                    <a:pt x="122" y="39"/>
                  </a:lnTo>
                  <a:lnTo>
                    <a:pt x="97" y="73"/>
                  </a:lnTo>
                  <a:lnTo>
                    <a:pt x="72" y="115"/>
                  </a:lnTo>
                  <a:lnTo>
                    <a:pt x="54" y="149"/>
                  </a:lnTo>
                  <a:lnTo>
                    <a:pt x="49" y="177"/>
                  </a:lnTo>
                  <a:lnTo>
                    <a:pt x="52" y="195"/>
                  </a:lnTo>
                  <a:lnTo>
                    <a:pt x="61" y="215"/>
                  </a:lnTo>
                  <a:lnTo>
                    <a:pt x="74" y="231"/>
                  </a:lnTo>
                  <a:lnTo>
                    <a:pt x="98" y="259"/>
                  </a:lnTo>
                  <a:lnTo>
                    <a:pt x="120" y="290"/>
                  </a:lnTo>
                  <a:lnTo>
                    <a:pt x="134" y="323"/>
                  </a:lnTo>
                  <a:lnTo>
                    <a:pt x="143" y="356"/>
                  </a:lnTo>
                  <a:lnTo>
                    <a:pt x="145" y="393"/>
                  </a:lnTo>
                  <a:lnTo>
                    <a:pt x="143" y="410"/>
                  </a:lnTo>
                  <a:lnTo>
                    <a:pt x="132" y="422"/>
                  </a:lnTo>
                  <a:lnTo>
                    <a:pt x="116" y="430"/>
                  </a:lnTo>
                  <a:lnTo>
                    <a:pt x="82" y="441"/>
                  </a:lnTo>
                  <a:lnTo>
                    <a:pt x="39" y="453"/>
                  </a:lnTo>
                  <a:lnTo>
                    <a:pt x="8" y="465"/>
                  </a:lnTo>
                  <a:lnTo>
                    <a:pt x="0" y="475"/>
                  </a:lnTo>
                  <a:lnTo>
                    <a:pt x="5" y="489"/>
                  </a:lnTo>
                  <a:lnTo>
                    <a:pt x="23" y="499"/>
                  </a:lnTo>
                  <a:lnTo>
                    <a:pt x="56" y="502"/>
                  </a:lnTo>
                  <a:lnTo>
                    <a:pt x="77" y="492"/>
                  </a:lnTo>
                  <a:lnTo>
                    <a:pt x="91" y="478"/>
                  </a:lnTo>
                  <a:lnTo>
                    <a:pt x="123" y="452"/>
                  </a:lnTo>
                  <a:lnTo>
                    <a:pt x="156" y="442"/>
                  </a:lnTo>
                  <a:lnTo>
                    <a:pt x="179" y="440"/>
                  </a:lnTo>
                  <a:lnTo>
                    <a:pt x="195" y="430"/>
                  </a:lnTo>
                  <a:lnTo>
                    <a:pt x="194" y="409"/>
                  </a:lnTo>
                  <a:lnTo>
                    <a:pt x="186" y="383"/>
                  </a:lnTo>
                  <a:lnTo>
                    <a:pt x="171" y="357"/>
                  </a:lnTo>
                  <a:lnTo>
                    <a:pt x="167" y="327"/>
                  </a:lnTo>
                  <a:lnTo>
                    <a:pt x="153" y="271"/>
                  </a:lnTo>
                  <a:lnTo>
                    <a:pt x="138" y="242"/>
                  </a:lnTo>
                  <a:lnTo>
                    <a:pt x="122" y="215"/>
                  </a:lnTo>
                  <a:lnTo>
                    <a:pt x="106" y="197"/>
                  </a:lnTo>
                  <a:lnTo>
                    <a:pt x="91" y="181"/>
                  </a:lnTo>
                  <a:lnTo>
                    <a:pt x="91" y="172"/>
                  </a:lnTo>
                  <a:lnTo>
                    <a:pt x="96" y="161"/>
                  </a:lnTo>
                  <a:lnTo>
                    <a:pt x="139" y="121"/>
                  </a:lnTo>
                  <a:lnTo>
                    <a:pt x="172" y="89"/>
                  </a:lnTo>
                  <a:lnTo>
                    <a:pt x="191" y="59"/>
                  </a:lnTo>
                  <a:lnTo>
                    <a:pt x="202" y="30"/>
                  </a:lnTo>
                  <a:lnTo>
                    <a:pt x="193" y="8"/>
                  </a:lnTo>
                  <a:lnTo>
                    <a:pt x="180" y="0"/>
                  </a:lnTo>
                  <a:lnTo>
                    <a:pt x="164" y="5"/>
                  </a:lnTo>
                  <a:lnTo>
                    <a:pt x="1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3" name="Freeform 231"/>
            <p:cNvSpPr>
              <a:spLocks/>
            </p:cNvSpPr>
            <p:nvPr/>
          </p:nvSpPr>
          <p:spPr bwMode="auto">
            <a:xfrm>
              <a:off x="1146" y="1681"/>
              <a:ext cx="65" cy="188"/>
            </a:xfrm>
            <a:custGeom>
              <a:avLst/>
              <a:gdLst>
                <a:gd name="T0" fmla="*/ 0 w 239"/>
                <a:gd name="T1" fmla="*/ 0 h 414"/>
                <a:gd name="T2" fmla="*/ 0 w 239"/>
                <a:gd name="T3" fmla="*/ 0 h 414"/>
                <a:gd name="T4" fmla="*/ 0 w 239"/>
                <a:gd name="T5" fmla="*/ 0 h 414"/>
                <a:gd name="T6" fmla="*/ 0 w 239"/>
                <a:gd name="T7" fmla="*/ 0 h 414"/>
                <a:gd name="T8" fmla="*/ 0 w 239"/>
                <a:gd name="T9" fmla="*/ 0 h 414"/>
                <a:gd name="T10" fmla="*/ 0 w 239"/>
                <a:gd name="T11" fmla="*/ 0 h 414"/>
                <a:gd name="T12" fmla="*/ 0 w 239"/>
                <a:gd name="T13" fmla="*/ 0 h 414"/>
                <a:gd name="T14" fmla="*/ 0 w 239"/>
                <a:gd name="T15" fmla="*/ 0 h 414"/>
                <a:gd name="T16" fmla="*/ 0 w 239"/>
                <a:gd name="T17" fmla="*/ 0 h 414"/>
                <a:gd name="T18" fmla="*/ 0 w 239"/>
                <a:gd name="T19" fmla="*/ 0 h 414"/>
                <a:gd name="T20" fmla="*/ 0 w 239"/>
                <a:gd name="T21" fmla="*/ 0 h 414"/>
                <a:gd name="T22" fmla="*/ 0 w 239"/>
                <a:gd name="T23" fmla="*/ 0 h 414"/>
                <a:gd name="T24" fmla="*/ 0 w 239"/>
                <a:gd name="T25" fmla="*/ 0 h 414"/>
                <a:gd name="T26" fmla="*/ 0 w 239"/>
                <a:gd name="T27" fmla="*/ 0 h 414"/>
                <a:gd name="T28" fmla="*/ 0 w 239"/>
                <a:gd name="T29" fmla="*/ 0 h 414"/>
                <a:gd name="T30" fmla="*/ 0 w 239"/>
                <a:gd name="T31" fmla="*/ 0 h 414"/>
                <a:gd name="T32" fmla="*/ 0 w 239"/>
                <a:gd name="T33" fmla="*/ 0 h 414"/>
                <a:gd name="T34" fmla="*/ 0 w 239"/>
                <a:gd name="T35" fmla="*/ 0 h 414"/>
                <a:gd name="T36" fmla="*/ 0 w 239"/>
                <a:gd name="T37" fmla="*/ 0 h 414"/>
                <a:gd name="T38" fmla="*/ 0 w 239"/>
                <a:gd name="T39" fmla="*/ 0 h 414"/>
                <a:gd name="T40" fmla="*/ 0 w 239"/>
                <a:gd name="T41" fmla="*/ 0 h 414"/>
                <a:gd name="T42" fmla="*/ 0 w 239"/>
                <a:gd name="T43" fmla="*/ 0 h 414"/>
                <a:gd name="T44" fmla="*/ 0 w 239"/>
                <a:gd name="T45" fmla="*/ 0 h 414"/>
                <a:gd name="T46" fmla="*/ 0 w 239"/>
                <a:gd name="T47" fmla="*/ 0 h 414"/>
                <a:gd name="T48" fmla="*/ 0 w 239"/>
                <a:gd name="T49" fmla="*/ 0 h 414"/>
                <a:gd name="T50" fmla="*/ 0 w 239"/>
                <a:gd name="T51" fmla="*/ 0 h 414"/>
                <a:gd name="T52" fmla="*/ 0 w 239"/>
                <a:gd name="T53" fmla="*/ 0 h 414"/>
                <a:gd name="T54" fmla="*/ 0 w 239"/>
                <a:gd name="T55" fmla="*/ 0 h 414"/>
                <a:gd name="T56" fmla="*/ 0 w 239"/>
                <a:gd name="T57" fmla="*/ 0 h 414"/>
                <a:gd name="T58" fmla="*/ 0 w 239"/>
                <a:gd name="T59" fmla="*/ 0 h 414"/>
                <a:gd name="T60" fmla="*/ 0 w 239"/>
                <a:gd name="T61" fmla="*/ 0 h 414"/>
                <a:gd name="T62" fmla="*/ 0 w 239"/>
                <a:gd name="T63" fmla="*/ 0 h 414"/>
                <a:gd name="T64" fmla="*/ 0 w 239"/>
                <a:gd name="T65" fmla="*/ 0 h 414"/>
                <a:gd name="T66" fmla="*/ 0 w 239"/>
                <a:gd name="T67" fmla="*/ 0 h 414"/>
                <a:gd name="T68" fmla="*/ 0 w 239"/>
                <a:gd name="T69" fmla="*/ 0 h 414"/>
                <a:gd name="T70" fmla="*/ 0 w 239"/>
                <a:gd name="T71" fmla="*/ 0 h 414"/>
                <a:gd name="T72" fmla="*/ 0 w 239"/>
                <a:gd name="T73" fmla="*/ 0 h 414"/>
                <a:gd name="T74" fmla="*/ 0 w 239"/>
                <a:gd name="T75" fmla="*/ 0 h 414"/>
                <a:gd name="T76" fmla="*/ 0 w 239"/>
                <a:gd name="T77" fmla="*/ 0 h 4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9"/>
                <a:gd name="T118" fmla="*/ 0 h 414"/>
                <a:gd name="T119" fmla="*/ 239 w 239"/>
                <a:gd name="T120" fmla="*/ 414 h 4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9" h="414">
                  <a:moveTo>
                    <a:pt x="108" y="28"/>
                  </a:moveTo>
                  <a:lnTo>
                    <a:pt x="138" y="9"/>
                  </a:lnTo>
                  <a:lnTo>
                    <a:pt x="162" y="0"/>
                  </a:lnTo>
                  <a:lnTo>
                    <a:pt x="189" y="0"/>
                  </a:lnTo>
                  <a:lnTo>
                    <a:pt x="211" y="6"/>
                  </a:lnTo>
                  <a:lnTo>
                    <a:pt x="225" y="17"/>
                  </a:lnTo>
                  <a:lnTo>
                    <a:pt x="234" y="31"/>
                  </a:lnTo>
                  <a:lnTo>
                    <a:pt x="239" y="48"/>
                  </a:lnTo>
                  <a:lnTo>
                    <a:pt x="237" y="70"/>
                  </a:lnTo>
                  <a:lnTo>
                    <a:pt x="231" y="93"/>
                  </a:lnTo>
                  <a:lnTo>
                    <a:pt x="220" y="118"/>
                  </a:lnTo>
                  <a:lnTo>
                    <a:pt x="201" y="143"/>
                  </a:lnTo>
                  <a:lnTo>
                    <a:pt x="184" y="169"/>
                  </a:lnTo>
                  <a:lnTo>
                    <a:pt x="176" y="192"/>
                  </a:lnTo>
                  <a:lnTo>
                    <a:pt x="175" y="214"/>
                  </a:lnTo>
                  <a:lnTo>
                    <a:pt x="181" y="239"/>
                  </a:lnTo>
                  <a:lnTo>
                    <a:pt x="193" y="259"/>
                  </a:lnTo>
                  <a:lnTo>
                    <a:pt x="218" y="287"/>
                  </a:lnTo>
                  <a:lnTo>
                    <a:pt x="232" y="309"/>
                  </a:lnTo>
                  <a:lnTo>
                    <a:pt x="239" y="336"/>
                  </a:lnTo>
                  <a:lnTo>
                    <a:pt x="232" y="363"/>
                  </a:lnTo>
                  <a:lnTo>
                    <a:pt x="218" y="381"/>
                  </a:lnTo>
                  <a:lnTo>
                    <a:pt x="197" y="395"/>
                  </a:lnTo>
                  <a:lnTo>
                    <a:pt x="173" y="409"/>
                  </a:lnTo>
                  <a:lnTo>
                    <a:pt x="147" y="414"/>
                  </a:lnTo>
                  <a:lnTo>
                    <a:pt x="117" y="414"/>
                  </a:lnTo>
                  <a:lnTo>
                    <a:pt x="88" y="408"/>
                  </a:lnTo>
                  <a:lnTo>
                    <a:pt x="65" y="392"/>
                  </a:lnTo>
                  <a:lnTo>
                    <a:pt x="41" y="369"/>
                  </a:lnTo>
                  <a:lnTo>
                    <a:pt x="23" y="340"/>
                  </a:lnTo>
                  <a:lnTo>
                    <a:pt x="7" y="301"/>
                  </a:lnTo>
                  <a:lnTo>
                    <a:pt x="0" y="257"/>
                  </a:lnTo>
                  <a:lnTo>
                    <a:pt x="1" y="212"/>
                  </a:lnTo>
                  <a:lnTo>
                    <a:pt x="9" y="174"/>
                  </a:lnTo>
                  <a:lnTo>
                    <a:pt x="20" y="138"/>
                  </a:lnTo>
                  <a:lnTo>
                    <a:pt x="37" y="107"/>
                  </a:lnTo>
                  <a:lnTo>
                    <a:pt x="62" y="78"/>
                  </a:lnTo>
                  <a:lnTo>
                    <a:pt x="80" y="50"/>
                  </a:lnTo>
                  <a:lnTo>
                    <a:pt x="108" y="28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4" name="Freeform 232"/>
            <p:cNvSpPr>
              <a:spLocks/>
            </p:cNvSpPr>
            <p:nvPr/>
          </p:nvSpPr>
          <p:spPr bwMode="auto">
            <a:xfrm>
              <a:off x="1142" y="1570"/>
              <a:ext cx="85" cy="103"/>
            </a:xfrm>
            <a:custGeom>
              <a:avLst/>
              <a:gdLst>
                <a:gd name="T0" fmla="*/ 0 w 314"/>
                <a:gd name="T1" fmla="*/ 0 h 226"/>
                <a:gd name="T2" fmla="*/ 0 w 314"/>
                <a:gd name="T3" fmla="*/ 0 h 226"/>
                <a:gd name="T4" fmla="*/ 0 w 314"/>
                <a:gd name="T5" fmla="*/ 0 h 226"/>
                <a:gd name="T6" fmla="*/ 0 w 314"/>
                <a:gd name="T7" fmla="*/ 0 h 226"/>
                <a:gd name="T8" fmla="*/ 0 w 314"/>
                <a:gd name="T9" fmla="*/ 0 h 226"/>
                <a:gd name="T10" fmla="*/ 0 w 314"/>
                <a:gd name="T11" fmla="*/ 0 h 226"/>
                <a:gd name="T12" fmla="*/ 0 w 314"/>
                <a:gd name="T13" fmla="*/ 0 h 226"/>
                <a:gd name="T14" fmla="*/ 0 w 314"/>
                <a:gd name="T15" fmla="*/ 0 h 226"/>
                <a:gd name="T16" fmla="*/ 0 w 314"/>
                <a:gd name="T17" fmla="*/ 0 h 226"/>
                <a:gd name="T18" fmla="*/ 0 w 314"/>
                <a:gd name="T19" fmla="*/ 0 h 226"/>
                <a:gd name="T20" fmla="*/ 0 w 314"/>
                <a:gd name="T21" fmla="*/ 0 h 226"/>
                <a:gd name="T22" fmla="*/ 0 w 314"/>
                <a:gd name="T23" fmla="*/ 0 h 226"/>
                <a:gd name="T24" fmla="*/ 0 w 314"/>
                <a:gd name="T25" fmla="*/ 0 h 226"/>
                <a:gd name="T26" fmla="*/ 0 w 314"/>
                <a:gd name="T27" fmla="*/ 0 h 226"/>
                <a:gd name="T28" fmla="*/ 0 w 314"/>
                <a:gd name="T29" fmla="*/ 0 h 226"/>
                <a:gd name="T30" fmla="*/ 0 w 314"/>
                <a:gd name="T31" fmla="*/ 0 h 226"/>
                <a:gd name="T32" fmla="*/ 0 w 314"/>
                <a:gd name="T33" fmla="*/ 0 h 226"/>
                <a:gd name="T34" fmla="*/ 0 w 314"/>
                <a:gd name="T35" fmla="*/ 0 h 226"/>
                <a:gd name="T36" fmla="*/ 0 w 314"/>
                <a:gd name="T37" fmla="*/ 0 h 226"/>
                <a:gd name="T38" fmla="*/ 0 w 314"/>
                <a:gd name="T39" fmla="*/ 0 h 226"/>
                <a:gd name="T40" fmla="*/ 0 w 314"/>
                <a:gd name="T41" fmla="*/ 0 h 226"/>
                <a:gd name="T42" fmla="*/ 0 w 314"/>
                <a:gd name="T43" fmla="*/ 0 h 226"/>
                <a:gd name="T44" fmla="*/ 0 w 314"/>
                <a:gd name="T45" fmla="*/ 0 h 226"/>
                <a:gd name="T46" fmla="*/ 0 w 314"/>
                <a:gd name="T47" fmla="*/ 0 h 226"/>
                <a:gd name="T48" fmla="*/ 0 w 314"/>
                <a:gd name="T49" fmla="*/ 0 h 226"/>
                <a:gd name="T50" fmla="*/ 0 w 314"/>
                <a:gd name="T51" fmla="*/ 0 h 226"/>
                <a:gd name="T52" fmla="*/ 0 w 314"/>
                <a:gd name="T53" fmla="*/ 0 h 226"/>
                <a:gd name="T54" fmla="*/ 0 w 314"/>
                <a:gd name="T55" fmla="*/ 0 h 226"/>
                <a:gd name="T56" fmla="*/ 0 w 314"/>
                <a:gd name="T57" fmla="*/ 0 h 226"/>
                <a:gd name="T58" fmla="*/ 0 w 314"/>
                <a:gd name="T59" fmla="*/ 0 h 226"/>
                <a:gd name="T60" fmla="*/ 0 w 314"/>
                <a:gd name="T61" fmla="*/ 0 h 226"/>
                <a:gd name="T62" fmla="*/ 0 w 314"/>
                <a:gd name="T63" fmla="*/ 0 h 226"/>
                <a:gd name="T64" fmla="*/ 0 w 314"/>
                <a:gd name="T65" fmla="*/ 0 h 226"/>
                <a:gd name="T66" fmla="*/ 0 w 314"/>
                <a:gd name="T67" fmla="*/ 0 h 2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4"/>
                <a:gd name="T103" fmla="*/ 0 h 226"/>
                <a:gd name="T104" fmla="*/ 314 w 314"/>
                <a:gd name="T105" fmla="*/ 226 h 2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4" h="226">
                  <a:moveTo>
                    <a:pt x="96" y="125"/>
                  </a:moveTo>
                  <a:lnTo>
                    <a:pt x="107" y="96"/>
                  </a:lnTo>
                  <a:lnTo>
                    <a:pt x="125" y="68"/>
                  </a:lnTo>
                  <a:lnTo>
                    <a:pt x="147" y="45"/>
                  </a:lnTo>
                  <a:lnTo>
                    <a:pt x="178" y="22"/>
                  </a:lnTo>
                  <a:lnTo>
                    <a:pt x="210" y="8"/>
                  </a:lnTo>
                  <a:lnTo>
                    <a:pt x="244" y="0"/>
                  </a:lnTo>
                  <a:lnTo>
                    <a:pt x="277" y="3"/>
                  </a:lnTo>
                  <a:lnTo>
                    <a:pt x="291" y="11"/>
                  </a:lnTo>
                  <a:lnTo>
                    <a:pt x="302" y="22"/>
                  </a:lnTo>
                  <a:lnTo>
                    <a:pt x="308" y="39"/>
                  </a:lnTo>
                  <a:lnTo>
                    <a:pt x="314" y="63"/>
                  </a:lnTo>
                  <a:lnTo>
                    <a:pt x="311" y="94"/>
                  </a:lnTo>
                  <a:lnTo>
                    <a:pt x="303" y="125"/>
                  </a:lnTo>
                  <a:lnTo>
                    <a:pt x="289" y="153"/>
                  </a:lnTo>
                  <a:lnTo>
                    <a:pt x="272" y="173"/>
                  </a:lnTo>
                  <a:lnTo>
                    <a:pt x="251" y="195"/>
                  </a:lnTo>
                  <a:lnTo>
                    <a:pt x="227" y="211"/>
                  </a:lnTo>
                  <a:lnTo>
                    <a:pt x="201" y="217"/>
                  </a:lnTo>
                  <a:lnTo>
                    <a:pt x="170" y="223"/>
                  </a:lnTo>
                  <a:lnTo>
                    <a:pt x="139" y="226"/>
                  </a:lnTo>
                  <a:lnTo>
                    <a:pt x="116" y="218"/>
                  </a:lnTo>
                  <a:lnTo>
                    <a:pt x="104" y="206"/>
                  </a:lnTo>
                  <a:lnTo>
                    <a:pt x="94" y="187"/>
                  </a:lnTo>
                  <a:lnTo>
                    <a:pt x="88" y="169"/>
                  </a:lnTo>
                  <a:lnTo>
                    <a:pt x="88" y="155"/>
                  </a:lnTo>
                  <a:lnTo>
                    <a:pt x="36" y="166"/>
                  </a:lnTo>
                  <a:lnTo>
                    <a:pt x="11" y="169"/>
                  </a:lnTo>
                  <a:lnTo>
                    <a:pt x="2" y="159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25" y="128"/>
                  </a:lnTo>
                  <a:lnTo>
                    <a:pt x="59" y="128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85" name="AutoShape 233"/>
            <p:cNvSpPr>
              <a:spLocks noChangeArrowheads="1"/>
            </p:cNvSpPr>
            <p:nvPr/>
          </p:nvSpPr>
          <p:spPr bwMode="auto">
            <a:xfrm>
              <a:off x="980" y="1845"/>
              <a:ext cx="402" cy="339"/>
            </a:xfrm>
            <a:prstGeom prst="cube">
              <a:avLst>
                <a:gd name="adj" fmla="val 25000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86" name="AutoShape 234"/>
            <p:cNvSpPr>
              <a:spLocks noChangeAspect="1" noChangeArrowheads="1"/>
            </p:cNvSpPr>
            <p:nvPr/>
          </p:nvSpPr>
          <p:spPr bwMode="auto">
            <a:xfrm>
              <a:off x="1106" y="1807"/>
              <a:ext cx="84" cy="101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71688" name="Group 235"/>
            <p:cNvGrpSpPr>
              <a:grpSpLocks/>
            </p:cNvGrpSpPr>
            <p:nvPr/>
          </p:nvGrpSpPr>
          <p:grpSpPr bwMode="auto">
            <a:xfrm>
              <a:off x="839" y="1957"/>
              <a:ext cx="110" cy="225"/>
              <a:chOff x="2064" y="1824"/>
              <a:chExt cx="198" cy="287"/>
            </a:xfrm>
          </p:grpSpPr>
          <p:sp>
            <p:nvSpPr>
              <p:cNvPr id="1235" name="Rectangle 236"/>
              <p:cNvSpPr>
                <a:spLocks noChangeAspect="1" noChangeArrowheads="1"/>
              </p:cNvSpPr>
              <p:nvPr/>
            </p:nvSpPr>
            <p:spPr bwMode="auto">
              <a:xfrm>
                <a:off x="2064" y="1968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grpSp>
            <p:nvGrpSpPr>
              <p:cNvPr id="71689" name="Group 237"/>
              <p:cNvGrpSpPr>
                <a:grpSpLocks/>
              </p:cNvGrpSpPr>
              <p:nvPr/>
            </p:nvGrpSpPr>
            <p:grpSpPr bwMode="auto">
              <a:xfrm>
                <a:off x="2064" y="1824"/>
                <a:ext cx="198" cy="287"/>
                <a:chOff x="1735" y="1805"/>
                <a:chExt cx="198" cy="287"/>
              </a:xfrm>
            </p:grpSpPr>
            <p:sp>
              <p:nvSpPr>
                <p:cNvPr id="1237" name="Rectangle 2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78"/>
                  <a:ext cx="198" cy="7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238" name="Rectangle 239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05"/>
                  <a:ext cx="198" cy="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239" name="Rectangle 240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20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71690" name="Group 241"/>
            <p:cNvGrpSpPr>
              <a:grpSpLocks/>
            </p:cNvGrpSpPr>
            <p:nvPr/>
          </p:nvGrpSpPr>
          <p:grpSpPr bwMode="auto">
            <a:xfrm>
              <a:off x="1400" y="1881"/>
              <a:ext cx="126" cy="96"/>
              <a:chOff x="242" y="2785"/>
              <a:chExt cx="380" cy="186"/>
            </a:xfrm>
          </p:grpSpPr>
          <p:grpSp>
            <p:nvGrpSpPr>
              <p:cNvPr id="71691" name="Group 242"/>
              <p:cNvGrpSpPr>
                <a:grpSpLocks/>
              </p:cNvGrpSpPr>
              <p:nvPr/>
            </p:nvGrpSpPr>
            <p:grpSpPr bwMode="auto">
              <a:xfrm>
                <a:off x="242" y="2810"/>
                <a:ext cx="380" cy="152"/>
                <a:chOff x="242" y="2810"/>
                <a:chExt cx="380" cy="152"/>
              </a:xfrm>
            </p:grpSpPr>
            <p:sp>
              <p:nvSpPr>
                <p:cNvPr id="1232" name="Freeform 243"/>
                <p:cNvSpPr>
                  <a:spLocks/>
                </p:cNvSpPr>
                <p:nvPr/>
              </p:nvSpPr>
              <p:spPr bwMode="auto">
                <a:xfrm>
                  <a:off x="242" y="2830"/>
                  <a:ext cx="192" cy="132"/>
                </a:xfrm>
                <a:custGeom>
                  <a:avLst/>
                  <a:gdLst>
                    <a:gd name="T0" fmla="*/ 0 w 1924"/>
                    <a:gd name="T1" fmla="*/ 0 h 1846"/>
                    <a:gd name="T2" fmla="*/ 0 w 1924"/>
                    <a:gd name="T3" fmla="*/ 0 h 1846"/>
                    <a:gd name="T4" fmla="*/ 0 w 1924"/>
                    <a:gd name="T5" fmla="*/ 0 h 1846"/>
                    <a:gd name="T6" fmla="*/ 0 w 1924"/>
                    <a:gd name="T7" fmla="*/ 0 h 1846"/>
                    <a:gd name="T8" fmla="*/ 0 w 1924"/>
                    <a:gd name="T9" fmla="*/ 0 h 18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4"/>
                    <a:gd name="T16" fmla="*/ 0 h 1846"/>
                    <a:gd name="T17" fmla="*/ 1924 w 1924"/>
                    <a:gd name="T18" fmla="*/ 1846 h 18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4" h="1846">
                      <a:moveTo>
                        <a:pt x="1924" y="120"/>
                      </a:moveTo>
                      <a:lnTo>
                        <a:pt x="1924" y="1846"/>
                      </a:lnTo>
                      <a:lnTo>
                        <a:pt x="0" y="1654"/>
                      </a:lnTo>
                      <a:lnTo>
                        <a:pt x="0" y="0"/>
                      </a:lnTo>
                      <a:lnTo>
                        <a:pt x="1924" y="12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33" name="Freeform 244"/>
                <p:cNvSpPr>
                  <a:spLocks/>
                </p:cNvSpPr>
                <p:nvPr/>
              </p:nvSpPr>
              <p:spPr bwMode="auto">
                <a:xfrm>
                  <a:off x="434" y="2817"/>
                  <a:ext cx="188" cy="145"/>
                </a:xfrm>
                <a:custGeom>
                  <a:avLst/>
                  <a:gdLst>
                    <a:gd name="T0" fmla="*/ 0 w 1876"/>
                    <a:gd name="T1" fmla="*/ 0 h 2038"/>
                    <a:gd name="T2" fmla="*/ 0 w 1876"/>
                    <a:gd name="T3" fmla="*/ 0 h 2038"/>
                    <a:gd name="T4" fmla="*/ 0 w 1876"/>
                    <a:gd name="T5" fmla="*/ 0 h 2038"/>
                    <a:gd name="T6" fmla="*/ 0 w 1876"/>
                    <a:gd name="T7" fmla="*/ 0 h 2038"/>
                    <a:gd name="T8" fmla="*/ 0 w 1876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6"/>
                    <a:gd name="T16" fmla="*/ 0 h 2038"/>
                    <a:gd name="T17" fmla="*/ 1876 w 1876"/>
                    <a:gd name="T18" fmla="*/ 2038 h 20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6" h="2038">
                      <a:moveTo>
                        <a:pt x="0" y="2038"/>
                      </a:moveTo>
                      <a:lnTo>
                        <a:pt x="0" y="312"/>
                      </a:lnTo>
                      <a:lnTo>
                        <a:pt x="1876" y="0"/>
                      </a:lnTo>
                      <a:lnTo>
                        <a:pt x="1876" y="1461"/>
                      </a:lnTo>
                      <a:lnTo>
                        <a:pt x="0" y="203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34" name="Freeform 245"/>
                <p:cNvSpPr>
                  <a:spLocks/>
                </p:cNvSpPr>
                <p:nvPr/>
              </p:nvSpPr>
              <p:spPr bwMode="auto">
                <a:xfrm>
                  <a:off x="242" y="2810"/>
                  <a:ext cx="380" cy="29"/>
                </a:xfrm>
                <a:custGeom>
                  <a:avLst/>
                  <a:gdLst>
                    <a:gd name="T0" fmla="*/ 0 w 3800"/>
                    <a:gd name="T1" fmla="*/ 0 h 411"/>
                    <a:gd name="T2" fmla="*/ 0 w 3800"/>
                    <a:gd name="T3" fmla="*/ 0 h 411"/>
                    <a:gd name="T4" fmla="*/ 0 w 3800"/>
                    <a:gd name="T5" fmla="*/ 0 h 411"/>
                    <a:gd name="T6" fmla="*/ 0 w 3800"/>
                    <a:gd name="T7" fmla="*/ 0 h 411"/>
                    <a:gd name="T8" fmla="*/ 0 w 3800"/>
                    <a:gd name="T9" fmla="*/ 0 h 4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00"/>
                    <a:gd name="T16" fmla="*/ 0 h 411"/>
                    <a:gd name="T17" fmla="*/ 3800 w 3800"/>
                    <a:gd name="T18" fmla="*/ 411 h 4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00" h="411">
                      <a:moveTo>
                        <a:pt x="0" y="291"/>
                      </a:moveTo>
                      <a:lnTo>
                        <a:pt x="1949" y="411"/>
                      </a:lnTo>
                      <a:lnTo>
                        <a:pt x="3800" y="99"/>
                      </a:lnTo>
                      <a:lnTo>
                        <a:pt x="1902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215" name="Freeform 246"/>
              <p:cNvSpPr>
                <a:spLocks/>
              </p:cNvSpPr>
              <p:nvPr/>
            </p:nvSpPr>
            <p:spPr bwMode="auto">
              <a:xfrm>
                <a:off x="307" y="2832"/>
                <a:ext cx="52" cy="124"/>
              </a:xfrm>
              <a:custGeom>
                <a:avLst/>
                <a:gdLst>
                  <a:gd name="T0" fmla="*/ 0 w 522"/>
                  <a:gd name="T1" fmla="*/ 0 h 1725"/>
                  <a:gd name="T2" fmla="*/ 0 w 522"/>
                  <a:gd name="T3" fmla="*/ 0 h 1725"/>
                  <a:gd name="T4" fmla="*/ 0 w 522"/>
                  <a:gd name="T5" fmla="*/ 0 h 1725"/>
                  <a:gd name="T6" fmla="*/ 0 w 522"/>
                  <a:gd name="T7" fmla="*/ 0 h 1725"/>
                  <a:gd name="T8" fmla="*/ 0 w 522"/>
                  <a:gd name="T9" fmla="*/ 0 h 17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2"/>
                  <a:gd name="T16" fmla="*/ 0 h 1725"/>
                  <a:gd name="T17" fmla="*/ 522 w 522"/>
                  <a:gd name="T18" fmla="*/ 1725 h 17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2" h="1725">
                    <a:moveTo>
                      <a:pt x="522" y="1725"/>
                    </a:moveTo>
                    <a:lnTo>
                      <a:pt x="522" y="25"/>
                    </a:lnTo>
                    <a:lnTo>
                      <a:pt x="0" y="0"/>
                    </a:lnTo>
                    <a:lnTo>
                      <a:pt x="0" y="1670"/>
                    </a:lnTo>
                    <a:lnTo>
                      <a:pt x="522" y="1725"/>
                    </a:lnTo>
                    <a:close/>
                  </a:path>
                </a:pathLst>
              </a:custGeom>
              <a:solidFill>
                <a:srgbClr val="00E0E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16" name="Freeform 247"/>
              <p:cNvSpPr>
                <a:spLocks/>
              </p:cNvSpPr>
              <p:nvPr/>
            </p:nvSpPr>
            <p:spPr bwMode="auto">
              <a:xfrm>
                <a:off x="513" y="2823"/>
                <a:ext cx="46" cy="123"/>
              </a:xfrm>
              <a:custGeom>
                <a:avLst/>
                <a:gdLst>
                  <a:gd name="T0" fmla="*/ 0 w 462"/>
                  <a:gd name="T1" fmla="*/ 0 h 1714"/>
                  <a:gd name="T2" fmla="*/ 0 w 462"/>
                  <a:gd name="T3" fmla="*/ 0 h 1714"/>
                  <a:gd name="T4" fmla="*/ 0 w 462"/>
                  <a:gd name="T5" fmla="*/ 0 h 1714"/>
                  <a:gd name="T6" fmla="*/ 0 w 462"/>
                  <a:gd name="T7" fmla="*/ 0 h 1714"/>
                  <a:gd name="T8" fmla="*/ 0 w 462"/>
                  <a:gd name="T9" fmla="*/ 0 h 1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2"/>
                  <a:gd name="T16" fmla="*/ 0 h 1714"/>
                  <a:gd name="T17" fmla="*/ 462 w 462"/>
                  <a:gd name="T18" fmla="*/ 1714 h 1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2" h="1714">
                    <a:moveTo>
                      <a:pt x="0" y="99"/>
                    </a:moveTo>
                    <a:lnTo>
                      <a:pt x="0" y="1714"/>
                    </a:lnTo>
                    <a:lnTo>
                      <a:pt x="462" y="1561"/>
                    </a:lnTo>
                    <a:lnTo>
                      <a:pt x="46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A0A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217" name="Freeform 248"/>
              <p:cNvSpPr>
                <a:spLocks/>
              </p:cNvSpPr>
              <p:nvPr/>
            </p:nvSpPr>
            <p:spPr bwMode="auto">
              <a:xfrm>
                <a:off x="306" y="2812"/>
                <a:ext cx="255" cy="22"/>
              </a:xfrm>
              <a:custGeom>
                <a:avLst/>
                <a:gdLst>
                  <a:gd name="T0" fmla="*/ 0 w 2547"/>
                  <a:gd name="T1" fmla="*/ 0 h 312"/>
                  <a:gd name="T2" fmla="*/ 0 w 2547"/>
                  <a:gd name="T3" fmla="*/ 0 h 312"/>
                  <a:gd name="T4" fmla="*/ 0 w 2547"/>
                  <a:gd name="T5" fmla="*/ 0 h 312"/>
                  <a:gd name="T6" fmla="*/ 0 w 2547"/>
                  <a:gd name="T7" fmla="*/ 0 h 312"/>
                  <a:gd name="T8" fmla="*/ 0 w 2547"/>
                  <a:gd name="T9" fmla="*/ 0 h 312"/>
                  <a:gd name="T10" fmla="*/ 0 w 2547"/>
                  <a:gd name="T11" fmla="*/ 0 h 312"/>
                  <a:gd name="T12" fmla="*/ 0 w 2547"/>
                  <a:gd name="T13" fmla="*/ 0 h 312"/>
                  <a:gd name="T14" fmla="*/ 0 w 2547"/>
                  <a:gd name="T15" fmla="*/ 0 h 312"/>
                  <a:gd name="T16" fmla="*/ 0 w 2547"/>
                  <a:gd name="T17" fmla="*/ 0 h 312"/>
                  <a:gd name="T18" fmla="*/ 0 w 2547"/>
                  <a:gd name="T19" fmla="*/ 0 h 312"/>
                  <a:gd name="T20" fmla="*/ 0 w 2547"/>
                  <a:gd name="T21" fmla="*/ 0 h 312"/>
                  <a:gd name="T22" fmla="*/ 0 w 2547"/>
                  <a:gd name="T23" fmla="*/ 0 h 312"/>
                  <a:gd name="T24" fmla="*/ 0 w 2547"/>
                  <a:gd name="T25" fmla="*/ 0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7"/>
                  <a:gd name="T40" fmla="*/ 0 h 312"/>
                  <a:gd name="T41" fmla="*/ 2547 w 2547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7" h="312">
                    <a:moveTo>
                      <a:pt x="530" y="312"/>
                    </a:moveTo>
                    <a:lnTo>
                      <a:pt x="1355" y="192"/>
                    </a:lnTo>
                    <a:lnTo>
                      <a:pt x="2077" y="257"/>
                    </a:lnTo>
                    <a:lnTo>
                      <a:pt x="2547" y="158"/>
                    </a:lnTo>
                    <a:lnTo>
                      <a:pt x="1859" y="112"/>
                    </a:lnTo>
                    <a:lnTo>
                      <a:pt x="2355" y="13"/>
                    </a:lnTo>
                    <a:lnTo>
                      <a:pt x="1804" y="0"/>
                    </a:lnTo>
                    <a:lnTo>
                      <a:pt x="1372" y="64"/>
                    </a:lnTo>
                    <a:lnTo>
                      <a:pt x="876" y="22"/>
                    </a:lnTo>
                    <a:lnTo>
                      <a:pt x="440" y="86"/>
                    </a:lnTo>
                    <a:lnTo>
                      <a:pt x="1009" y="120"/>
                    </a:lnTo>
                    <a:lnTo>
                      <a:pt x="0" y="287"/>
                    </a:lnTo>
                    <a:lnTo>
                      <a:pt x="530" y="312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71692" name="Group 249"/>
              <p:cNvGrpSpPr>
                <a:grpSpLocks/>
              </p:cNvGrpSpPr>
              <p:nvPr/>
            </p:nvGrpSpPr>
            <p:grpSpPr bwMode="auto">
              <a:xfrm>
                <a:off x="317" y="2785"/>
                <a:ext cx="202" cy="42"/>
                <a:chOff x="317" y="2785"/>
                <a:chExt cx="202" cy="42"/>
              </a:xfrm>
            </p:grpSpPr>
            <p:sp>
              <p:nvSpPr>
                <p:cNvPr id="1226" name="Freeform 250"/>
                <p:cNvSpPr>
                  <a:spLocks/>
                </p:cNvSpPr>
                <p:nvPr/>
              </p:nvSpPr>
              <p:spPr bwMode="auto">
                <a:xfrm>
                  <a:off x="439" y="2805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7" name="Freeform 251"/>
                <p:cNvSpPr>
                  <a:spLocks/>
                </p:cNvSpPr>
                <p:nvPr/>
              </p:nvSpPr>
              <p:spPr bwMode="auto">
                <a:xfrm>
                  <a:off x="452" y="2800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8" name="Freeform 252"/>
                <p:cNvSpPr>
                  <a:spLocks/>
                </p:cNvSpPr>
                <p:nvPr/>
              </p:nvSpPr>
              <p:spPr bwMode="auto">
                <a:xfrm>
                  <a:off x="317" y="2785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9" name="Freeform 253"/>
                <p:cNvSpPr>
                  <a:spLocks/>
                </p:cNvSpPr>
                <p:nvPr/>
              </p:nvSpPr>
              <p:spPr bwMode="auto">
                <a:xfrm>
                  <a:off x="398" y="2803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30" name="Freeform 254"/>
                <p:cNvSpPr>
                  <a:spLocks/>
                </p:cNvSpPr>
                <p:nvPr/>
              </p:nvSpPr>
              <p:spPr bwMode="auto">
                <a:xfrm>
                  <a:off x="317" y="2793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31" name="Freeform 255"/>
                <p:cNvSpPr>
                  <a:spLocks/>
                </p:cNvSpPr>
                <p:nvPr/>
              </p:nvSpPr>
              <p:spPr bwMode="auto">
                <a:xfrm>
                  <a:off x="425" y="2803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71695" name="Group 256"/>
              <p:cNvGrpSpPr>
                <a:grpSpLocks/>
              </p:cNvGrpSpPr>
              <p:nvPr/>
            </p:nvGrpSpPr>
            <p:grpSpPr bwMode="auto">
              <a:xfrm>
                <a:off x="317" y="2929"/>
                <a:ext cx="202" cy="42"/>
                <a:chOff x="317" y="2929"/>
                <a:chExt cx="202" cy="42"/>
              </a:xfrm>
            </p:grpSpPr>
            <p:sp>
              <p:nvSpPr>
                <p:cNvPr id="1220" name="Freeform 257"/>
                <p:cNvSpPr>
                  <a:spLocks/>
                </p:cNvSpPr>
                <p:nvPr/>
              </p:nvSpPr>
              <p:spPr bwMode="auto">
                <a:xfrm>
                  <a:off x="439" y="2949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1" name="Freeform 258"/>
                <p:cNvSpPr>
                  <a:spLocks/>
                </p:cNvSpPr>
                <p:nvPr/>
              </p:nvSpPr>
              <p:spPr bwMode="auto">
                <a:xfrm>
                  <a:off x="452" y="2944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2" name="Freeform 259"/>
                <p:cNvSpPr>
                  <a:spLocks/>
                </p:cNvSpPr>
                <p:nvPr/>
              </p:nvSpPr>
              <p:spPr bwMode="auto">
                <a:xfrm>
                  <a:off x="317" y="2929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3" name="Freeform 260"/>
                <p:cNvSpPr>
                  <a:spLocks/>
                </p:cNvSpPr>
                <p:nvPr/>
              </p:nvSpPr>
              <p:spPr bwMode="auto">
                <a:xfrm>
                  <a:off x="398" y="2947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4" name="Freeform 261"/>
                <p:cNvSpPr>
                  <a:spLocks/>
                </p:cNvSpPr>
                <p:nvPr/>
              </p:nvSpPr>
              <p:spPr bwMode="auto">
                <a:xfrm>
                  <a:off x="317" y="2937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25" name="Freeform 262"/>
                <p:cNvSpPr>
                  <a:spLocks/>
                </p:cNvSpPr>
                <p:nvPr/>
              </p:nvSpPr>
              <p:spPr bwMode="auto">
                <a:xfrm>
                  <a:off x="425" y="2947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sp>
          <p:nvSpPr>
            <p:cNvPr id="1089" name="Rectangle 263"/>
            <p:cNvSpPr>
              <a:spLocks noChangeArrowheads="1"/>
            </p:cNvSpPr>
            <p:nvPr/>
          </p:nvSpPr>
          <p:spPr bwMode="auto">
            <a:xfrm>
              <a:off x="1217" y="1857"/>
              <a:ext cx="95" cy="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71696" name="Group 264"/>
            <p:cNvGrpSpPr>
              <a:grpSpLocks/>
            </p:cNvGrpSpPr>
            <p:nvPr/>
          </p:nvGrpSpPr>
          <p:grpSpPr bwMode="auto">
            <a:xfrm>
              <a:off x="1399" y="1955"/>
              <a:ext cx="126" cy="97"/>
              <a:chOff x="242" y="2785"/>
              <a:chExt cx="380" cy="186"/>
            </a:xfrm>
          </p:grpSpPr>
          <p:grpSp>
            <p:nvGrpSpPr>
              <p:cNvPr id="71697" name="Group 265"/>
              <p:cNvGrpSpPr>
                <a:grpSpLocks/>
              </p:cNvGrpSpPr>
              <p:nvPr/>
            </p:nvGrpSpPr>
            <p:grpSpPr bwMode="auto">
              <a:xfrm>
                <a:off x="242" y="2810"/>
                <a:ext cx="380" cy="152"/>
                <a:chOff x="242" y="2810"/>
                <a:chExt cx="380" cy="152"/>
              </a:xfrm>
            </p:grpSpPr>
            <p:sp>
              <p:nvSpPr>
                <p:cNvPr id="1211" name="Freeform 266"/>
                <p:cNvSpPr>
                  <a:spLocks/>
                </p:cNvSpPr>
                <p:nvPr/>
              </p:nvSpPr>
              <p:spPr bwMode="auto">
                <a:xfrm>
                  <a:off x="242" y="2830"/>
                  <a:ext cx="192" cy="132"/>
                </a:xfrm>
                <a:custGeom>
                  <a:avLst/>
                  <a:gdLst>
                    <a:gd name="T0" fmla="*/ 0 w 1924"/>
                    <a:gd name="T1" fmla="*/ 0 h 1846"/>
                    <a:gd name="T2" fmla="*/ 0 w 1924"/>
                    <a:gd name="T3" fmla="*/ 0 h 1846"/>
                    <a:gd name="T4" fmla="*/ 0 w 1924"/>
                    <a:gd name="T5" fmla="*/ 0 h 1846"/>
                    <a:gd name="T6" fmla="*/ 0 w 1924"/>
                    <a:gd name="T7" fmla="*/ 0 h 1846"/>
                    <a:gd name="T8" fmla="*/ 0 w 1924"/>
                    <a:gd name="T9" fmla="*/ 0 h 18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4"/>
                    <a:gd name="T16" fmla="*/ 0 h 1846"/>
                    <a:gd name="T17" fmla="*/ 1924 w 1924"/>
                    <a:gd name="T18" fmla="*/ 1846 h 18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4" h="1846">
                      <a:moveTo>
                        <a:pt x="1924" y="120"/>
                      </a:moveTo>
                      <a:lnTo>
                        <a:pt x="1924" y="1846"/>
                      </a:lnTo>
                      <a:lnTo>
                        <a:pt x="0" y="1654"/>
                      </a:lnTo>
                      <a:lnTo>
                        <a:pt x="0" y="0"/>
                      </a:lnTo>
                      <a:lnTo>
                        <a:pt x="1924" y="12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12" name="Freeform 267"/>
                <p:cNvSpPr>
                  <a:spLocks/>
                </p:cNvSpPr>
                <p:nvPr/>
              </p:nvSpPr>
              <p:spPr bwMode="auto">
                <a:xfrm>
                  <a:off x="434" y="2817"/>
                  <a:ext cx="188" cy="145"/>
                </a:xfrm>
                <a:custGeom>
                  <a:avLst/>
                  <a:gdLst>
                    <a:gd name="T0" fmla="*/ 0 w 1876"/>
                    <a:gd name="T1" fmla="*/ 0 h 2038"/>
                    <a:gd name="T2" fmla="*/ 0 w 1876"/>
                    <a:gd name="T3" fmla="*/ 0 h 2038"/>
                    <a:gd name="T4" fmla="*/ 0 w 1876"/>
                    <a:gd name="T5" fmla="*/ 0 h 2038"/>
                    <a:gd name="T6" fmla="*/ 0 w 1876"/>
                    <a:gd name="T7" fmla="*/ 0 h 2038"/>
                    <a:gd name="T8" fmla="*/ 0 w 1876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6"/>
                    <a:gd name="T16" fmla="*/ 0 h 2038"/>
                    <a:gd name="T17" fmla="*/ 1876 w 1876"/>
                    <a:gd name="T18" fmla="*/ 2038 h 20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6" h="2038">
                      <a:moveTo>
                        <a:pt x="0" y="2038"/>
                      </a:moveTo>
                      <a:lnTo>
                        <a:pt x="0" y="312"/>
                      </a:lnTo>
                      <a:lnTo>
                        <a:pt x="1876" y="0"/>
                      </a:lnTo>
                      <a:lnTo>
                        <a:pt x="1876" y="1461"/>
                      </a:lnTo>
                      <a:lnTo>
                        <a:pt x="0" y="203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13" name="Freeform 268"/>
                <p:cNvSpPr>
                  <a:spLocks/>
                </p:cNvSpPr>
                <p:nvPr/>
              </p:nvSpPr>
              <p:spPr bwMode="auto">
                <a:xfrm>
                  <a:off x="242" y="2810"/>
                  <a:ext cx="380" cy="29"/>
                </a:xfrm>
                <a:custGeom>
                  <a:avLst/>
                  <a:gdLst>
                    <a:gd name="T0" fmla="*/ 0 w 3800"/>
                    <a:gd name="T1" fmla="*/ 0 h 411"/>
                    <a:gd name="T2" fmla="*/ 0 w 3800"/>
                    <a:gd name="T3" fmla="*/ 0 h 411"/>
                    <a:gd name="T4" fmla="*/ 0 w 3800"/>
                    <a:gd name="T5" fmla="*/ 0 h 411"/>
                    <a:gd name="T6" fmla="*/ 0 w 3800"/>
                    <a:gd name="T7" fmla="*/ 0 h 411"/>
                    <a:gd name="T8" fmla="*/ 0 w 3800"/>
                    <a:gd name="T9" fmla="*/ 0 h 4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00"/>
                    <a:gd name="T16" fmla="*/ 0 h 411"/>
                    <a:gd name="T17" fmla="*/ 3800 w 3800"/>
                    <a:gd name="T18" fmla="*/ 411 h 4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00" h="411">
                      <a:moveTo>
                        <a:pt x="0" y="291"/>
                      </a:moveTo>
                      <a:lnTo>
                        <a:pt x="1949" y="411"/>
                      </a:lnTo>
                      <a:lnTo>
                        <a:pt x="3800" y="99"/>
                      </a:lnTo>
                      <a:lnTo>
                        <a:pt x="1902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194" name="Freeform 269"/>
              <p:cNvSpPr>
                <a:spLocks/>
              </p:cNvSpPr>
              <p:nvPr/>
            </p:nvSpPr>
            <p:spPr bwMode="auto">
              <a:xfrm>
                <a:off x="307" y="2832"/>
                <a:ext cx="52" cy="124"/>
              </a:xfrm>
              <a:custGeom>
                <a:avLst/>
                <a:gdLst>
                  <a:gd name="T0" fmla="*/ 0 w 522"/>
                  <a:gd name="T1" fmla="*/ 0 h 1725"/>
                  <a:gd name="T2" fmla="*/ 0 w 522"/>
                  <a:gd name="T3" fmla="*/ 0 h 1725"/>
                  <a:gd name="T4" fmla="*/ 0 w 522"/>
                  <a:gd name="T5" fmla="*/ 0 h 1725"/>
                  <a:gd name="T6" fmla="*/ 0 w 522"/>
                  <a:gd name="T7" fmla="*/ 0 h 1725"/>
                  <a:gd name="T8" fmla="*/ 0 w 522"/>
                  <a:gd name="T9" fmla="*/ 0 h 17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2"/>
                  <a:gd name="T16" fmla="*/ 0 h 1725"/>
                  <a:gd name="T17" fmla="*/ 522 w 522"/>
                  <a:gd name="T18" fmla="*/ 1725 h 17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2" h="1725">
                    <a:moveTo>
                      <a:pt x="522" y="1725"/>
                    </a:moveTo>
                    <a:lnTo>
                      <a:pt x="522" y="25"/>
                    </a:lnTo>
                    <a:lnTo>
                      <a:pt x="0" y="0"/>
                    </a:lnTo>
                    <a:lnTo>
                      <a:pt x="0" y="1670"/>
                    </a:lnTo>
                    <a:lnTo>
                      <a:pt x="522" y="1725"/>
                    </a:lnTo>
                    <a:close/>
                  </a:path>
                </a:pathLst>
              </a:custGeom>
              <a:solidFill>
                <a:srgbClr val="00E0E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95" name="Freeform 270"/>
              <p:cNvSpPr>
                <a:spLocks/>
              </p:cNvSpPr>
              <p:nvPr/>
            </p:nvSpPr>
            <p:spPr bwMode="auto">
              <a:xfrm>
                <a:off x="513" y="2823"/>
                <a:ext cx="46" cy="123"/>
              </a:xfrm>
              <a:custGeom>
                <a:avLst/>
                <a:gdLst>
                  <a:gd name="T0" fmla="*/ 0 w 462"/>
                  <a:gd name="T1" fmla="*/ 0 h 1714"/>
                  <a:gd name="T2" fmla="*/ 0 w 462"/>
                  <a:gd name="T3" fmla="*/ 0 h 1714"/>
                  <a:gd name="T4" fmla="*/ 0 w 462"/>
                  <a:gd name="T5" fmla="*/ 0 h 1714"/>
                  <a:gd name="T6" fmla="*/ 0 w 462"/>
                  <a:gd name="T7" fmla="*/ 0 h 1714"/>
                  <a:gd name="T8" fmla="*/ 0 w 462"/>
                  <a:gd name="T9" fmla="*/ 0 h 1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2"/>
                  <a:gd name="T16" fmla="*/ 0 h 1714"/>
                  <a:gd name="T17" fmla="*/ 462 w 462"/>
                  <a:gd name="T18" fmla="*/ 1714 h 1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2" h="1714">
                    <a:moveTo>
                      <a:pt x="0" y="99"/>
                    </a:moveTo>
                    <a:lnTo>
                      <a:pt x="0" y="1714"/>
                    </a:lnTo>
                    <a:lnTo>
                      <a:pt x="462" y="1561"/>
                    </a:lnTo>
                    <a:lnTo>
                      <a:pt x="46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A0A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96" name="Freeform 271"/>
              <p:cNvSpPr>
                <a:spLocks/>
              </p:cNvSpPr>
              <p:nvPr/>
            </p:nvSpPr>
            <p:spPr bwMode="auto">
              <a:xfrm>
                <a:off x="306" y="2812"/>
                <a:ext cx="255" cy="22"/>
              </a:xfrm>
              <a:custGeom>
                <a:avLst/>
                <a:gdLst>
                  <a:gd name="T0" fmla="*/ 0 w 2547"/>
                  <a:gd name="T1" fmla="*/ 0 h 312"/>
                  <a:gd name="T2" fmla="*/ 0 w 2547"/>
                  <a:gd name="T3" fmla="*/ 0 h 312"/>
                  <a:gd name="T4" fmla="*/ 0 w 2547"/>
                  <a:gd name="T5" fmla="*/ 0 h 312"/>
                  <a:gd name="T6" fmla="*/ 0 w 2547"/>
                  <a:gd name="T7" fmla="*/ 0 h 312"/>
                  <a:gd name="T8" fmla="*/ 0 w 2547"/>
                  <a:gd name="T9" fmla="*/ 0 h 312"/>
                  <a:gd name="T10" fmla="*/ 0 w 2547"/>
                  <a:gd name="T11" fmla="*/ 0 h 312"/>
                  <a:gd name="T12" fmla="*/ 0 w 2547"/>
                  <a:gd name="T13" fmla="*/ 0 h 312"/>
                  <a:gd name="T14" fmla="*/ 0 w 2547"/>
                  <a:gd name="T15" fmla="*/ 0 h 312"/>
                  <a:gd name="T16" fmla="*/ 0 w 2547"/>
                  <a:gd name="T17" fmla="*/ 0 h 312"/>
                  <a:gd name="T18" fmla="*/ 0 w 2547"/>
                  <a:gd name="T19" fmla="*/ 0 h 312"/>
                  <a:gd name="T20" fmla="*/ 0 w 2547"/>
                  <a:gd name="T21" fmla="*/ 0 h 312"/>
                  <a:gd name="T22" fmla="*/ 0 w 2547"/>
                  <a:gd name="T23" fmla="*/ 0 h 312"/>
                  <a:gd name="T24" fmla="*/ 0 w 2547"/>
                  <a:gd name="T25" fmla="*/ 0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7"/>
                  <a:gd name="T40" fmla="*/ 0 h 312"/>
                  <a:gd name="T41" fmla="*/ 2547 w 2547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7" h="312">
                    <a:moveTo>
                      <a:pt x="530" y="312"/>
                    </a:moveTo>
                    <a:lnTo>
                      <a:pt x="1355" y="192"/>
                    </a:lnTo>
                    <a:lnTo>
                      <a:pt x="2077" y="257"/>
                    </a:lnTo>
                    <a:lnTo>
                      <a:pt x="2547" y="158"/>
                    </a:lnTo>
                    <a:lnTo>
                      <a:pt x="1859" y="112"/>
                    </a:lnTo>
                    <a:lnTo>
                      <a:pt x="2355" y="13"/>
                    </a:lnTo>
                    <a:lnTo>
                      <a:pt x="1804" y="0"/>
                    </a:lnTo>
                    <a:lnTo>
                      <a:pt x="1372" y="64"/>
                    </a:lnTo>
                    <a:lnTo>
                      <a:pt x="876" y="22"/>
                    </a:lnTo>
                    <a:lnTo>
                      <a:pt x="440" y="86"/>
                    </a:lnTo>
                    <a:lnTo>
                      <a:pt x="1009" y="120"/>
                    </a:lnTo>
                    <a:lnTo>
                      <a:pt x="0" y="287"/>
                    </a:lnTo>
                    <a:lnTo>
                      <a:pt x="530" y="312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71698" name="Group 272"/>
              <p:cNvGrpSpPr>
                <a:grpSpLocks/>
              </p:cNvGrpSpPr>
              <p:nvPr/>
            </p:nvGrpSpPr>
            <p:grpSpPr bwMode="auto">
              <a:xfrm>
                <a:off x="317" y="2785"/>
                <a:ext cx="202" cy="42"/>
                <a:chOff x="317" y="2785"/>
                <a:chExt cx="202" cy="42"/>
              </a:xfrm>
            </p:grpSpPr>
            <p:sp>
              <p:nvSpPr>
                <p:cNvPr id="1205" name="Freeform 273"/>
                <p:cNvSpPr>
                  <a:spLocks/>
                </p:cNvSpPr>
                <p:nvPr/>
              </p:nvSpPr>
              <p:spPr bwMode="auto">
                <a:xfrm>
                  <a:off x="439" y="2805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6" name="Freeform 274"/>
                <p:cNvSpPr>
                  <a:spLocks/>
                </p:cNvSpPr>
                <p:nvPr/>
              </p:nvSpPr>
              <p:spPr bwMode="auto">
                <a:xfrm>
                  <a:off x="452" y="2800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7" name="Freeform 275"/>
                <p:cNvSpPr>
                  <a:spLocks/>
                </p:cNvSpPr>
                <p:nvPr/>
              </p:nvSpPr>
              <p:spPr bwMode="auto">
                <a:xfrm>
                  <a:off x="317" y="2785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8" name="Freeform 276"/>
                <p:cNvSpPr>
                  <a:spLocks/>
                </p:cNvSpPr>
                <p:nvPr/>
              </p:nvSpPr>
              <p:spPr bwMode="auto">
                <a:xfrm>
                  <a:off x="398" y="2803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9" name="Freeform 277"/>
                <p:cNvSpPr>
                  <a:spLocks/>
                </p:cNvSpPr>
                <p:nvPr/>
              </p:nvSpPr>
              <p:spPr bwMode="auto">
                <a:xfrm>
                  <a:off x="317" y="2793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10" name="Freeform 278"/>
                <p:cNvSpPr>
                  <a:spLocks/>
                </p:cNvSpPr>
                <p:nvPr/>
              </p:nvSpPr>
              <p:spPr bwMode="auto">
                <a:xfrm>
                  <a:off x="425" y="2803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71699" name="Group 279"/>
              <p:cNvGrpSpPr>
                <a:grpSpLocks/>
              </p:cNvGrpSpPr>
              <p:nvPr/>
            </p:nvGrpSpPr>
            <p:grpSpPr bwMode="auto">
              <a:xfrm>
                <a:off x="317" y="2929"/>
                <a:ext cx="202" cy="42"/>
                <a:chOff x="317" y="2929"/>
                <a:chExt cx="202" cy="42"/>
              </a:xfrm>
            </p:grpSpPr>
            <p:sp>
              <p:nvSpPr>
                <p:cNvPr id="1199" name="Freeform 280"/>
                <p:cNvSpPr>
                  <a:spLocks/>
                </p:cNvSpPr>
                <p:nvPr/>
              </p:nvSpPr>
              <p:spPr bwMode="auto">
                <a:xfrm>
                  <a:off x="439" y="2949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0" name="Freeform 281"/>
                <p:cNvSpPr>
                  <a:spLocks/>
                </p:cNvSpPr>
                <p:nvPr/>
              </p:nvSpPr>
              <p:spPr bwMode="auto">
                <a:xfrm>
                  <a:off x="452" y="2944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1" name="Freeform 282"/>
                <p:cNvSpPr>
                  <a:spLocks/>
                </p:cNvSpPr>
                <p:nvPr/>
              </p:nvSpPr>
              <p:spPr bwMode="auto">
                <a:xfrm>
                  <a:off x="317" y="2929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2" name="Freeform 283"/>
                <p:cNvSpPr>
                  <a:spLocks/>
                </p:cNvSpPr>
                <p:nvPr/>
              </p:nvSpPr>
              <p:spPr bwMode="auto">
                <a:xfrm>
                  <a:off x="398" y="2947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3" name="Freeform 284"/>
                <p:cNvSpPr>
                  <a:spLocks/>
                </p:cNvSpPr>
                <p:nvPr/>
              </p:nvSpPr>
              <p:spPr bwMode="auto">
                <a:xfrm>
                  <a:off x="317" y="2937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204" name="Freeform 285"/>
                <p:cNvSpPr>
                  <a:spLocks/>
                </p:cNvSpPr>
                <p:nvPr/>
              </p:nvSpPr>
              <p:spPr bwMode="auto">
                <a:xfrm>
                  <a:off x="425" y="2947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71700" name="Group 286"/>
            <p:cNvGrpSpPr>
              <a:grpSpLocks/>
            </p:cNvGrpSpPr>
            <p:nvPr/>
          </p:nvGrpSpPr>
          <p:grpSpPr bwMode="auto">
            <a:xfrm>
              <a:off x="1399" y="2030"/>
              <a:ext cx="126" cy="97"/>
              <a:chOff x="242" y="2785"/>
              <a:chExt cx="380" cy="186"/>
            </a:xfrm>
          </p:grpSpPr>
          <p:grpSp>
            <p:nvGrpSpPr>
              <p:cNvPr id="71701" name="Group 287"/>
              <p:cNvGrpSpPr>
                <a:grpSpLocks/>
              </p:cNvGrpSpPr>
              <p:nvPr/>
            </p:nvGrpSpPr>
            <p:grpSpPr bwMode="auto">
              <a:xfrm>
                <a:off x="242" y="2810"/>
                <a:ext cx="380" cy="152"/>
                <a:chOff x="242" y="2810"/>
                <a:chExt cx="380" cy="152"/>
              </a:xfrm>
            </p:grpSpPr>
            <p:sp>
              <p:nvSpPr>
                <p:cNvPr id="1190" name="Freeform 288"/>
                <p:cNvSpPr>
                  <a:spLocks/>
                </p:cNvSpPr>
                <p:nvPr/>
              </p:nvSpPr>
              <p:spPr bwMode="auto">
                <a:xfrm>
                  <a:off x="242" y="2830"/>
                  <a:ext cx="192" cy="132"/>
                </a:xfrm>
                <a:custGeom>
                  <a:avLst/>
                  <a:gdLst>
                    <a:gd name="T0" fmla="*/ 0 w 1924"/>
                    <a:gd name="T1" fmla="*/ 0 h 1846"/>
                    <a:gd name="T2" fmla="*/ 0 w 1924"/>
                    <a:gd name="T3" fmla="*/ 0 h 1846"/>
                    <a:gd name="T4" fmla="*/ 0 w 1924"/>
                    <a:gd name="T5" fmla="*/ 0 h 1846"/>
                    <a:gd name="T6" fmla="*/ 0 w 1924"/>
                    <a:gd name="T7" fmla="*/ 0 h 1846"/>
                    <a:gd name="T8" fmla="*/ 0 w 1924"/>
                    <a:gd name="T9" fmla="*/ 0 h 18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4"/>
                    <a:gd name="T16" fmla="*/ 0 h 1846"/>
                    <a:gd name="T17" fmla="*/ 1924 w 1924"/>
                    <a:gd name="T18" fmla="*/ 1846 h 18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4" h="1846">
                      <a:moveTo>
                        <a:pt x="1924" y="120"/>
                      </a:moveTo>
                      <a:lnTo>
                        <a:pt x="1924" y="1846"/>
                      </a:lnTo>
                      <a:lnTo>
                        <a:pt x="0" y="1654"/>
                      </a:lnTo>
                      <a:lnTo>
                        <a:pt x="0" y="0"/>
                      </a:lnTo>
                      <a:lnTo>
                        <a:pt x="1924" y="12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91" name="Freeform 289"/>
                <p:cNvSpPr>
                  <a:spLocks/>
                </p:cNvSpPr>
                <p:nvPr/>
              </p:nvSpPr>
              <p:spPr bwMode="auto">
                <a:xfrm>
                  <a:off x="434" y="2817"/>
                  <a:ext cx="188" cy="145"/>
                </a:xfrm>
                <a:custGeom>
                  <a:avLst/>
                  <a:gdLst>
                    <a:gd name="T0" fmla="*/ 0 w 1876"/>
                    <a:gd name="T1" fmla="*/ 0 h 2038"/>
                    <a:gd name="T2" fmla="*/ 0 w 1876"/>
                    <a:gd name="T3" fmla="*/ 0 h 2038"/>
                    <a:gd name="T4" fmla="*/ 0 w 1876"/>
                    <a:gd name="T5" fmla="*/ 0 h 2038"/>
                    <a:gd name="T6" fmla="*/ 0 w 1876"/>
                    <a:gd name="T7" fmla="*/ 0 h 2038"/>
                    <a:gd name="T8" fmla="*/ 0 w 1876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6"/>
                    <a:gd name="T16" fmla="*/ 0 h 2038"/>
                    <a:gd name="T17" fmla="*/ 1876 w 1876"/>
                    <a:gd name="T18" fmla="*/ 2038 h 20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6" h="2038">
                      <a:moveTo>
                        <a:pt x="0" y="2038"/>
                      </a:moveTo>
                      <a:lnTo>
                        <a:pt x="0" y="312"/>
                      </a:lnTo>
                      <a:lnTo>
                        <a:pt x="1876" y="0"/>
                      </a:lnTo>
                      <a:lnTo>
                        <a:pt x="1876" y="1461"/>
                      </a:lnTo>
                      <a:lnTo>
                        <a:pt x="0" y="203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92" name="Freeform 290"/>
                <p:cNvSpPr>
                  <a:spLocks/>
                </p:cNvSpPr>
                <p:nvPr/>
              </p:nvSpPr>
              <p:spPr bwMode="auto">
                <a:xfrm>
                  <a:off x="242" y="2810"/>
                  <a:ext cx="380" cy="29"/>
                </a:xfrm>
                <a:custGeom>
                  <a:avLst/>
                  <a:gdLst>
                    <a:gd name="T0" fmla="*/ 0 w 3800"/>
                    <a:gd name="T1" fmla="*/ 0 h 411"/>
                    <a:gd name="T2" fmla="*/ 0 w 3800"/>
                    <a:gd name="T3" fmla="*/ 0 h 411"/>
                    <a:gd name="T4" fmla="*/ 0 w 3800"/>
                    <a:gd name="T5" fmla="*/ 0 h 411"/>
                    <a:gd name="T6" fmla="*/ 0 w 3800"/>
                    <a:gd name="T7" fmla="*/ 0 h 411"/>
                    <a:gd name="T8" fmla="*/ 0 w 3800"/>
                    <a:gd name="T9" fmla="*/ 0 h 4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00"/>
                    <a:gd name="T16" fmla="*/ 0 h 411"/>
                    <a:gd name="T17" fmla="*/ 3800 w 3800"/>
                    <a:gd name="T18" fmla="*/ 411 h 4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00" h="411">
                      <a:moveTo>
                        <a:pt x="0" y="291"/>
                      </a:moveTo>
                      <a:lnTo>
                        <a:pt x="1949" y="411"/>
                      </a:lnTo>
                      <a:lnTo>
                        <a:pt x="3800" y="99"/>
                      </a:lnTo>
                      <a:lnTo>
                        <a:pt x="1902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173" name="Freeform 291"/>
              <p:cNvSpPr>
                <a:spLocks/>
              </p:cNvSpPr>
              <p:nvPr/>
            </p:nvSpPr>
            <p:spPr bwMode="auto">
              <a:xfrm>
                <a:off x="307" y="2832"/>
                <a:ext cx="52" cy="124"/>
              </a:xfrm>
              <a:custGeom>
                <a:avLst/>
                <a:gdLst>
                  <a:gd name="T0" fmla="*/ 0 w 522"/>
                  <a:gd name="T1" fmla="*/ 0 h 1725"/>
                  <a:gd name="T2" fmla="*/ 0 w 522"/>
                  <a:gd name="T3" fmla="*/ 0 h 1725"/>
                  <a:gd name="T4" fmla="*/ 0 w 522"/>
                  <a:gd name="T5" fmla="*/ 0 h 1725"/>
                  <a:gd name="T6" fmla="*/ 0 w 522"/>
                  <a:gd name="T7" fmla="*/ 0 h 1725"/>
                  <a:gd name="T8" fmla="*/ 0 w 522"/>
                  <a:gd name="T9" fmla="*/ 0 h 17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2"/>
                  <a:gd name="T16" fmla="*/ 0 h 1725"/>
                  <a:gd name="T17" fmla="*/ 522 w 522"/>
                  <a:gd name="T18" fmla="*/ 1725 h 17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2" h="1725">
                    <a:moveTo>
                      <a:pt x="522" y="1725"/>
                    </a:moveTo>
                    <a:lnTo>
                      <a:pt x="522" y="25"/>
                    </a:lnTo>
                    <a:lnTo>
                      <a:pt x="0" y="0"/>
                    </a:lnTo>
                    <a:lnTo>
                      <a:pt x="0" y="1670"/>
                    </a:lnTo>
                    <a:lnTo>
                      <a:pt x="522" y="1725"/>
                    </a:lnTo>
                    <a:close/>
                  </a:path>
                </a:pathLst>
              </a:custGeom>
              <a:solidFill>
                <a:srgbClr val="00E0E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74" name="Freeform 292"/>
              <p:cNvSpPr>
                <a:spLocks/>
              </p:cNvSpPr>
              <p:nvPr/>
            </p:nvSpPr>
            <p:spPr bwMode="auto">
              <a:xfrm>
                <a:off x="513" y="2823"/>
                <a:ext cx="46" cy="123"/>
              </a:xfrm>
              <a:custGeom>
                <a:avLst/>
                <a:gdLst>
                  <a:gd name="T0" fmla="*/ 0 w 462"/>
                  <a:gd name="T1" fmla="*/ 0 h 1714"/>
                  <a:gd name="T2" fmla="*/ 0 w 462"/>
                  <a:gd name="T3" fmla="*/ 0 h 1714"/>
                  <a:gd name="T4" fmla="*/ 0 w 462"/>
                  <a:gd name="T5" fmla="*/ 0 h 1714"/>
                  <a:gd name="T6" fmla="*/ 0 w 462"/>
                  <a:gd name="T7" fmla="*/ 0 h 1714"/>
                  <a:gd name="T8" fmla="*/ 0 w 462"/>
                  <a:gd name="T9" fmla="*/ 0 h 1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2"/>
                  <a:gd name="T16" fmla="*/ 0 h 1714"/>
                  <a:gd name="T17" fmla="*/ 462 w 462"/>
                  <a:gd name="T18" fmla="*/ 1714 h 1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2" h="1714">
                    <a:moveTo>
                      <a:pt x="0" y="99"/>
                    </a:moveTo>
                    <a:lnTo>
                      <a:pt x="0" y="1714"/>
                    </a:lnTo>
                    <a:lnTo>
                      <a:pt x="462" y="1561"/>
                    </a:lnTo>
                    <a:lnTo>
                      <a:pt x="46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A0A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75" name="Freeform 293"/>
              <p:cNvSpPr>
                <a:spLocks/>
              </p:cNvSpPr>
              <p:nvPr/>
            </p:nvSpPr>
            <p:spPr bwMode="auto">
              <a:xfrm>
                <a:off x="306" y="2812"/>
                <a:ext cx="255" cy="22"/>
              </a:xfrm>
              <a:custGeom>
                <a:avLst/>
                <a:gdLst>
                  <a:gd name="T0" fmla="*/ 0 w 2547"/>
                  <a:gd name="T1" fmla="*/ 0 h 312"/>
                  <a:gd name="T2" fmla="*/ 0 w 2547"/>
                  <a:gd name="T3" fmla="*/ 0 h 312"/>
                  <a:gd name="T4" fmla="*/ 0 w 2547"/>
                  <a:gd name="T5" fmla="*/ 0 h 312"/>
                  <a:gd name="T6" fmla="*/ 0 w 2547"/>
                  <a:gd name="T7" fmla="*/ 0 h 312"/>
                  <a:gd name="T8" fmla="*/ 0 w 2547"/>
                  <a:gd name="T9" fmla="*/ 0 h 312"/>
                  <a:gd name="T10" fmla="*/ 0 w 2547"/>
                  <a:gd name="T11" fmla="*/ 0 h 312"/>
                  <a:gd name="T12" fmla="*/ 0 w 2547"/>
                  <a:gd name="T13" fmla="*/ 0 h 312"/>
                  <a:gd name="T14" fmla="*/ 0 w 2547"/>
                  <a:gd name="T15" fmla="*/ 0 h 312"/>
                  <a:gd name="T16" fmla="*/ 0 w 2547"/>
                  <a:gd name="T17" fmla="*/ 0 h 312"/>
                  <a:gd name="T18" fmla="*/ 0 w 2547"/>
                  <a:gd name="T19" fmla="*/ 0 h 312"/>
                  <a:gd name="T20" fmla="*/ 0 w 2547"/>
                  <a:gd name="T21" fmla="*/ 0 h 312"/>
                  <a:gd name="T22" fmla="*/ 0 w 2547"/>
                  <a:gd name="T23" fmla="*/ 0 h 312"/>
                  <a:gd name="T24" fmla="*/ 0 w 2547"/>
                  <a:gd name="T25" fmla="*/ 0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7"/>
                  <a:gd name="T40" fmla="*/ 0 h 312"/>
                  <a:gd name="T41" fmla="*/ 2547 w 2547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7" h="312">
                    <a:moveTo>
                      <a:pt x="530" y="312"/>
                    </a:moveTo>
                    <a:lnTo>
                      <a:pt x="1355" y="192"/>
                    </a:lnTo>
                    <a:lnTo>
                      <a:pt x="2077" y="257"/>
                    </a:lnTo>
                    <a:lnTo>
                      <a:pt x="2547" y="158"/>
                    </a:lnTo>
                    <a:lnTo>
                      <a:pt x="1859" y="112"/>
                    </a:lnTo>
                    <a:lnTo>
                      <a:pt x="2355" y="13"/>
                    </a:lnTo>
                    <a:lnTo>
                      <a:pt x="1804" y="0"/>
                    </a:lnTo>
                    <a:lnTo>
                      <a:pt x="1372" y="64"/>
                    </a:lnTo>
                    <a:lnTo>
                      <a:pt x="876" y="22"/>
                    </a:lnTo>
                    <a:lnTo>
                      <a:pt x="440" y="86"/>
                    </a:lnTo>
                    <a:lnTo>
                      <a:pt x="1009" y="120"/>
                    </a:lnTo>
                    <a:lnTo>
                      <a:pt x="0" y="287"/>
                    </a:lnTo>
                    <a:lnTo>
                      <a:pt x="530" y="312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71702" name="Group 294"/>
              <p:cNvGrpSpPr>
                <a:grpSpLocks/>
              </p:cNvGrpSpPr>
              <p:nvPr/>
            </p:nvGrpSpPr>
            <p:grpSpPr bwMode="auto">
              <a:xfrm>
                <a:off x="317" y="2785"/>
                <a:ext cx="202" cy="42"/>
                <a:chOff x="317" y="2785"/>
                <a:chExt cx="202" cy="42"/>
              </a:xfrm>
            </p:grpSpPr>
            <p:sp>
              <p:nvSpPr>
                <p:cNvPr id="1184" name="Freeform 295"/>
                <p:cNvSpPr>
                  <a:spLocks/>
                </p:cNvSpPr>
                <p:nvPr/>
              </p:nvSpPr>
              <p:spPr bwMode="auto">
                <a:xfrm>
                  <a:off x="439" y="2805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5" name="Freeform 296"/>
                <p:cNvSpPr>
                  <a:spLocks/>
                </p:cNvSpPr>
                <p:nvPr/>
              </p:nvSpPr>
              <p:spPr bwMode="auto">
                <a:xfrm>
                  <a:off x="452" y="2800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6" name="Freeform 297"/>
                <p:cNvSpPr>
                  <a:spLocks/>
                </p:cNvSpPr>
                <p:nvPr/>
              </p:nvSpPr>
              <p:spPr bwMode="auto">
                <a:xfrm>
                  <a:off x="317" y="2785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7" name="Freeform 298"/>
                <p:cNvSpPr>
                  <a:spLocks/>
                </p:cNvSpPr>
                <p:nvPr/>
              </p:nvSpPr>
              <p:spPr bwMode="auto">
                <a:xfrm>
                  <a:off x="398" y="2803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8" name="Freeform 299"/>
                <p:cNvSpPr>
                  <a:spLocks/>
                </p:cNvSpPr>
                <p:nvPr/>
              </p:nvSpPr>
              <p:spPr bwMode="auto">
                <a:xfrm>
                  <a:off x="317" y="2793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9" name="Freeform 300"/>
                <p:cNvSpPr>
                  <a:spLocks/>
                </p:cNvSpPr>
                <p:nvPr/>
              </p:nvSpPr>
              <p:spPr bwMode="auto">
                <a:xfrm>
                  <a:off x="425" y="2803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71703" name="Group 301"/>
              <p:cNvGrpSpPr>
                <a:grpSpLocks/>
              </p:cNvGrpSpPr>
              <p:nvPr/>
            </p:nvGrpSpPr>
            <p:grpSpPr bwMode="auto">
              <a:xfrm>
                <a:off x="317" y="2929"/>
                <a:ext cx="202" cy="42"/>
                <a:chOff x="317" y="2929"/>
                <a:chExt cx="202" cy="42"/>
              </a:xfrm>
            </p:grpSpPr>
            <p:sp>
              <p:nvSpPr>
                <p:cNvPr id="1178" name="Freeform 302"/>
                <p:cNvSpPr>
                  <a:spLocks/>
                </p:cNvSpPr>
                <p:nvPr/>
              </p:nvSpPr>
              <p:spPr bwMode="auto">
                <a:xfrm>
                  <a:off x="439" y="2949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79" name="Freeform 303"/>
                <p:cNvSpPr>
                  <a:spLocks/>
                </p:cNvSpPr>
                <p:nvPr/>
              </p:nvSpPr>
              <p:spPr bwMode="auto">
                <a:xfrm>
                  <a:off x="452" y="2944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0" name="Freeform 304"/>
                <p:cNvSpPr>
                  <a:spLocks/>
                </p:cNvSpPr>
                <p:nvPr/>
              </p:nvSpPr>
              <p:spPr bwMode="auto">
                <a:xfrm>
                  <a:off x="317" y="2929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1" name="Freeform 305"/>
                <p:cNvSpPr>
                  <a:spLocks/>
                </p:cNvSpPr>
                <p:nvPr/>
              </p:nvSpPr>
              <p:spPr bwMode="auto">
                <a:xfrm>
                  <a:off x="398" y="2947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2" name="Freeform 306"/>
                <p:cNvSpPr>
                  <a:spLocks/>
                </p:cNvSpPr>
                <p:nvPr/>
              </p:nvSpPr>
              <p:spPr bwMode="auto">
                <a:xfrm>
                  <a:off x="317" y="2937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83" name="Freeform 307"/>
                <p:cNvSpPr>
                  <a:spLocks/>
                </p:cNvSpPr>
                <p:nvPr/>
              </p:nvSpPr>
              <p:spPr bwMode="auto">
                <a:xfrm>
                  <a:off x="425" y="2947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71704" name="Group 308"/>
            <p:cNvGrpSpPr>
              <a:grpSpLocks/>
            </p:cNvGrpSpPr>
            <p:nvPr/>
          </p:nvGrpSpPr>
          <p:grpSpPr bwMode="auto">
            <a:xfrm>
              <a:off x="1399" y="2105"/>
              <a:ext cx="126" cy="97"/>
              <a:chOff x="242" y="2785"/>
              <a:chExt cx="380" cy="186"/>
            </a:xfrm>
          </p:grpSpPr>
          <p:grpSp>
            <p:nvGrpSpPr>
              <p:cNvPr id="71705" name="Group 309"/>
              <p:cNvGrpSpPr>
                <a:grpSpLocks/>
              </p:cNvGrpSpPr>
              <p:nvPr/>
            </p:nvGrpSpPr>
            <p:grpSpPr bwMode="auto">
              <a:xfrm>
                <a:off x="242" y="2810"/>
                <a:ext cx="380" cy="152"/>
                <a:chOff x="242" y="2810"/>
                <a:chExt cx="380" cy="152"/>
              </a:xfrm>
            </p:grpSpPr>
            <p:sp>
              <p:nvSpPr>
                <p:cNvPr id="1169" name="Freeform 310"/>
                <p:cNvSpPr>
                  <a:spLocks/>
                </p:cNvSpPr>
                <p:nvPr/>
              </p:nvSpPr>
              <p:spPr bwMode="auto">
                <a:xfrm>
                  <a:off x="242" y="2830"/>
                  <a:ext cx="192" cy="132"/>
                </a:xfrm>
                <a:custGeom>
                  <a:avLst/>
                  <a:gdLst>
                    <a:gd name="T0" fmla="*/ 0 w 1924"/>
                    <a:gd name="T1" fmla="*/ 0 h 1846"/>
                    <a:gd name="T2" fmla="*/ 0 w 1924"/>
                    <a:gd name="T3" fmla="*/ 0 h 1846"/>
                    <a:gd name="T4" fmla="*/ 0 w 1924"/>
                    <a:gd name="T5" fmla="*/ 0 h 1846"/>
                    <a:gd name="T6" fmla="*/ 0 w 1924"/>
                    <a:gd name="T7" fmla="*/ 0 h 1846"/>
                    <a:gd name="T8" fmla="*/ 0 w 1924"/>
                    <a:gd name="T9" fmla="*/ 0 h 18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4"/>
                    <a:gd name="T16" fmla="*/ 0 h 1846"/>
                    <a:gd name="T17" fmla="*/ 1924 w 1924"/>
                    <a:gd name="T18" fmla="*/ 1846 h 18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4" h="1846">
                      <a:moveTo>
                        <a:pt x="1924" y="120"/>
                      </a:moveTo>
                      <a:lnTo>
                        <a:pt x="1924" y="1846"/>
                      </a:lnTo>
                      <a:lnTo>
                        <a:pt x="0" y="1654"/>
                      </a:lnTo>
                      <a:lnTo>
                        <a:pt x="0" y="0"/>
                      </a:lnTo>
                      <a:lnTo>
                        <a:pt x="1924" y="12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70" name="Freeform 311"/>
                <p:cNvSpPr>
                  <a:spLocks/>
                </p:cNvSpPr>
                <p:nvPr/>
              </p:nvSpPr>
              <p:spPr bwMode="auto">
                <a:xfrm>
                  <a:off x="434" y="2817"/>
                  <a:ext cx="188" cy="145"/>
                </a:xfrm>
                <a:custGeom>
                  <a:avLst/>
                  <a:gdLst>
                    <a:gd name="T0" fmla="*/ 0 w 1876"/>
                    <a:gd name="T1" fmla="*/ 0 h 2038"/>
                    <a:gd name="T2" fmla="*/ 0 w 1876"/>
                    <a:gd name="T3" fmla="*/ 0 h 2038"/>
                    <a:gd name="T4" fmla="*/ 0 w 1876"/>
                    <a:gd name="T5" fmla="*/ 0 h 2038"/>
                    <a:gd name="T6" fmla="*/ 0 w 1876"/>
                    <a:gd name="T7" fmla="*/ 0 h 2038"/>
                    <a:gd name="T8" fmla="*/ 0 w 1876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76"/>
                    <a:gd name="T16" fmla="*/ 0 h 2038"/>
                    <a:gd name="T17" fmla="*/ 1876 w 1876"/>
                    <a:gd name="T18" fmla="*/ 2038 h 20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76" h="2038">
                      <a:moveTo>
                        <a:pt x="0" y="2038"/>
                      </a:moveTo>
                      <a:lnTo>
                        <a:pt x="0" y="312"/>
                      </a:lnTo>
                      <a:lnTo>
                        <a:pt x="1876" y="0"/>
                      </a:lnTo>
                      <a:lnTo>
                        <a:pt x="1876" y="1461"/>
                      </a:lnTo>
                      <a:lnTo>
                        <a:pt x="0" y="2038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71" name="Freeform 312"/>
                <p:cNvSpPr>
                  <a:spLocks/>
                </p:cNvSpPr>
                <p:nvPr/>
              </p:nvSpPr>
              <p:spPr bwMode="auto">
                <a:xfrm>
                  <a:off x="242" y="2810"/>
                  <a:ext cx="380" cy="29"/>
                </a:xfrm>
                <a:custGeom>
                  <a:avLst/>
                  <a:gdLst>
                    <a:gd name="T0" fmla="*/ 0 w 3800"/>
                    <a:gd name="T1" fmla="*/ 0 h 411"/>
                    <a:gd name="T2" fmla="*/ 0 w 3800"/>
                    <a:gd name="T3" fmla="*/ 0 h 411"/>
                    <a:gd name="T4" fmla="*/ 0 w 3800"/>
                    <a:gd name="T5" fmla="*/ 0 h 411"/>
                    <a:gd name="T6" fmla="*/ 0 w 3800"/>
                    <a:gd name="T7" fmla="*/ 0 h 411"/>
                    <a:gd name="T8" fmla="*/ 0 w 3800"/>
                    <a:gd name="T9" fmla="*/ 0 h 4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00"/>
                    <a:gd name="T16" fmla="*/ 0 h 411"/>
                    <a:gd name="T17" fmla="*/ 3800 w 3800"/>
                    <a:gd name="T18" fmla="*/ 411 h 4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00" h="411">
                      <a:moveTo>
                        <a:pt x="0" y="291"/>
                      </a:moveTo>
                      <a:lnTo>
                        <a:pt x="1949" y="411"/>
                      </a:lnTo>
                      <a:lnTo>
                        <a:pt x="3800" y="99"/>
                      </a:lnTo>
                      <a:lnTo>
                        <a:pt x="1902" y="0"/>
                      </a:lnTo>
                      <a:lnTo>
                        <a:pt x="0" y="291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152" name="Freeform 313"/>
              <p:cNvSpPr>
                <a:spLocks/>
              </p:cNvSpPr>
              <p:nvPr/>
            </p:nvSpPr>
            <p:spPr bwMode="auto">
              <a:xfrm>
                <a:off x="307" y="2832"/>
                <a:ext cx="52" cy="124"/>
              </a:xfrm>
              <a:custGeom>
                <a:avLst/>
                <a:gdLst>
                  <a:gd name="T0" fmla="*/ 0 w 522"/>
                  <a:gd name="T1" fmla="*/ 0 h 1725"/>
                  <a:gd name="T2" fmla="*/ 0 w 522"/>
                  <a:gd name="T3" fmla="*/ 0 h 1725"/>
                  <a:gd name="T4" fmla="*/ 0 w 522"/>
                  <a:gd name="T5" fmla="*/ 0 h 1725"/>
                  <a:gd name="T6" fmla="*/ 0 w 522"/>
                  <a:gd name="T7" fmla="*/ 0 h 1725"/>
                  <a:gd name="T8" fmla="*/ 0 w 522"/>
                  <a:gd name="T9" fmla="*/ 0 h 17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2"/>
                  <a:gd name="T16" fmla="*/ 0 h 1725"/>
                  <a:gd name="T17" fmla="*/ 522 w 522"/>
                  <a:gd name="T18" fmla="*/ 1725 h 17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2" h="1725">
                    <a:moveTo>
                      <a:pt x="522" y="1725"/>
                    </a:moveTo>
                    <a:lnTo>
                      <a:pt x="522" y="25"/>
                    </a:lnTo>
                    <a:lnTo>
                      <a:pt x="0" y="0"/>
                    </a:lnTo>
                    <a:lnTo>
                      <a:pt x="0" y="1670"/>
                    </a:lnTo>
                    <a:lnTo>
                      <a:pt x="522" y="1725"/>
                    </a:lnTo>
                    <a:close/>
                  </a:path>
                </a:pathLst>
              </a:custGeom>
              <a:solidFill>
                <a:srgbClr val="00E0E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53" name="Freeform 314"/>
              <p:cNvSpPr>
                <a:spLocks/>
              </p:cNvSpPr>
              <p:nvPr/>
            </p:nvSpPr>
            <p:spPr bwMode="auto">
              <a:xfrm>
                <a:off x="513" y="2823"/>
                <a:ext cx="46" cy="123"/>
              </a:xfrm>
              <a:custGeom>
                <a:avLst/>
                <a:gdLst>
                  <a:gd name="T0" fmla="*/ 0 w 462"/>
                  <a:gd name="T1" fmla="*/ 0 h 1714"/>
                  <a:gd name="T2" fmla="*/ 0 w 462"/>
                  <a:gd name="T3" fmla="*/ 0 h 1714"/>
                  <a:gd name="T4" fmla="*/ 0 w 462"/>
                  <a:gd name="T5" fmla="*/ 0 h 1714"/>
                  <a:gd name="T6" fmla="*/ 0 w 462"/>
                  <a:gd name="T7" fmla="*/ 0 h 1714"/>
                  <a:gd name="T8" fmla="*/ 0 w 462"/>
                  <a:gd name="T9" fmla="*/ 0 h 17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2"/>
                  <a:gd name="T16" fmla="*/ 0 h 1714"/>
                  <a:gd name="T17" fmla="*/ 462 w 462"/>
                  <a:gd name="T18" fmla="*/ 1714 h 17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2" h="1714">
                    <a:moveTo>
                      <a:pt x="0" y="99"/>
                    </a:moveTo>
                    <a:lnTo>
                      <a:pt x="0" y="1714"/>
                    </a:lnTo>
                    <a:lnTo>
                      <a:pt x="462" y="1561"/>
                    </a:lnTo>
                    <a:lnTo>
                      <a:pt x="462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A0A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54" name="Freeform 315"/>
              <p:cNvSpPr>
                <a:spLocks/>
              </p:cNvSpPr>
              <p:nvPr/>
            </p:nvSpPr>
            <p:spPr bwMode="auto">
              <a:xfrm>
                <a:off x="306" y="2812"/>
                <a:ext cx="255" cy="22"/>
              </a:xfrm>
              <a:custGeom>
                <a:avLst/>
                <a:gdLst>
                  <a:gd name="T0" fmla="*/ 0 w 2547"/>
                  <a:gd name="T1" fmla="*/ 0 h 312"/>
                  <a:gd name="T2" fmla="*/ 0 w 2547"/>
                  <a:gd name="T3" fmla="*/ 0 h 312"/>
                  <a:gd name="T4" fmla="*/ 0 w 2547"/>
                  <a:gd name="T5" fmla="*/ 0 h 312"/>
                  <a:gd name="T6" fmla="*/ 0 w 2547"/>
                  <a:gd name="T7" fmla="*/ 0 h 312"/>
                  <a:gd name="T8" fmla="*/ 0 w 2547"/>
                  <a:gd name="T9" fmla="*/ 0 h 312"/>
                  <a:gd name="T10" fmla="*/ 0 w 2547"/>
                  <a:gd name="T11" fmla="*/ 0 h 312"/>
                  <a:gd name="T12" fmla="*/ 0 w 2547"/>
                  <a:gd name="T13" fmla="*/ 0 h 312"/>
                  <a:gd name="T14" fmla="*/ 0 w 2547"/>
                  <a:gd name="T15" fmla="*/ 0 h 312"/>
                  <a:gd name="T16" fmla="*/ 0 w 2547"/>
                  <a:gd name="T17" fmla="*/ 0 h 312"/>
                  <a:gd name="T18" fmla="*/ 0 w 2547"/>
                  <a:gd name="T19" fmla="*/ 0 h 312"/>
                  <a:gd name="T20" fmla="*/ 0 w 2547"/>
                  <a:gd name="T21" fmla="*/ 0 h 312"/>
                  <a:gd name="T22" fmla="*/ 0 w 2547"/>
                  <a:gd name="T23" fmla="*/ 0 h 312"/>
                  <a:gd name="T24" fmla="*/ 0 w 2547"/>
                  <a:gd name="T25" fmla="*/ 0 h 3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47"/>
                  <a:gd name="T40" fmla="*/ 0 h 312"/>
                  <a:gd name="T41" fmla="*/ 2547 w 2547"/>
                  <a:gd name="T42" fmla="*/ 312 h 3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47" h="312">
                    <a:moveTo>
                      <a:pt x="530" y="312"/>
                    </a:moveTo>
                    <a:lnTo>
                      <a:pt x="1355" y="192"/>
                    </a:lnTo>
                    <a:lnTo>
                      <a:pt x="2077" y="257"/>
                    </a:lnTo>
                    <a:lnTo>
                      <a:pt x="2547" y="158"/>
                    </a:lnTo>
                    <a:lnTo>
                      <a:pt x="1859" y="112"/>
                    </a:lnTo>
                    <a:lnTo>
                      <a:pt x="2355" y="13"/>
                    </a:lnTo>
                    <a:lnTo>
                      <a:pt x="1804" y="0"/>
                    </a:lnTo>
                    <a:lnTo>
                      <a:pt x="1372" y="64"/>
                    </a:lnTo>
                    <a:lnTo>
                      <a:pt x="876" y="22"/>
                    </a:lnTo>
                    <a:lnTo>
                      <a:pt x="440" y="86"/>
                    </a:lnTo>
                    <a:lnTo>
                      <a:pt x="1009" y="120"/>
                    </a:lnTo>
                    <a:lnTo>
                      <a:pt x="0" y="287"/>
                    </a:lnTo>
                    <a:lnTo>
                      <a:pt x="530" y="312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71706" name="Group 316"/>
              <p:cNvGrpSpPr>
                <a:grpSpLocks/>
              </p:cNvGrpSpPr>
              <p:nvPr/>
            </p:nvGrpSpPr>
            <p:grpSpPr bwMode="auto">
              <a:xfrm>
                <a:off x="317" y="2785"/>
                <a:ext cx="202" cy="42"/>
                <a:chOff x="317" y="2785"/>
                <a:chExt cx="202" cy="42"/>
              </a:xfrm>
            </p:grpSpPr>
            <p:sp>
              <p:nvSpPr>
                <p:cNvPr id="1163" name="Freeform 317"/>
                <p:cNvSpPr>
                  <a:spLocks/>
                </p:cNvSpPr>
                <p:nvPr/>
              </p:nvSpPr>
              <p:spPr bwMode="auto">
                <a:xfrm>
                  <a:off x="439" y="2805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4" name="Freeform 318"/>
                <p:cNvSpPr>
                  <a:spLocks/>
                </p:cNvSpPr>
                <p:nvPr/>
              </p:nvSpPr>
              <p:spPr bwMode="auto">
                <a:xfrm>
                  <a:off x="452" y="2800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5" name="Freeform 319"/>
                <p:cNvSpPr>
                  <a:spLocks/>
                </p:cNvSpPr>
                <p:nvPr/>
              </p:nvSpPr>
              <p:spPr bwMode="auto">
                <a:xfrm>
                  <a:off x="317" y="2785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6" name="Freeform 320"/>
                <p:cNvSpPr>
                  <a:spLocks/>
                </p:cNvSpPr>
                <p:nvPr/>
              </p:nvSpPr>
              <p:spPr bwMode="auto">
                <a:xfrm>
                  <a:off x="398" y="2803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7" name="Freeform 321"/>
                <p:cNvSpPr>
                  <a:spLocks/>
                </p:cNvSpPr>
                <p:nvPr/>
              </p:nvSpPr>
              <p:spPr bwMode="auto">
                <a:xfrm>
                  <a:off x="317" y="2793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8" name="Freeform 322"/>
                <p:cNvSpPr>
                  <a:spLocks/>
                </p:cNvSpPr>
                <p:nvPr/>
              </p:nvSpPr>
              <p:spPr bwMode="auto">
                <a:xfrm>
                  <a:off x="425" y="2803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grpSp>
            <p:nvGrpSpPr>
              <p:cNvPr id="71707" name="Group 323"/>
              <p:cNvGrpSpPr>
                <a:grpSpLocks/>
              </p:cNvGrpSpPr>
              <p:nvPr/>
            </p:nvGrpSpPr>
            <p:grpSpPr bwMode="auto">
              <a:xfrm>
                <a:off x="317" y="2929"/>
                <a:ext cx="202" cy="42"/>
                <a:chOff x="317" y="2929"/>
                <a:chExt cx="202" cy="42"/>
              </a:xfrm>
            </p:grpSpPr>
            <p:sp>
              <p:nvSpPr>
                <p:cNvPr id="1157" name="Freeform 324"/>
                <p:cNvSpPr>
                  <a:spLocks/>
                </p:cNvSpPr>
                <p:nvPr/>
              </p:nvSpPr>
              <p:spPr bwMode="auto">
                <a:xfrm>
                  <a:off x="439" y="2949"/>
                  <a:ext cx="80" cy="22"/>
                </a:xfrm>
                <a:custGeom>
                  <a:avLst/>
                  <a:gdLst>
                    <a:gd name="T0" fmla="*/ 0 w 804"/>
                    <a:gd name="T1" fmla="*/ 0 h 312"/>
                    <a:gd name="T2" fmla="*/ 0 w 804"/>
                    <a:gd name="T3" fmla="*/ 0 h 312"/>
                    <a:gd name="T4" fmla="*/ 0 w 804"/>
                    <a:gd name="T5" fmla="*/ 0 h 312"/>
                    <a:gd name="T6" fmla="*/ 0 w 804"/>
                    <a:gd name="T7" fmla="*/ 0 h 312"/>
                    <a:gd name="T8" fmla="*/ 0 w 804"/>
                    <a:gd name="T9" fmla="*/ 0 h 312"/>
                    <a:gd name="T10" fmla="*/ 0 w 804"/>
                    <a:gd name="T11" fmla="*/ 0 h 312"/>
                    <a:gd name="T12" fmla="*/ 0 w 804"/>
                    <a:gd name="T13" fmla="*/ 0 h 312"/>
                    <a:gd name="T14" fmla="*/ 0 w 804"/>
                    <a:gd name="T15" fmla="*/ 0 h 312"/>
                    <a:gd name="T16" fmla="*/ 0 w 804"/>
                    <a:gd name="T17" fmla="*/ 0 h 312"/>
                    <a:gd name="T18" fmla="*/ 0 w 804"/>
                    <a:gd name="T19" fmla="*/ 0 h 312"/>
                    <a:gd name="T20" fmla="*/ 0 w 804"/>
                    <a:gd name="T21" fmla="*/ 0 h 312"/>
                    <a:gd name="T22" fmla="*/ 0 w 804"/>
                    <a:gd name="T23" fmla="*/ 0 h 312"/>
                    <a:gd name="T24" fmla="*/ 0 w 804"/>
                    <a:gd name="T25" fmla="*/ 0 h 31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04"/>
                    <a:gd name="T40" fmla="*/ 0 h 312"/>
                    <a:gd name="T41" fmla="*/ 804 w 804"/>
                    <a:gd name="T42" fmla="*/ 312 h 31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04" h="312">
                      <a:moveTo>
                        <a:pt x="129" y="17"/>
                      </a:moveTo>
                      <a:lnTo>
                        <a:pt x="56" y="63"/>
                      </a:lnTo>
                      <a:lnTo>
                        <a:pt x="26" y="137"/>
                      </a:lnTo>
                      <a:lnTo>
                        <a:pt x="0" y="175"/>
                      </a:lnTo>
                      <a:lnTo>
                        <a:pt x="9" y="226"/>
                      </a:lnTo>
                      <a:lnTo>
                        <a:pt x="312" y="290"/>
                      </a:lnTo>
                      <a:lnTo>
                        <a:pt x="441" y="312"/>
                      </a:lnTo>
                      <a:lnTo>
                        <a:pt x="578" y="312"/>
                      </a:lnTo>
                      <a:lnTo>
                        <a:pt x="705" y="290"/>
                      </a:lnTo>
                      <a:lnTo>
                        <a:pt x="778" y="226"/>
                      </a:lnTo>
                      <a:lnTo>
                        <a:pt x="804" y="166"/>
                      </a:lnTo>
                      <a:lnTo>
                        <a:pt x="787" y="0"/>
                      </a:lnTo>
                      <a:lnTo>
                        <a:pt x="129" y="17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58" name="Freeform 325"/>
                <p:cNvSpPr>
                  <a:spLocks/>
                </p:cNvSpPr>
                <p:nvPr/>
              </p:nvSpPr>
              <p:spPr bwMode="auto">
                <a:xfrm>
                  <a:off x="452" y="2944"/>
                  <a:ext cx="64" cy="11"/>
                </a:xfrm>
                <a:custGeom>
                  <a:avLst/>
                  <a:gdLst>
                    <a:gd name="T0" fmla="*/ 0 w 633"/>
                    <a:gd name="T1" fmla="*/ 0 h 162"/>
                    <a:gd name="T2" fmla="*/ 0 w 633"/>
                    <a:gd name="T3" fmla="*/ 0 h 162"/>
                    <a:gd name="T4" fmla="*/ 0 w 633"/>
                    <a:gd name="T5" fmla="*/ 0 h 162"/>
                    <a:gd name="T6" fmla="*/ 0 w 633"/>
                    <a:gd name="T7" fmla="*/ 0 h 162"/>
                    <a:gd name="T8" fmla="*/ 0 w 633"/>
                    <a:gd name="T9" fmla="*/ 0 h 162"/>
                    <a:gd name="T10" fmla="*/ 0 w 633"/>
                    <a:gd name="T11" fmla="*/ 0 h 162"/>
                    <a:gd name="T12" fmla="*/ 0 w 633"/>
                    <a:gd name="T13" fmla="*/ 0 h 162"/>
                    <a:gd name="T14" fmla="*/ 0 w 633"/>
                    <a:gd name="T15" fmla="*/ 0 h 162"/>
                    <a:gd name="T16" fmla="*/ 0 w 633"/>
                    <a:gd name="T17" fmla="*/ 0 h 162"/>
                    <a:gd name="T18" fmla="*/ 0 w 633"/>
                    <a:gd name="T19" fmla="*/ 0 h 162"/>
                    <a:gd name="T20" fmla="*/ 0 w 633"/>
                    <a:gd name="T21" fmla="*/ 0 h 1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3"/>
                    <a:gd name="T34" fmla="*/ 0 h 162"/>
                    <a:gd name="T35" fmla="*/ 633 w 633"/>
                    <a:gd name="T36" fmla="*/ 162 h 1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3" h="162">
                      <a:moveTo>
                        <a:pt x="0" y="98"/>
                      </a:moveTo>
                      <a:lnTo>
                        <a:pt x="201" y="145"/>
                      </a:lnTo>
                      <a:lnTo>
                        <a:pt x="367" y="162"/>
                      </a:lnTo>
                      <a:lnTo>
                        <a:pt x="577" y="136"/>
                      </a:lnTo>
                      <a:lnTo>
                        <a:pt x="633" y="98"/>
                      </a:lnTo>
                      <a:lnTo>
                        <a:pt x="624" y="42"/>
                      </a:lnTo>
                      <a:lnTo>
                        <a:pt x="521" y="17"/>
                      </a:lnTo>
                      <a:lnTo>
                        <a:pt x="384" y="0"/>
                      </a:lnTo>
                      <a:lnTo>
                        <a:pt x="184" y="25"/>
                      </a:lnTo>
                      <a:lnTo>
                        <a:pt x="26" y="51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59" name="Freeform 326"/>
                <p:cNvSpPr>
                  <a:spLocks/>
                </p:cNvSpPr>
                <p:nvPr/>
              </p:nvSpPr>
              <p:spPr bwMode="auto">
                <a:xfrm>
                  <a:off x="317" y="2929"/>
                  <a:ext cx="102" cy="29"/>
                </a:xfrm>
                <a:custGeom>
                  <a:avLst/>
                  <a:gdLst>
                    <a:gd name="T0" fmla="*/ 0 w 1026"/>
                    <a:gd name="T1" fmla="*/ 0 h 406"/>
                    <a:gd name="T2" fmla="*/ 0 w 1026"/>
                    <a:gd name="T3" fmla="*/ 0 h 406"/>
                    <a:gd name="T4" fmla="*/ 0 w 1026"/>
                    <a:gd name="T5" fmla="*/ 0 h 406"/>
                    <a:gd name="T6" fmla="*/ 0 w 1026"/>
                    <a:gd name="T7" fmla="*/ 0 h 406"/>
                    <a:gd name="T8" fmla="*/ 0 w 1026"/>
                    <a:gd name="T9" fmla="*/ 0 h 406"/>
                    <a:gd name="T10" fmla="*/ 0 w 1026"/>
                    <a:gd name="T11" fmla="*/ 0 h 406"/>
                    <a:gd name="T12" fmla="*/ 0 w 1026"/>
                    <a:gd name="T13" fmla="*/ 0 h 406"/>
                    <a:gd name="T14" fmla="*/ 0 w 1026"/>
                    <a:gd name="T15" fmla="*/ 0 h 406"/>
                    <a:gd name="T16" fmla="*/ 0 w 1026"/>
                    <a:gd name="T17" fmla="*/ 0 h 406"/>
                    <a:gd name="T18" fmla="*/ 0 w 1026"/>
                    <a:gd name="T19" fmla="*/ 0 h 406"/>
                    <a:gd name="T20" fmla="*/ 0 w 1026"/>
                    <a:gd name="T21" fmla="*/ 0 h 406"/>
                    <a:gd name="T22" fmla="*/ 0 w 1026"/>
                    <a:gd name="T23" fmla="*/ 0 h 40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26"/>
                    <a:gd name="T37" fmla="*/ 0 h 406"/>
                    <a:gd name="T38" fmla="*/ 1026 w 1026"/>
                    <a:gd name="T39" fmla="*/ 406 h 40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26" h="406">
                      <a:moveTo>
                        <a:pt x="774" y="406"/>
                      </a:moveTo>
                      <a:lnTo>
                        <a:pt x="0" y="166"/>
                      </a:lnTo>
                      <a:lnTo>
                        <a:pt x="47" y="86"/>
                      </a:lnTo>
                      <a:lnTo>
                        <a:pt x="128" y="30"/>
                      </a:lnTo>
                      <a:lnTo>
                        <a:pt x="231" y="0"/>
                      </a:lnTo>
                      <a:lnTo>
                        <a:pt x="333" y="0"/>
                      </a:lnTo>
                      <a:lnTo>
                        <a:pt x="449" y="0"/>
                      </a:lnTo>
                      <a:lnTo>
                        <a:pt x="543" y="21"/>
                      </a:lnTo>
                      <a:lnTo>
                        <a:pt x="641" y="64"/>
                      </a:lnTo>
                      <a:lnTo>
                        <a:pt x="782" y="133"/>
                      </a:lnTo>
                      <a:lnTo>
                        <a:pt x="1026" y="295"/>
                      </a:lnTo>
                      <a:lnTo>
                        <a:pt x="774" y="406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0" name="Freeform 327"/>
                <p:cNvSpPr>
                  <a:spLocks/>
                </p:cNvSpPr>
                <p:nvPr/>
              </p:nvSpPr>
              <p:spPr bwMode="auto">
                <a:xfrm>
                  <a:off x="398" y="2947"/>
                  <a:ext cx="57" cy="22"/>
                </a:xfrm>
                <a:custGeom>
                  <a:avLst/>
                  <a:gdLst>
                    <a:gd name="T0" fmla="*/ 0 w 569"/>
                    <a:gd name="T1" fmla="*/ 0 h 303"/>
                    <a:gd name="T2" fmla="*/ 0 w 569"/>
                    <a:gd name="T3" fmla="*/ 0 h 303"/>
                    <a:gd name="T4" fmla="*/ 0 w 569"/>
                    <a:gd name="T5" fmla="*/ 0 h 303"/>
                    <a:gd name="T6" fmla="*/ 0 w 569"/>
                    <a:gd name="T7" fmla="*/ 0 h 303"/>
                    <a:gd name="T8" fmla="*/ 0 w 569"/>
                    <a:gd name="T9" fmla="*/ 0 h 303"/>
                    <a:gd name="T10" fmla="*/ 0 w 569"/>
                    <a:gd name="T11" fmla="*/ 0 h 303"/>
                    <a:gd name="T12" fmla="*/ 0 w 569"/>
                    <a:gd name="T13" fmla="*/ 0 h 303"/>
                    <a:gd name="T14" fmla="*/ 0 w 569"/>
                    <a:gd name="T15" fmla="*/ 0 h 303"/>
                    <a:gd name="T16" fmla="*/ 0 w 569"/>
                    <a:gd name="T17" fmla="*/ 0 h 303"/>
                    <a:gd name="T18" fmla="*/ 0 w 569"/>
                    <a:gd name="T19" fmla="*/ 0 h 303"/>
                    <a:gd name="T20" fmla="*/ 0 w 569"/>
                    <a:gd name="T21" fmla="*/ 0 h 3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9"/>
                    <a:gd name="T34" fmla="*/ 0 h 303"/>
                    <a:gd name="T35" fmla="*/ 569 w 569"/>
                    <a:gd name="T36" fmla="*/ 303 h 3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9" h="303">
                      <a:moveTo>
                        <a:pt x="145" y="295"/>
                      </a:moveTo>
                      <a:lnTo>
                        <a:pt x="0" y="184"/>
                      </a:lnTo>
                      <a:lnTo>
                        <a:pt x="0" y="128"/>
                      </a:lnTo>
                      <a:lnTo>
                        <a:pt x="38" y="47"/>
                      </a:lnTo>
                      <a:lnTo>
                        <a:pt x="111" y="0"/>
                      </a:lnTo>
                      <a:lnTo>
                        <a:pt x="569" y="9"/>
                      </a:lnTo>
                      <a:lnTo>
                        <a:pt x="470" y="95"/>
                      </a:lnTo>
                      <a:lnTo>
                        <a:pt x="406" y="184"/>
                      </a:lnTo>
                      <a:lnTo>
                        <a:pt x="432" y="261"/>
                      </a:lnTo>
                      <a:lnTo>
                        <a:pt x="350" y="303"/>
                      </a:lnTo>
                      <a:lnTo>
                        <a:pt x="145" y="295"/>
                      </a:lnTo>
                      <a:close/>
                    </a:path>
                  </a:pathLst>
                </a:custGeom>
                <a:solidFill>
                  <a:srgbClr val="00C0C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1" name="Freeform 328"/>
                <p:cNvSpPr>
                  <a:spLocks/>
                </p:cNvSpPr>
                <p:nvPr/>
              </p:nvSpPr>
              <p:spPr bwMode="auto">
                <a:xfrm>
                  <a:off x="317" y="2937"/>
                  <a:ext cx="80" cy="23"/>
                </a:xfrm>
                <a:custGeom>
                  <a:avLst/>
                  <a:gdLst>
                    <a:gd name="T0" fmla="*/ 0 w 808"/>
                    <a:gd name="T1" fmla="*/ 0 h 329"/>
                    <a:gd name="T2" fmla="*/ 0 w 808"/>
                    <a:gd name="T3" fmla="*/ 0 h 329"/>
                    <a:gd name="T4" fmla="*/ 0 w 808"/>
                    <a:gd name="T5" fmla="*/ 0 h 329"/>
                    <a:gd name="T6" fmla="*/ 0 w 808"/>
                    <a:gd name="T7" fmla="*/ 0 h 329"/>
                    <a:gd name="T8" fmla="*/ 0 w 808"/>
                    <a:gd name="T9" fmla="*/ 0 h 329"/>
                    <a:gd name="T10" fmla="*/ 0 w 808"/>
                    <a:gd name="T11" fmla="*/ 0 h 329"/>
                    <a:gd name="T12" fmla="*/ 0 w 808"/>
                    <a:gd name="T13" fmla="*/ 0 h 329"/>
                    <a:gd name="T14" fmla="*/ 0 w 808"/>
                    <a:gd name="T15" fmla="*/ 0 h 329"/>
                    <a:gd name="T16" fmla="*/ 0 w 808"/>
                    <a:gd name="T17" fmla="*/ 0 h 329"/>
                    <a:gd name="T18" fmla="*/ 0 w 808"/>
                    <a:gd name="T19" fmla="*/ 0 h 329"/>
                    <a:gd name="T20" fmla="*/ 0 w 808"/>
                    <a:gd name="T21" fmla="*/ 0 h 329"/>
                    <a:gd name="T22" fmla="*/ 0 w 808"/>
                    <a:gd name="T23" fmla="*/ 0 h 329"/>
                    <a:gd name="T24" fmla="*/ 0 w 808"/>
                    <a:gd name="T25" fmla="*/ 0 h 329"/>
                    <a:gd name="T26" fmla="*/ 0 w 808"/>
                    <a:gd name="T27" fmla="*/ 0 h 329"/>
                    <a:gd name="T28" fmla="*/ 0 w 808"/>
                    <a:gd name="T29" fmla="*/ 0 h 329"/>
                    <a:gd name="T30" fmla="*/ 0 w 808"/>
                    <a:gd name="T31" fmla="*/ 0 h 329"/>
                    <a:gd name="T32" fmla="*/ 0 w 808"/>
                    <a:gd name="T33" fmla="*/ 0 h 32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08"/>
                    <a:gd name="T52" fmla="*/ 0 h 329"/>
                    <a:gd name="T53" fmla="*/ 808 w 808"/>
                    <a:gd name="T54" fmla="*/ 329 h 32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08" h="329">
                      <a:moveTo>
                        <a:pt x="808" y="329"/>
                      </a:moveTo>
                      <a:lnTo>
                        <a:pt x="632" y="158"/>
                      </a:lnTo>
                      <a:lnTo>
                        <a:pt x="504" y="90"/>
                      </a:lnTo>
                      <a:lnTo>
                        <a:pt x="376" y="47"/>
                      </a:lnTo>
                      <a:lnTo>
                        <a:pt x="257" y="17"/>
                      </a:lnTo>
                      <a:lnTo>
                        <a:pt x="150" y="0"/>
                      </a:lnTo>
                      <a:lnTo>
                        <a:pt x="47" y="17"/>
                      </a:lnTo>
                      <a:lnTo>
                        <a:pt x="0" y="55"/>
                      </a:lnTo>
                      <a:lnTo>
                        <a:pt x="0" y="103"/>
                      </a:lnTo>
                      <a:lnTo>
                        <a:pt x="13" y="158"/>
                      </a:lnTo>
                      <a:lnTo>
                        <a:pt x="76" y="222"/>
                      </a:lnTo>
                      <a:lnTo>
                        <a:pt x="205" y="273"/>
                      </a:lnTo>
                      <a:lnTo>
                        <a:pt x="312" y="295"/>
                      </a:lnTo>
                      <a:lnTo>
                        <a:pt x="423" y="286"/>
                      </a:lnTo>
                      <a:lnTo>
                        <a:pt x="542" y="278"/>
                      </a:lnTo>
                      <a:lnTo>
                        <a:pt x="662" y="312"/>
                      </a:lnTo>
                      <a:lnTo>
                        <a:pt x="808" y="329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62" name="Freeform 329"/>
                <p:cNvSpPr>
                  <a:spLocks/>
                </p:cNvSpPr>
                <p:nvPr/>
              </p:nvSpPr>
              <p:spPr bwMode="auto">
                <a:xfrm>
                  <a:off x="425" y="2947"/>
                  <a:ext cx="11" cy="21"/>
                </a:xfrm>
                <a:custGeom>
                  <a:avLst/>
                  <a:gdLst>
                    <a:gd name="T0" fmla="*/ 0 w 103"/>
                    <a:gd name="T1" fmla="*/ 0 h 295"/>
                    <a:gd name="T2" fmla="*/ 0 w 103"/>
                    <a:gd name="T3" fmla="*/ 0 h 295"/>
                    <a:gd name="T4" fmla="*/ 0 w 103"/>
                    <a:gd name="T5" fmla="*/ 0 h 295"/>
                    <a:gd name="T6" fmla="*/ 0 w 103"/>
                    <a:gd name="T7" fmla="*/ 0 h 295"/>
                    <a:gd name="T8" fmla="*/ 0 w 103"/>
                    <a:gd name="T9" fmla="*/ 0 h 295"/>
                    <a:gd name="T10" fmla="*/ 0 w 103"/>
                    <a:gd name="T11" fmla="*/ 0 h 29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3"/>
                    <a:gd name="T19" fmla="*/ 0 h 295"/>
                    <a:gd name="T20" fmla="*/ 103 w 103"/>
                    <a:gd name="T21" fmla="*/ 295 h 29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3" h="295">
                      <a:moveTo>
                        <a:pt x="103" y="0"/>
                      </a:moveTo>
                      <a:lnTo>
                        <a:pt x="12" y="55"/>
                      </a:lnTo>
                      <a:lnTo>
                        <a:pt x="0" y="112"/>
                      </a:lnTo>
                      <a:lnTo>
                        <a:pt x="0" y="167"/>
                      </a:lnTo>
                      <a:lnTo>
                        <a:pt x="29" y="205"/>
                      </a:lnTo>
                      <a:lnTo>
                        <a:pt x="86" y="295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sp>
          <p:nvSpPr>
            <p:cNvPr id="1093" name="Freeform 330"/>
            <p:cNvSpPr>
              <a:spLocks/>
            </p:cNvSpPr>
            <p:nvPr/>
          </p:nvSpPr>
          <p:spPr bwMode="auto">
            <a:xfrm rot="7753089">
              <a:off x="1012" y="1735"/>
              <a:ext cx="242" cy="77"/>
            </a:xfrm>
            <a:custGeom>
              <a:avLst/>
              <a:gdLst>
                <a:gd name="T0" fmla="*/ 0 w 533"/>
                <a:gd name="T1" fmla="*/ 0 h 280"/>
                <a:gd name="T2" fmla="*/ 0 w 533"/>
                <a:gd name="T3" fmla="*/ 0 h 280"/>
                <a:gd name="T4" fmla="*/ 0 w 533"/>
                <a:gd name="T5" fmla="*/ 0 h 280"/>
                <a:gd name="T6" fmla="*/ 0 w 533"/>
                <a:gd name="T7" fmla="*/ 0 h 280"/>
                <a:gd name="T8" fmla="*/ 0 w 533"/>
                <a:gd name="T9" fmla="*/ 0 h 280"/>
                <a:gd name="T10" fmla="*/ 0 w 533"/>
                <a:gd name="T11" fmla="*/ 0 h 280"/>
                <a:gd name="T12" fmla="*/ 0 w 533"/>
                <a:gd name="T13" fmla="*/ 0 h 280"/>
                <a:gd name="T14" fmla="*/ 0 w 533"/>
                <a:gd name="T15" fmla="*/ 0 h 280"/>
                <a:gd name="T16" fmla="*/ 0 w 533"/>
                <a:gd name="T17" fmla="*/ 0 h 280"/>
                <a:gd name="T18" fmla="*/ 0 w 533"/>
                <a:gd name="T19" fmla="*/ 0 h 280"/>
                <a:gd name="T20" fmla="*/ 0 w 533"/>
                <a:gd name="T21" fmla="*/ 0 h 280"/>
                <a:gd name="T22" fmla="*/ 0 w 533"/>
                <a:gd name="T23" fmla="*/ 0 h 280"/>
                <a:gd name="T24" fmla="*/ 0 w 533"/>
                <a:gd name="T25" fmla="*/ 0 h 280"/>
                <a:gd name="T26" fmla="*/ 0 w 533"/>
                <a:gd name="T27" fmla="*/ 0 h 280"/>
                <a:gd name="T28" fmla="*/ 0 w 533"/>
                <a:gd name="T29" fmla="*/ 0 h 280"/>
                <a:gd name="T30" fmla="*/ 0 w 533"/>
                <a:gd name="T31" fmla="*/ 0 h 280"/>
                <a:gd name="T32" fmla="*/ 0 w 533"/>
                <a:gd name="T33" fmla="*/ 0 h 280"/>
                <a:gd name="T34" fmla="*/ 0 w 533"/>
                <a:gd name="T35" fmla="*/ 0 h 280"/>
                <a:gd name="T36" fmla="*/ 0 w 533"/>
                <a:gd name="T37" fmla="*/ 0 h 280"/>
                <a:gd name="T38" fmla="*/ 0 w 533"/>
                <a:gd name="T39" fmla="*/ 0 h 280"/>
                <a:gd name="T40" fmla="*/ 0 w 533"/>
                <a:gd name="T41" fmla="*/ 0 h 280"/>
                <a:gd name="T42" fmla="*/ 0 w 533"/>
                <a:gd name="T43" fmla="*/ 0 h 280"/>
                <a:gd name="T44" fmla="*/ 0 w 533"/>
                <a:gd name="T45" fmla="*/ 0 h 280"/>
                <a:gd name="T46" fmla="*/ 0 w 533"/>
                <a:gd name="T47" fmla="*/ 0 h 280"/>
                <a:gd name="T48" fmla="*/ 0 w 533"/>
                <a:gd name="T49" fmla="*/ 0 h 280"/>
                <a:gd name="T50" fmla="*/ 0 w 533"/>
                <a:gd name="T51" fmla="*/ 0 h 280"/>
                <a:gd name="T52" fmla="*/ 0 w 533"/>
                <a:gd name="T53" fmla="*/ 0 h 280"/>
                <a:gd name="T54" fmla="*/ 0 w 533"/>
                <a:gd name="T55" fmla="*/ 0 h 280"/>
                <a:gd name="T56" fmla="*/ 0 w 533"/>
                <a:gd name="T57" fmla="*/ 0 h 280"/>
                <a:gd name="T58" fmla="*/ 0 w 533"/>
                <a:gd name="T59" fmla="*/ 0 h 280"/>
                <a:gd name="T60" fmla="*/ 0 w 533"/>
                <a:gd name="T61" fmla="*/ 0 h 280"/>
                <a:gd name="T62" fmla="*/ 0 w 533"/>
                <a:gd name="T63" fmla="*/ 0 h 280"/>
                <a:gd name="T64" fmla="*/ 0 w 533"/>
                <a:gd name="T65" fmla="*/ 0 h 280"/>
                <a:gd name="T66" fmla="*/ 0 w 533"/>
                <a:gd name="T67" fmla="*/ 0 h 280"/>
                <a:gd name="T68" fmla="*/ 0 w 533"/>
                <a:gd name="T69" fmla="*/ 0 h 280"/>
                <a:gd name="T70" fmla="*/ 0 w 533"/>
                <a:gd name="T71" fmla="*/ 0 h 280"/>
                <a:gd name="T72" fmla="*/ 0 w 533"/>
                <a:gd name="T73" fmla="*/ 0 h 280"/>
                <a:gd name="T74" fmla="*/ 0 w 533"/>
                <a:gd name="T75" fmla="*/ 0 h 280"/>
                <a:gd name="T76" fmla="*/ 0 w 533"/>
                <a:gd name="T77" fmla="*/ 0 h 280"/>
                <a:gd name="T78" fmla="*/ 0 w 533"/>
                <a:gd name="T79" fmla="*/ 0 h 280"/>
                <a:gd name="T80" fmla="*/ 0 w 533"/>
                <a:gd name="T81" fmla="*/ 0 h 280"/>
                <a:gd name="T82" fmla="*/ 0 w 533"/>
                <a:gd name="T83" fmla="*/ 0 h 280"/>
                <a:gd name="T84" fmla="*/ 0 w 533"/>
                <a:gd name="T85" fmla="*/ 0 h 280"/>
                <a:gd name="T86" fmla="*/ 0 w 533"/>
                <a:gd name="T87" fmla="*/ 0 h 280"/>
                <a:gd name="T88" fmla="*/ 0 w 533"/>
                <a:gd name="T89" fmla="*/ 0 h 280"/>
                <a:gd name="T90" fmla="*/ 0 w 533"/>
                <a:gd name="T91" fmla="*/ 0 h 280"/>
                <a:gd name="T92" fmla="*/ 0 w 533"/>
                <a:gd name="T93" fmla="*/ 0 h 280"/>
                <a:gd name="T94" fmla="*/ 0 w 533"/>
                <a:gd name="T95" fmla="*/ 0 h 280"/>
                <a:gd name="T96" fmla="*/ 0 w 533"/>
                <a:gd name="T97" fmla="*/ 0 h 280"/>
                <a:gd name="T98" fmla="*/ 0 w 533"/>
                <a:gd name="T99" fmla="*/ 0 h 2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33"/>
                <a:gd name="T151" fmla="*/ 0 h 280"/>
                <a:gd name="T152" fmla="*/ 533 w 533"/>
                <a:gd name="T153" fmla="*/ 280 h 2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33" h="280">
                  <a:moveTo>
                    <a:pt x="27" y="96"/>
                  </a:moveTo>
                  <a:lnTo>
                    <a:pt x="69" y="103"/>
                  </a:lnTo>
                  <a:lnTo>
                    <a:pt x="86" y="110"/>
                  </a:lnTo>
                  <a:lnTo>
                    <a:pt x="117" y="126"/>
                  </a:lnTo>
                  <a:lnTo>
                    <a:pt x="156" y="149"/>
                  </a:lnTo>
                  <a:lnTo>
                    <a:pt x="193" y="187"/>
                  </a:lnTo>
                  <a:lnTo>
                    <a:pt x="218" y="218"/>
                  </a:lnTo>
                  <a:lnTo>
                    <a:pt x="229" y="227"/>
                  </a:lnTo>
                  <a:lnTo>
                    <a:pt x="241" y="227"/>
                  </a:lnTo>
                  <a:lnTo>
                    <a:pt x="252" y="221"/>
                  </a:lnTo>
                  <a:lnTo>
                    <a:pt x="278" y="193"/>
                  </a:lnTo>
                  <a:lnTo>
                    <a:pt x="312" y="162"/>
                  </a:lnTo>
                  <a:lnTo>
                    <a:pt x="342" y="137"/>
                  </a:lnTo>
                  <a:lnTo>
                    <a:pt x="381" y="110"/>
                  </a:lnTo>
                  <a:lnTo>
                    <a:pt x="395" y="100"/>
                  </a:lnTo>
                  <a:lnTo>
                    <a:pt x="399" y="96"/>
                  </a:lnTo>
                  <a:lnTo>
                    <a:pt x="399" y="92"/>
                  </a:lnTo>
                  <a:lnTo>
                    <a:pt x="399" y="87"/>
                  </a:lnTo>
                  <a:lnTo>
                    <a:pt x="399" y="82"/>
                  </a:lnTo>
                  <a:lnTo>
                    <a:pt x="399" y="78"/>
                  </a:lnTo>
                  <a:lnTo>
                    <a:pt x="399" y="73"/>
                  </a:lnTo>
                  <a:lnTo>
                    <a:pt x="398" y="68"/>
                  </a:lnTo>
                  <a:lnTo>
                    <a:pt x="396" y="64"/>
                  </a:lnTo>
                  <a:lnTo>
                    <a:pt x="395" y="59"/>
                  </a:lnTo>
                  <a:lnTo>
                    <a:pt x="395" y="54"/>
                  </a:lnTo>
                  <a:lnTo>
                    <a:pt x="395" y="50"/>
                  </a:lnTo>
                  <a:lnTo>
                    <a:pt x="395" y="45"/>
                  </a:lnTo>
                  <a:lnTo>
                    <a:pt x="395" y="39"/>
                  </a:lnTo>
                  <a:lnTo>
                    <a:pt x="395" y="34"/>
                  </a:lnTo>
                  <a:lnTo>
                    <a:pt x="395" y="28"/>
                  </a:lnTo>
                  <a:lnTo>
                    <a:pt x="396" y="23"/>
                  </a:lnTo>
                  <a:lnTo>
                    <a:pt x="398" y="19"/>
                  </a:lnTo>
                  <a:lnTo>
                    <a:pt x="399" y="12"/>
                  </a:lnTo>
                  <a:lnTo>
                    <a:pt x="404" y="8"/>
                  </a:lnTo>
                  <a:lnTo>
                    <a:pt x="409" y="5"/>
                  </a:lnTo>
                  <a:lnTo>
                    <a:pt x="413" y="3"/>
                  </a:lnTo>
                  <a:lnTo>
                    <a:pt x="418" y="2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32" y="2"/>
                  </a:lnTo>
                  <a:lnTo>
                    <a:pt x="435" y="6"/>
                  </a:lnTo>
                  <a:lnTo>
                    <a:pt x="436" y="11"/>
                  </a:lnTo>
                  <a:lnTo>
                    <a:pt x="436" y="16"/>
                  </a:lnTo>
                  <a:lnTo>
                    <a:pt x="433" y="20"/>
                  </a:lnTo>
                  <a:lnTo>
                    <a:pt x="429" y="25"/>
                  </a:lnTo>
                  <a:lnTo>
                    <a:pt x="424" y="30"/>
                  </a:lnTo>
                  <a:lnTo>
                    <a:pt x="421" y="34"/>
                  </a:lnTo>
                  <a:lnTo>
                    <a:pt x="418" y="39"/>
                  </a:lnTo>
                  <a:lnTo>
                    <a:pt x="418" y="44"/>
                  </a:lnTo>
                  <a:lnTo>
                    <a:pt x="418" y="48"/>
                  </a:lnTo>
                  <a:lnTo>
                    <a:pt x="419" y="53"/>
                  </a:lnTo>
                  <a:lnTo>
                    <a:pt x="419" y="58"/>
                  </a:lnTo>
                  <a:lnTo>
                    <a:pt x="421" y="62"/>
                  </a:lnTo>
                  <a:lnTo>
                    <a:pt x="426" y="64"/>
                  </a:lnTo>
                  <a:lnTo>
                    <a:pt x="430" y="65"/>
                  </a:lnTo>
                  <a:lnTo>
                    <a:pt x="435" y="64"/>
                  </a:lnTo>
                  <a:lnTo>
                    <a:pt x="438" y="59"/>
                  </a:lnTo>
                  <a:lnTo>
                    <a:pt x="443" y="56"/>
                  </a:lnTo>
                  <a:lnTo>
                    <a:pt x="446" y="51"/>
                  </a:lnTo>
                  <a:lnTo>
                    <a:pt x="452" y="47"/>
                  </a:lnTo>
                  <a:lnTo>
                    <a:pt x="455" y="42"/>
                  </a:lnTo>
                  <a:lnTo>
                    <a:pt x="461" y="37"/>
                  </a:lnTo>
                  <a:lnTo>
                    <a:pt x="466" y="34"/>
                  </a:lnTo>
                  <a:lnTo>
                    <a:pt x="471" y="33"/>
                  </a:lnTo>
                  <a:lnTo>
                    <a:pt x="477" y="31"/>
                  </a:lnTo>
                  <a:lnTo>
                    <a:pt x="481" y="30"/>
                  </a:lnTo>
                  <a:lnTo>
                    <a:pt x="486" y="30"/>
                  </a:lnTo>
                  <a:lnTo>
                    <a:pt x="491" y="30"/>
                  </a:lnTo>
                  <a:lnTo>
                    <a:pt x="495" y="31"/>
                  </a:lnTo>
                  <a:lnTo>
                    <a:pt x="500" y="31"/>
                  </a:lnTo>
                  <a:lnTo>
                    <a:pt x="503" y="36"/>
                  </a:lnTo>
                  <a:lnTo>
                    <a:pt x="503" y="42"/>
                  </a:lnTo>
                  <a:lnTo>
                    <a:pt x="505" y="47"/>
                  </a:lnTo>
                  <a:lnTo>
                    <a:pt x="503" y="51"/>
                  </a:lnTo>
                  <a:lnTo>
                    <a:pt x="500" y="56"/>
                  </a:lnTo>
                  <a:lnTo>
                    <a:pt x="495" y="61"/>
                  </a:lnTo>
                  <a:lnTo>
                    <a:pt x="489" y="64"/>
                  </a:lnTo>
                  <a:lnTo>
                    <a:pt x="483" y="67"/>
                  </a:lnTo>
                  <a:lnTo>
                    <a:pt x="478" y="67"/>
                  </a:lnTo>
                  <a:lnTo>
                    <a:pt x="474" y="68"/>
                  </a:lnTo>
                  <a:lnTo>
                    <a:pt x="467" y="72"/>
                  </a:lnTo>
                  <a:lnTo>
                    <a:pt x="463" y="72"/>
                  </a:lnTo>
                  <a:lnTo>
                    <a:pt x="458" y="73"/>
                  </a:lnTo>
                  <a:lnTo>
                    <a:pt x="453" y="75"/>
                  </a:lnTo>
                  <a:lnTo>
                    <a:pt x="449" y="78"/>
                  </a:lnTo>
                  <a:lnTo>
                    <a:pt x="444" y="78"/>
                  </a:lnTo>
                  <a:lnTo>
                    <a:pt x="440" y="81"/>
                  </a:lnTo>
                  <a:lnTo>
                    <a:pt x="440" y="86"/>
                  </a:lnTo>
                  <a:lnTo>
                    <a:pt x="438" y="90"/>
                  </a:lnTo>
                  <a:lnTo>
                    <a:pt x="443" y="95"/>
                  </a:lnTo>
                  <a:lnTo>
                    <a:pt x="446" y="100"/>
                  </a:lnTo>
                  <a:lnTo>
                    <a:pt x="450" y="100"/>
                  </a:lnTo>
                  <a:lnTo>
                    <a:pt x="455" y="103"/>
                  </a:lnTo>
                  <a:lnTo>
                    <a:pt x="460" y="104"/>
                  </a:lnTo>
                  <a:lnTo>
                    <a:pt x="464" y="106"/>
                  </a:lnTo>
                  <a:lnTo>
                    <a:pt x="472" y="107"/>
                  </a:lnTo>
                  <a:lnTo>
                    <a:pt x="477" y="109"/>
                  </a:lnTo>
                  <a:lnTo>
                    <a:pt x="481" y="109"/>
                  </a:lnTo>
                  <a:lnTo>
                    <a:pt x="488" y="109"/>
                  </a:lnTo>
                  <a:lnTo>
                    <a:pt x="492" y="109"/>
                  </a:lnTo>
                  <a:lnTo>
                    <a:pt x="500" y="107"/>
                  </a:lnTo>
                  <a:lnTo>
                    <a:pt x="505" y="107"/>
                  </a:lnTo>
                  <a:lnTo>
                    <a:pt x="511" y="107"/>
                  </a:lnTo>
                  <a:lnTo>
                    <a:pt x="515" y="107"/>
                  </a:lnTo>
                  <a:lnTo>
                    <a:pt x="523" y="109"/>
                  </a:lnTo>
                  <a:lnTo>
                    <a:pt x="529" y="112"/>
                  </a:lnTo>
                  <a:lnTo>
                    <a:pt x="533" y="117"/>
                  </a:lnTo>
                  <a:lnTo>
                    <a:pt x="533" y="123"/>
                  </a:lnTo>
                  <a:lnTo>
                    <a:pt x="533" y="128"/>
                  </a:lnTo>
                  <a:lnTo>
                    <a:pt x="533" y="132"/>
                  </a:lnTo>
                  <a:lnTo>
                    <a:pt x="528" y="135"/>
                  </a:lnTo>
                  <a:lnTo>
                    <a:pt x="523" y="140"/>
                  </a:lnTo>
                  <a:lnTo>
                    <a:pt x="519" y="142"/>
                  </a:lnTo>
                  <a:lnTo>
                    <a:pt x="514" y="143"/>
                  </a:lnTo>
                  <a:lnTo>
                    <a:pt x="508" y="146"/>
                  </a:lnTo>
                  <a:lnTo>
                    <a:pt x="503" y="148"/>
                  </a:lnTo>
                  <a:lnTo>
                    <a:pt x="495" y="148"/>
                  </a:lnTo>
                  <a:lnTo>
                    <a:pt x="491" y="146"/>
                  </a:lnTo>
                  <a:lnTo>
                    <a:pt x="486" y="146"/>
                  </a:lnTo>
                  <a:lnTo>
                    <a:pt x="481" y="143"/>
                  </a:lnTo>
                  <a:lnTo>
                    <a:pt x="477" y="142"/>
                  </a:lnTo>
                  <a:lnTo>
                    <a:pt x="471" y="140"/>
                  </a:lnTo>
                  <a:lnTo>
                    <a:pt x="466" y="138"/>
                  </a:lnTo>
                  <a:lnTo>
                    <a:pt x="461" y="135"/>
                  </a:lnTo>
                  <a:lnTo>
                    <a:pt x="455" y="134"/>
                  </a:lnTo>
                  <a:lnTo>
                    <a:pt x="449" y="132"/>
                  </a:lnTo>
                  <a:lnTo>
                    <a:pt x="443" y="129"/>
                  </a:lnTo>
                  <a:lnTo>
                    <a:pt x="438" y="126"/>
                  </a:lnTo>
                  <a:lnTo>
                    <a:pt x="433" y="121"/>
                  </a:lnTo>
                  <a:lnTo>
                    <a:pt x="429" y="120"/>
                  </a:lnTo>
                  <a:lnTo>
                    <a:pt x="424" y="118"/>
                  </a:lnTo>
                  <a:lnTo>
                    <a:pt x="419" y="115"/>
                  </a:lnTo>
                  <a:lnTo>
                    <a:pt x="387" y="132"/>
                  </a:lnTo>
                  <a:lnTo>
                    <a:pt x="348" y="162"/>
                  </a:lnTo>
                  <a:lnTo>
                    <a:pt x="316" y="199"/>
                  </a:lnTo>
                  <a:lnTo>
                    <a:pt x="289" y="236"/>
                  </a:lnTo>
                  <a:lnTo>
                    <a:pt x="264" y="269"/>
                  </a:lnTo>
                  <a:lnTo>
                    <a:pt x="246" y="280"/>
                  </a:lnTo>
                  <a:lnTo>
                    <a:pt x="229" y="280"/>
                  </a:lnTo>
                  <a:lnTo>
                    <a:pt x="213" y="272"/>
                  </a:lnTo>
                  <a:lnTo>
                    <a:pt x="193" y="250"/>
                  </a:lnTo>
                  <a:lnTo>
                    <a:pt x="171" y="224"/>
                  </a:lnTo>
                  <a:lnTo>
                    <a:pt x="140" y="202"/>
                  </a:lnTo>
                  <a:lnTo>
                    <a:pt x="100" y="182"/>
                  </a:lnTo>
                  <a:lnTo>
                    <a:pt x="65" y="170"/>
                  </a:lnTo>
                  <a:lnTo>
                    <a:pt x="20" y="157"/>
                  </a:lnTo>
                  <a:lnTo>
                    <a:pt x="3" y="134"/>
                  </a:lnTo>
                  <a:lnTo>
                    <a:pt x="0" y="114"/>
                  </a:lnTo>
                  <a:lnTo>
                    <a:pt x="10" y="103"/>
                  </a:lnTo>
                  <a:lnTo>
                    <a:pt x="27" y="96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94" name="Freeform 331"/>
            <p:cNvSpPr>
              <a:spLocks/>
            </p:cNvSpPr>
            <p:nvPr/>
          </p:nvSpPr>
          <p:spPr bwMode="auto">
            <a:xfrm rot="-8769500">
              <a:off x="1155" y="1719"/>
              <a:ext cx="130" cy="168"/>
            </a:xfrm>
            <a:custGeom>
              <a:avLst/>
              <a:gdLst>
                <a:gd name="T0" fmla="*/ 0 w 478"/>
                <a:gd name="T1" fmla="*/ 0 h 371"/>
                <a:gd name="T2" fmla="*/ 0 w 478"/>
                <a:gd name="T3" fmla="*/ 0 h 371"/>
                <a:gd name="T4" fmla="*/ 0 w 478"/>
                <a:gd name="T5" fmla="*/ 0 h 371"/>
                <a:gd name="T6" fmla="*/ 0 w 478"/>
                <a:gd name="T7" fmla="*/ 0 h 371"/>
                <a:gd name="T8" fmla="*/ 0 w 478"/>
                <a:gd name="T9" fmla="*/ 0 h 371"/>
                <a:gd name="T10" fmla="*/ 0 w 478"/>
                <a:gd name="T11" fmla="*/ 0 h 371"/>
                <a:gd name="T12" fmla="*/ 0 w 478"/>
                <a:gd name="T13" fmla="*/ 0 h 371"/>
                <a:gd name="T14" fmla="*/ 0 w 478"/>
                <a:gd name="T15" fmla="*/ 0 h 371"/>
                <a:gd name="T16" fmla="*/ 0 w 478"/>
                <a:gd name="T17" fmla="*/ 0 h 371"/>
                <a:gd name="T18" fmla="*/ 0 w 478"/>
                <a:gd name="T19" fmla="*/ 0 h 371"/>
                <a:gd name="T20" fmla="*/ 0 w 478"/>
                <a:gd name="T21" fmla="*/ 0 h 371"/>
                <a:gd name="T22" fmla="*/ 0 w 478"/>
                <a:gd name="T23" fmla="*/ 0 h 371"/>
                <a:gd name="T24" fmla="*/ 0 w 478"/>
                <a:gd name="T25" fmla="*/ 0 h 371"/>
                <a:gd name="T26" fmla="*/ 0 w 478"/>
                <a:gd name="T27" fmla="*/ 0 h 371"/>
                <a:gd name="T28" fmla="*/ 0 w 478"/>
                <a:gd name="T29" fmla="*/ 0 h 371"/>
                <a:gd name="T30" fmla="*/ 0 w 478"/>
                <a:gd name="T31" fmla="*/ 0 h 371"/>
                <a:gd name="T32" fmla="*/ 0 w 478"/>
                <a:gd name="T33" fmla="*/ 0 h 371"/>
                <a:gd name="T34" fmla="*/ 0 w 478"/>
                <a:gd name="T35" fmla="*/ 0 h 371"/>
                <a:gd name="T36" fmla="*/ 0 w 478"/>
                <a:gd name="T37" fmla="*/ 0 h 371"/>
                <a:gd name="T38" fmla="*/ 0 w 478"/>
                <a:gd name="T39" fmla="*/ 0 h 371"/>
                <a:gd name="T40" fmla="*/ 0 w 478"/>
                <a:gd name="T41" fmla="*/ 0 h 371"/>
                <a:gd name="T42" fmla="*/ 0 w 478"/>
                <a:gd name="T43" fmla="*/ 0 h 371"/>
                <a:gd name="T44" fmla="*/ 0 w 478"/>
                <a:gd name="T45" fmla="*/ 0 h 371"/>
                <a:gd name="T46" fmla="*/ 0 w 478"/>
                <a:gd name="T47" fmla="*/ 0 h 371"/>
                <a:gd name="T48" fmla="*/ 0 w 478"/>
                <a:gd name="T49" fmla="*/ 0 h 371"/>
                <a:gd name="T50" fmla="*/ 0 w 478"/>
                <a:gd name="T51" fmla="*/ 0 h 371"/>
                <a:gd name="T52" fmla="*/ 0 w 478"/>
                <a:gd name="T53" fmla="*/ 0 h 371"/>
                <a:gd name="T54" fmla="*/ 0 w 478"/>
                <a:gd name="T55" fmla="*/ 0 h 371"/>
                <a:gd name="T56" fmla="*/ 0 w 478"/>
                <a:gd name="T57" fmla="*/ 0 h 371"/>
                <a:gd name="T58" fmla="*/ 0 w 478"/>
                <a:gd name="T59" fmla="*/ 0 h 371"/>
                <a:gd name="T60" fmla="*/ 0 w 478"/>
                <a:gd name="T61" fmla="*/ 0 h 371"/>
                <a:gd name="T62" fmla="*/ 0 w 478"/>
                <a:gd name="T63" fmla="*/ 0 h 371"/>
                <a:gd name="T64" fmla="*/ 0 w 478"/>
                <a:gd name="T65" fmla="*/ 0 h 371"/>
                <a:gd name="T66" fmla="*/ 0 w 478"/>
                <a:gd name="T67" fmla="*/ 0 h 371"/>
                <a:gd name="T68" fmla="*/ 0 w 478"/>
                <a:gd name="T69" fmla="*/ 0 h 371"/>
                <a:gd name="T70" fmla="*/ 0 w 478"/>
                <a:gd name="T71" fmla="*/ 0 h 371"/>
                <a:gd name="T72" fmla="*/ 0 w 478"/>
                <a:gd name="T73" fmla="*/ 0 h 371"/>
                <a:gd name="T74" fmla="*/ 0 w 478"/>
                <a:gd name="T75" fmla="*/ 0 h 371"/>
                <a:gd name="T76" fmla="*/ 0 w 478"/>
                <a:gd name="T77" fmla="*/ 0 h 371"/>
                <a:gd name="T78" fmla="*/ 0 w 478"/>
                <a:gd name="T79" fmla="*/ 0 h 371"/>
                <a:gd name="T80" fmla="*/ 0 w 478"/>
                <a:gd name="T81" fmla="*/ 0 h 371"/>
                <a:gd name="T82" fmla="*/ 0 w 478"/>
                <a:gd name="T83" fmla="*/ 0 h 371"/>
                <a:gd name="T84" fmla="*/ 0 w 478"/>
                <a:gd name="T85" fmla="*/ 0 h 37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8"/>
                <a:gd name="T130" fmla="*/ 0 h 371"/>
                <a:gd name="T131" fmla="*/ 478 w 478"/>
                <a:gd name="T132" fmla="*/ 371 h 37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8" h="371">
                  <a:moveTo>
                    <a:pt x="379" y="297"/>
                  </a:moveTo>
                  <a:lnTo>
                    <a:pt x="416" y="303"/>
                  </a:lnTo>
                  <a:lnTo>
                    <a:pt x="447" y="309"/>
                  </a:lnTo>
                  <a:lnTo>
                    <a:pt x="467" y="320"/>
                  </a:lnTo>
                  <a:lnTo>
                    <a:pt x="478" y="337"/>
                  </a:lnTo>
                  <a:lnTo>
                    <a:pt x="464" y="359"/>
                  </a:lnTo>
                  <a:lnTo>
                    <a:pt x="436" y="371"/>
                  </a:lnTo>
                  <a:lnTo>
                    <a:pt x="410" y="367"/>
                  </a:lnTo>
                  <a:lnTo>
                    <a:pt x="390" y="351"/>
                  </a:lnTo>
                  <a:lnTo>
                    <a:pt x="360" y="339"/>
                  </a:lnTo>
                  <a:lnTo>
                    <a:pt x="320" y="334"/>
                  </a:lnTo>
                  <a:lnTo>
                    <a:pt x="282" y="337"/>
                  </a:lnTo>
                  <a:lnTo>
                    <a:pt x="227" y="353"/>
                  </a:lnTo>
                  <a:lnTo>
                    <a:pt x="196" y="361"/>
                  </a:lnTo>
                  <a:lnTo>
                    <a:pt x="184" y="356"/>
                  </a:lnTo>
                  <a:lnTo>
                    <a:pt x="175" y="345"/>
                  </a:lnTo>
                  <a:lnTo>
                    <a:pt x="172" y="326"/>
                  </a:lnTo>
                  <a:lnTo>
                    <a:pt x="175" y="292"/>
                  </a:lnTo>
                  <a:lnTo>
                    <a:pt x="178" y="246"/>
                  </a:lnTo>
                  <a:lnTo>
                    <a:pt x="172" y="210"/>
                  </a:lnTo>
                  <a:lnTo>
                    <a:pt x="162" y="174"/>
                  </a:lnTo>
                  <a:lnTo>
                    <a:pt x="149" y="142"/>
                  </a:lnTo>
                  <a:lnTo>
                    <a:pt x="131" y="115"/>
                  </a:lnTo>
                  <a:lnTo>
                    <a:pt x="118" y="94"/>
                  </a:lnTo>
                  <a:lnTo>
                    <a:pt x="104" y="70"/>
                  </a:lnTo>
                  <a:lnTo>
                    <a:pt x="97" y="67"/>
                  </a:lnTo>
                  <a:lnTo>
                    <a:pt x="93" y="63"/>
                  </a:lnTo>
                  <a:lnTo>
                    <a:pt x="88" y="59"/>
                  </a:lnTo>
                  <a:lnTo>
                    <a:pt x="84" y="56"/>
                  </a:lnTo>
                  <a:lnTo>
                    <a:pt x="79" y="55"/>
                  </a:lnTo>
                  <a:lnTo>
                    <a:pt x="74" y="53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9" y="52"/>
                  </a:lnTo>
                  <a:lnTo>
                    <a:pt x="54" y="52"/>
                  </a:lnTo>
                  <a:lnTo>
                    <a:pt x="48" y="52"/>
                  </a:lnTo>
                  <a:lnTo>
                    <a:pt x="43" y="52"/>
                  </a:lnTo>
                  <a:lnTo>
                    <a:pt x="37" y="52"/>
                  </a:lnTo>
                  <a:lnTo>
                    <a:pt x="32" y="50"/>
                  </a:lnTo>
                  <a:lnTo>
                    <a:pt x="25" y="50"/>
                  </a:lnTo>
                  <a:lnTo>
                    <a:pt x="19" y="49"/>
                  </a:lnTo>
                  <a:lnTo>
                    <a:pt x="14" y="47"/>
                  </a:lnTo>
                  <a:lnTo>
                    <a:pt x="8" y="42"/>
                  </a:lnTo>
                  <a:lnTo>
                    <a:pt x="3" y="39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5" y="22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8" y="19"/>
                  </a:lnTo>
                  <a:lnTo>
                    <a:pt x="34" y="19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0" y="21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5" y="27"/>
                  </a:lnTo>
                  <a:lnTo>
                    <a:pt x="70" y="27"/>
                  </a:lnTo>
                  <a:lnTo>
                    <a:pt x="76" y="32"/>
                  </a:lnTo>
                  <a:lnTo>
                    <a:pt x="80" y="32"/>
                  </a:lnTo>
                  <a:lnTo>
                    <a:pt x="85" y="33"/>
                  </a:lnTo>
                  <a:lnTo>
                    <a:pt x="91" y="33"/>
                  </a:lnTo>
                  <a:lnTo>
                    <a:pt x="87" y="28"/>
                  </a:lnTo>
                  <a:lnTo>
                    <a:pt x="82" y="25"/>
                  </a:lnTo>
                  <a:lnTo>
                    <a:pt x="82" y="21"/>
                  </a:lnTo>
                  <a:lnTo>
                    <a:pt x="87" y="18"/>
                  </a:lnTo>
                  <a:lnTo>
                    <a:pt x="91" y="18"/>
                  </a:lnTo>
                  <a:lnTo>
                    <a:pt x="97" y="16"/>
                  </a:lnTo>
                  <a:lnTo>
                    <a:pt x="102" y="16"/>
                  </a:lnTo>
                  <a:lnTo>
                    <a:pt x="108" y="16"/>
                  </a:lnTo>
                  <a:lnTo>
                    <a:pt x="113" y="16"/>
                  </a:lnTo>
                  <a:lnTo>
                    <a:pt x="119" y="19"/>
                  </a:lnTo>
                  <a:lnTo>
                    <a:pt x="122" y="24"/>
                  </a:lnTo>
                  <a:lnTo>
                    <a:pt x="124" y="28"/>
                  </a:lnTo>
                  <a:lnTo>
                    <a:pt x="125" y="33"/>
                  </a:lnTo>
                  <a:lnTo>
                    <a:pt x="130" y="38"/>
                  </a:lnTo>
                  <a:lnTo>
                    <a:pt x="135" y="41"/>
                  </a:lnTo>
                  <a:lnTo>
                    <a:pt x="139" y="41"/>
                  </a:lnTo>
                  <a:lnTo>
                    <a:pt x="144" y="39"/>
                  </a:lnTo>
                  <a:lnTo>
                    <a:pt x="149" y="39"/>
                  </a:lnTo>
                  <a:lnTo>
                    <a:pt x="150" y="35"/>
                  </a:lnTo>
                  <a:lnTo>
                    <a:pt x="153" y="30"/>
                  </a:lnTo>
                  <a:lnTo>
                    <a:pt x="155" y="24"/>
                  </a:lnTo>
                  <a:lnTo>
                    <a:pt x="158" y="19"/>
                  </a:lnTo>
                  <a:lnTo>
                    <a:pt x="159" y="14"/>
                  </a:lnTo>
                  <a:lnTo>
                    <a:pt x="164" y="10"/>
                  </a:lnTo>
                  <a:lnTo>
                    <a:pt x="169" y="7"/>
                  </a:lnTo>
                  <a:lnTo>
                    <a:pt x="173" y="4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92" y="0"/>
                  </a:lnTo>
                  <a:lnTo>
                    <a:pt x="196" y="2"/>
                  </a:lnTo>
                  <a:lnTo>
                    <a:pt x="201" y="4"/>
                  </a:lnTo>
                  <a:lnTo>
                    <a:pt x="206" y="8"/>
                  </a:lnTo>
                  <a:lnTo>
                    <a:pt x="209" y="14"/>
                  </a:lnTo>
                  <a:lnTo>
                    <a:pt x="209" y="19"/>
                  </a:lnTo>
                  <a:lnTo>
                    <a:pt x="209" y="24"/>
                  </a:lnTo>
                  <a:lnTo>
                    <a:pt x="206" y="28"/>
                  </a:lnTo>
                  <a:lnTo>
                    <a:pt x="200" y="33"/>
                  </a:lnTo>
                  <a:lnTo>
                    <a:pt x="195" y="36"/>
                  </a:lnTo>
                  <a:lnTo>
                    <a:pt x="190" y="39"/>
                  </a:lnTo>
                  <a:lnTo>
                    <a:pt x="184" y="42"/>
                  </a:lnTo>
                  <a:lnTo>
                    <a:pt x="179" y="46"/>
                  </a:lnTo>
                  <a:lnTo>
                    <a:pt x="175" y="49"/>
                  </a:lnTo>
                  <a:lnTo>
                    <a:pt x="169" y="50"/>
                  </a:lnTo>
                  <a:lnTo>
                    <a:pt x="166" y="55"/>
                  </a:lnTo>
                  <a:lnTo>
                    <a:pt x="162" y="59"/>
                  </a:lnTo>
                  <a:lnTo>
                    <a:pt x="162" y="64"/>
                  </a:lnTo>
                  <a:lnTo>
                    <a:pt x="162" y="69"/>
                  </a:lnTo>
                  <a:lnTo>
                    <a:pt x="162" y="73"/>
                  </a:lnTo>
                  <a:lnTo>
                    <a:pt x="162" y="78"/>
                  </a:lnTo>
                  <a:lnTo>
                    <a:pt x="162" y="83"/>
                  </a:lnTo>
                  <a:lnTo>
                    <a:pt x="162" y="87"/>
                  </a:lnTo>
                  <a:lnTo>
                    <a:pt x="162" y="92"/>
                  </a:lnTo>
                  <a:lnTo>
                    <a:pt x="162" y="97"/>
                  </a:lnTo>
                  <a:lnTo>
                    <a:pt x="175" y="134"/>
                  </a:lnTo>
                  <a:lnTo>
                    <a:pt x="187" y="165"/>
                  </a:lnTo>
                  <a:lnTo>
                    <a:pt x="196" y="195"/>
                  </a:lnTo>
                  <a:lnTo>
                    <a:pt x="206" y="235"/>
                  </a:lnTo>
                  <a:lnTo>
                    <a:pt x="212" y="280"/>
                  </a:lnTo>
                  <a:lnTo>
                    <a:pt x="215" y="320"/>
                  </a:lnTo>
                  <a:lnTo>
                    <a:pt x="246" y="309"/>
                  </a:lnTo>
                  <a:lnTo>
                    <a:pt x="282" y="300"/>
                  </a:lnTo>
                  <a:lnTo>
                    <a:pt x="320" y="295"/>
                  </a:lnTo>
                  <a:lnTo>
                    <a:pt x="351" y="295"/>
                  </a:lnTo>
                  <a:lnTo>
                    <a:pt x="379" y="297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012" name="Rectangle 332"/>
            <p:cNvSpPr>
              <a:spLocks noChangeAspect="1" noChangeArrowheads="1"/>
            </p:cNvSpPr>
            <p:nvPr/>
          </p:nvSpPr>
          <p:spPr bwMode="auto">
            <a:xfrm>
              <a:off x="2060" y="1552"/>
              <a:ext cx="61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342900" indent="-342900" algn="ctr"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1. Sobre-</a:t>
              </a:r>
            </a:p>
            <a:p>
              <a:pPr marL="342900" indent="-342900" algn="ctr" eaLnBrk="0" hangingPunct="0">
                <a:defRPr/>
              </a:pPr>
              <a:r>
                <a:rPr lang="es-ES_tradnl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-112" charset="0"/>
                </a:rPr>
                <a:t>producción</a:t>
              </a:r>
            </a:p>
          </p:txBody>
        </p:sp>
        <p:grpSp>
          <p:nvGrpSpPr>
            <p:cNvPr id="71708" name="Group 333"/>
            <p:cNvGrpSpPr>
              <a:grpSpLocks/>
            </p:cNvGrpSpPr>
            <p:nvPr/>
          </p:nvGrpSpPr>
          <p:grpSpPr bwMode="auto">
            <a:xfrm>
              <a:off x="2060" y="1272"/>
              <a:ext cx="106" cy="146"/>
              <a:chOff x="2448" y="1777"/>
              <a:chExt cx="198" cy="287"/>
            </a:xfrm>
          </p:grpSpPr>
          <p:sp>
            <p:nvSpPr>
              <p:cNvPr id="1146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2448" y="1920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grpSp>
            <p:nvGrpSpPr>
              <p:cNvPr id="71709" name="Group 335"/>
              <p:cNvGrpSpPr>
                <a:grpSpLocks/>
              </p:cNvGrpSpPr>
              <p:nvPr/>
            </p:nvGrpSpPr>
            <p:grpSpPr bwMode="auto">
              <a:xfrm>
                <a:off x="2448" y="1777"/>
                <a:ext cx="198" cy="287"/>
                <a:chOff x="1735" y="1805"/>
                <a:chExt cx="198" cy="287"/>
              </a:xfrm>
            </p:grpSpPr>
            <p:sp>
              <p:nvSpPr>
                <p:cNvPr id="1148" name="Rectangle 336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78"/>
                  <a:ext cx="198" cy="7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49" name="Rectangle 337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05"/>
                  <a:ext cx="198" cy="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50" name="Rectangle 3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20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71710" name="Group 339"/>
            <p:cNvGrpSpPr>
              <a:grpSpLocks/>
            </p:cNvGrpSpPr>
            <p:nvPr/>
          </p:nvGrpSpPr>
          <p:grpSpPr bwMode="auto">
            <a:xfrm>
              <a:off x="1930" y="1272"/>
              <a:ext cx="107" cy="146"/>
              <a:chOff x="2064" y="1824"/>
              <a:chExt cx="198" cy="287"/>
            </a:xfrm>
          </p:grpSpPr>
          <p:sp>
            <p:nvSpPr>
              <p:cNvPr id="1141" name="Rectangle 340"/>
              <p:cNvSpPr>
                <a:spLocks noChangeAspect="1" noChangeArrowheads="1"/>
              </p:cNvSpPr>
              <p:nvPr/>
            </p:nvSpPr>
            <p:spPr bwMode="auto">
              <a:xfrm>
                <a:off x="2064" y="1968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grpSp>
            <p:nvGrpSpPr>
              <p:cNvPr id="71711" name="Group 341"/>
              <p:cNvGrpSpPr>
                <a:grpSpLocks/>
              </p:cNvGrpSpPr>
              <p:nvPr/>
            </p:nvGrpSpPr>
            <p:grpSpPr bwMode="auto">
              <a:xfrm>
                <a:off x="2064" y="1824"/>
                <a:ext cx="198" cy="287"/>
                <a:chOff x="1735" y="1805"/>
                <a:chExt cx="198" cy="287"/>
              </a:xfrm>
            </p:grpSpPr>
            <p:sp>
              <p:nvSpPr>
                <p:cNvPr id="1143" name="Rectangle 342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78"/>
                  <a:ext cx="198" cy="7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44" name="Rectangle 343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05"/>
                  <a:ext cx="198" cy="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45" name="Rectangle 344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20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1024" name="Group 345"/>
            <p:cNvGrpSpPr>
              <a:grpSpLocks/>
            </p:cNvGrpSpPr>
            <p:nvPr/>
          </p:nvGrpSpPr>
          <p:grpSpPr bwMode="auto">
            <a:xfrm>
              <a:off x="2189" y="1272"/>
              <a:ext cx="107" cy="146"/>
              <a:chOff x="2640" y="1776"/>
              <a:chExt cx="198" cy="287"/>
            </a:xfrm>
          </p:grpSpPr>
          <p:sp>
            <p:nvSpPr>
              <p:cNvPr id="1136" name="Rectangle 346"/>
              <p:cNvSpPr>
                <a:spLocks noChangeAspect="1" noChangeArrowheads="1"/>
              </p:cNvSpPr>
              <p:nvPr/>
            </p:nvSpPr>
            <p:spPr bwMode="auto">
              <a:xfrm>
                <a:off x="2640" y="1920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grpSp>
            <p:nvGrpSpPr>
              <p:cNvPr id="1025" name="Group 347"/>
              <p:cNvGrpSpPr>
                <a:grpSpLocks/>
              </p:cNvGrpSpPr>
              <p:nvPr/>
            </p:nvGrpSpPr>
            <p:grpSpPr bwMode="auto">
              <a:xfrm>
                <a:off x="2640" y="1776"/>
                <a:ext cx="198" cy="287"/>
                <a:chOff x="1735" y="1805"/>
                <a:chExt cx="198" cy="287"/>
              </a:xfrm>
            </p:grpSpPr>
            <p:sp>
              <p:nvSpPr>
                <p:cNvPr id="1138" name="Rectangle 348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78"/>
                  <a:ext cx="198" cy="7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39" name="Rectangle 349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05"/>
                  <a:ext cx="198" cy="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40" name="Rectangle 350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20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1028" name="Group 351"/>
            <p:cNvGrpSpPr>
              <a:grpSpLocks/>
            </p:cNvGrpSpPr>
            <p:nvPr/>
          </p:nvGrpSpPr>
          <p:grpSpPr bwMode="auto">
            <a:xfrm>
              <a:off x="2060" y="1102"/>
              <a:ext cx="106" cy="146"/>
              <a:chOff x="2064" y="1824"/>
              <a:chExt cx="198" cy="287"/>
            </a:xfrm>
          </p:grpSpPr>
          <p:sp>
            <p:nvSpPr>
              <p:cNvPr id="1131" name="Rectangle 352"/>
              <p:cNvSpPr>
                <a:spLocks noChangeAspect="1" noChangeArrowheads="1"/>
              </p:cNvSpPr>
              <p:nvPr/>
            </p:nvSpPr>
            <p:spPr bwMode="auto">
              <a:xfrm>
                <a:off x="2064" y="1968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grpSp>
            <p:nvGrpSpPr>
              <p:cNvPr id="1029" name="Group 353"/>
              <p:cNvGrpSpPr>
                <a:grpSpLocks/>
              </p:cNvGrpSpPr>
              <p:nvPr/>
            </p:nvGrpSpPr>
            <p:grpSpPr bwMode="auto">
              <a:xfrm>
                <a:off x="2064" y="1824"/>
                <a:ext cx="198" cy="287"/>
                <a:chOff x="1735" y="1805"/>
                <a:chExt cx="198" cy="287"/>
              </a:xfrm>
            </p:grpSpPr>
            <p:sp>
              <p:nvSpPr>
                <p:cNvPr id="1133" name="Rectangle 354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78"/>
                  <a:ext cx="198" cy="7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34" name="Rectangle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05"/>
                  <a:ext cx="198" cy="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35" name="Rectangle 356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20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1030" name="Group 357"/>
            <p:cNvGrpSpPr>
              <a:grpSpLocks/>
            </p:cNvGrpSpPr>
            <p:nvPr/>
          </p:nvGrpSpPr>
          <p:grpSpPr bwMode="auto">
            <a:xfrm>
              <a:off x="2189" y="1102"/>
              <a:ext cx="107" cy="146"/>
              <a:chOff x="2064" y="1824"/>
              <a:chExt cx="198" cy="287"/>
            </a:xfrm>
          </p:grpSpPr>
          <p:sp>
            <p:nvSpPr>
              <p:cNvPr id="1126" name="Rectangle 358"/>
              <p:cNvSpPr>
                <a:spLocks noChangeAspect="1" noChangeArrowheads="1"/>
              </p:cNvSpPr>
              <p:nvPr/>
            </p:nvSpPr>
            <p:spPr bwMode="auto">
              <a:xfrm>
                <a:off x="2064" y="1968"/>
                <a:ext cx="198" cy="72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56108" tIns="28054" rIns="56108" bIns="28054">
                <a:spAutoFit/>
              </a:bodyPr>
              <a:lstStyle/>
              <a:p>
                <a:endParaRPr lang="es-ES_tradnl"/>
              </a:p>
            </p:txBody>
          </p:sp>
          <p:grpSp>
            <p:nvGrpSpPr>
              <p:cNvPr id="1031" name="Group 359"/>
              <p:cNvGrpSpPr>
                <a:grpSpLocks/>
              </p:cNvGrpSpPr>
              <p:nvPr/>
            </p:nvGrpSpPr>
            <p:grpSpPr bwMode="auto">
              <a:xfrm>
                <a:off x="2064" y="1824"/>
                <a:ext cx="198" cy="287"/>
                <a:chOff x="1735" y="1805"/>
                <a:chExt cx="198" cy="287"/>
              </a:xfrm>
            </p:grpSpPr>
            <p:sp>
              <p:nvSpPr>
                <p:cNvPr id="1128" name="Rectangle 360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78"/>
                  <a:ext cx="198" cy="7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29" name="Rectangle 361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1805"/>
                  <a:ext cx="198" cy="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  <p:sp>
              <p:nvSpPr>
                <p:cNvPr id="1130" name="Rectangle 362"/>
                <p:cNvSpPr>
                  <a:spLocks noChangeAspect="1" noChangeArrowheads="1"/>
                </p:cNvSpPr>
                <p:nvPr/>
              </p:nvSpPr>
              <p:spPr bwMode="auto">
                <a:xfrm>
                  <a:off x="1735" y="2020"/>
                  <a:ext cx="198" cy="72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56108" tIns="28054" rIns="56108" bIns="28054">
                  <a:spAutoFit/>
                </a:bodyPr>
                <a:lstStyle/>
                <a:p>
                  <a:endParaRPr lang="es-ES_tradnl"/>
                </a:p>
              </p:txBody>
            </p:sp>
          </p:grpSp>
        </p:grpSp>
        <p:grpSp>
          <p:nvGrpSpPr>
            <p:cNvPr id="1032" name="Group 363"/>
            <p:cNvGrpSpPr>
              <a:grpSpLocks/>
            </p:cNvGrpSpPr>
            <p:nvPr/>
          </p:nvGrpSpPr>
          <p:grpSpPr bwMode="auto">
            <a:xfrm>
              <a:off x="2387" y="981"/>
              <a:ext cx="213" cy="463"/>
              <a:chOff x="3168" y="1248"/>
              <a:chExt cx="336" cy="915"/>
            </a:xfrm>
          </p:grpSpPr>
          <p:sp>
            <p:nvSpPr>
              <p:cNvPr id="1117" name="Freeform 364"/>
              <p:cNvSpPr>
                <a:spLocks/>
              </p:cNvSpPr>
              <p:nvPr/>
            </p:nvSpPr>
            <p:spPr bwMode="auto">
              <a:xfrm>
                <a:off x="3168" y="1392"/>
                <a:ext cx="192" cy="280"/>
              </a:xfrm>
              <a:custGeom>
                <a:avLst/>
                <a:gdLst>
                  <a:gd name="T0" fmla="*/ 0 w 526"/>
                  <a:gd name="T1" fmla="*/ 0 h 813"/>
                  <a:gd name="T2" fmla="*/ 0 w 526"/>
                  <a:gd name="T3" fmla="*/ 0 h 813"/>
                  <a:gd name="T4" fmla="*/ 0 w 526"/>
                  <a:gd name="T5" fmla="*/ 0 h 813"/>
                  <a:gd name="T6" fmla="*/ 0 w 526"/>
                  <a:gd name="T7" fmla="*/ 0 h 813"/>
                  <a:gd name="T8" fmla="*/ 0 w 526"/>
                  <a:gd name="T9" fmla="*/ 0 h 813"/>
                  <a:gd name="T10" fmla="*/ 0 w 526"/>
                  <a:gd name="T11" fmla="*/ 0 h 813"/>
                  <a:gd name="T12" fmla="*/ 0 w 526"/>
                  <a:gd name="T13" fmla="*/ 0 h 813"/>
                  <a:gd name="T14" fmla="*/ 0 w 526"/>
                  <a:gd name="T15" fmla="*/ 0 h 813"/>
                  <a:gd name="T16" fmla="*/ 0 w 526"/>
                  <a:gd name="T17" fmla="*/ 0 h 813"/>
                  <a:gd name="T18" fmla="*/ 0 w 526"/>
                  <a:gd name="T19" fmla="*/ 0 h 813"/>
                  <a:gd name="T20" fmla="*/ 0 w 526"/>
                  <a:gd name="T21" fmla="*/ 0 h 813"/>
                  <a:gd name="T22" fmla="*/ 0 w 526"/>
                  <a:gd name="T23" fmla="*/ 0 h 813"/>
                  <a:gd name="T24" fmla="*/ 0 w 526"/>
                  <a:gd name="T25" fmla="*/ 0 h 813"/>
                  <a:gd name="T26" fmla="*/ 0 w 526"/>
                  <a:gd name="T27" fmla="*/ 0 h 813"/>
                  <a:gd name="T28" fmla="*/ 0 w 526"/>
                  <a:gd name="T29" fmla="*/ 0 h 813"/>
                  <a:gd name="T30" fmla="*/ 0 w 526"/>
                  <a:gd name="T31" fmla="*/ 0 h 813"/>
                  <a:gd name="T32" fmla="*/ 0 w 526"/>
                  <a:gd name="T33" fmla="*/ 0 h 813"/>
                  <a:gd name="T34" fmla="*/ 0 w 526"/>
                  <a:gd name="T35" fmla="*/ 0 h 813"/>
                  <a:gd name="T36" fmla="*/ 0 w 526"/>
                  <a:gd name="T37" fmla="*/ 0 h 813"/>
                  <a:gd name="T38" fmla="*/ 0 w 526"/>
                  <a:gd name="T39" fmla="*/ 0 h 813"/>
                  <a:gd name="T40" fmla="*/ 0 w 526"/>
                  <a:gd name="T41" fmla="*/ 0 h 813"/>
                  <a:gd name="T42" fmla="*/ 0 w 526"/>
                  <a:gd name="T43" fmla="*/ 0 h 813"/>
                  <a:gd name="T44" fmla="*/ 0 w 526"/>
                  <a:gd name="T45" fmla="*/ 0 h 813"/>
                  <a:gd name="T46" fmla="*/ 0 w 526"/>
                  <a:gd name="T47" fmla="*/ 0 h 813"/>
                  <a:gd name="T48" fmla="*/ 0 w 526"/>
                  <a:gd name="T49" fmla="*/ 0 h 813"/>
                  <a:gd name="T50" fmla="*/ 0 w 526"/>
                  <a:gd name="T51" fmla="*/ 0 h 813"/>
                  <a:gd name="T52" fmla="*/ 0 w 526"/>
                  <a:gd name="T53" fmla="*/ 0 h 813"/>
                  <a:gd name="T54" fmla="*/ 0 w 526"/>
                  <a:gd name="T55" fmla="*/ 0 h 813"/>
                  <a:gd name="T56" fmla="*/ 0 w 526"/>
                  <a:gd name="T57" fmla="*/ 0 h 813"/>
                  <a:gd name="T58" fmla="*/ 0 w 526"/>
                  <a:gd name="T59" fmla="*/ 0 h 813"/>
                  <a:gd name="T60" fmla="*/ 0 w 526"/>
                  <a:gd name="T61" fmla="*/ 0 h 813"/>
                  <a:gd name="T62" fmla="*/ 0 w 526"/>
                  <a:gd name="T63" fmla="*/ 0 h 813"/>
                  <a:gd name="T64" fmla="*/ 0 w 526"/>
                  <a:gd name="T65" fmla="*/ 0 h 813"/>
                  <a:gd name="T66" fmla="*/ 0 w 526"/>
                  <a:gd name="T67" fmla="*/ 0 h 813"/>
                  <a:gd name="T68" fmla="*/ 0 w 526"/>
                  <a:gd name="T69" fmla="*/ 0 h 813"/>
                  <a:gd name="T70" fmla="*/ 0 w 526"/>
                  <a:gd name="T71" fmla="*/ 0 h 813"/>
                  <a:gd name="T72" fmla="*/ 0 w 526"/>
                  <a:gd name="T73" fmla="*/ 0 h 813"/>
                  <a:gd name="T74" fmla="*/ 0 w 526"/>
                  <a:gd name="T75" fmla="*/ 0 h 813"/>
                  <a:gd name="T76" fmla="*/ 0 w 526"/>
                  <a:gd name="T77" fmla="*/ 0 h 813"/>
                  <a:gd name="T78" fmla="*/ 0 w 526"/>
                  <a:gd name="T79" fmla="*/ 0 h 813"/>
                  <a:gd name="T80" fmla="*/ 0 w 526"/>
                  <a:gd name="T81" fmla="*/ 0 h 813"/>
                  <a:gd name="T82" fmla="*/ 0 w 526"/>
                  <a:gd name="T83" fmla="*/ 0 h 813"/>
                  <a:gd name="T84" fmla="*/ 0 w 526"/>
                  <a:gd name="T85" fmla="*/ 0 h 813"/>
                  <a:gd name="T86" fmla="*/ 0 w 526"/>
                  <a:gd name="T87" fmla="*/ 0 h 813"/>
                  <a:gd name="T88" fmla="*/ 0 w 526"/>
                  <a:gd name="T89" fmla="*/ 0 h 81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26"/>
                  <a:gd name="T136" fmla="*/ 0 h 813"/>
                  <a:gd name="T137" fmla="*/ 526 w 526"/>
                  <a:gd name="T138" fmla="*/ 813 h 81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26" h="813">
                    <a:moveTo>
                      <a:pt x="307" y="19"/>
                    </a:moveTo>
                    <a:lnTo>
                      <a:pt x="373" y="0"/>
                    </a:lnTo>
                    <a:lnTo>
                      <a:pt x="426" y="3"/>
                    </a:lnTo>
                    <a:lnTo>
                      <a:pt x="466" y="32"/>
                    </a:lnTo>
                    <a:lnTo>
                      <a:pt x="493" y="78"/>
                    </a:lnTo>
                    <a:lnTo>
                      <a:pt x="483" y="126"/>
                    </a:lnTo>
                    <a:lnTo>
                      <a:pt x="446" y="126"/>
                    </a:lnTo>
                    <a:lnTo>
                      <a:pt x="456" y="87"/>
                    </a:lnTo>
                    <a:lnTo>
                      <a:pt x="426" y="52"/>
                    </a:lnTo>
                    <a:lnTo>
                      <a:pt x="397" y="39"/>
                    </a:lnTo>
                    <a:lnTo>
                      <a:pt x="347" y="52"/>
                    </a:lnTo>
                    <a:lnTo>
                      <a:pt x="367" y="91"/>
                    </a:lnTo>
                    <a:lnTo>
                      <a:pt x="373" y="126"/>
                    </a:lnTo>
                    <a:lnTo>
                      <a:pt x="367" y="156"/>
                    </a:lnTo>
                    <a:lnTo>
                      <a:pt x="317" y="169"/>
                    </a:lnTo>
                    <a:lnTo>
                      <a:pt x="264" y="159"/>
                    </a:lnTo>
                    <a:lnTo>
                      <a:pt x="254" y="136"/>
                    </a:lnTo>
                    <a:lnTo>
                      <a:pt x="198" y="198"/>
                    </a:lnTo>
                    <a:lnTo>
                      <a:pt x="165" y="266"/>
                    </a:lnTo>
                    <a:lnTo>
                      <a:pt x="119" y="354"/>
                    </a:lnTo>
                    <a:lnTo>
                      <a:pt x="89" y="432"/>
                    </a:lnTo>
                    <a:lnTo>
                      <a:pt x="76" y="507"/>
                    </a:lnTo>
                    <a:lnTo>
                      <a:pt x="86" y="546"/>
                    </a:lnTo>
                    <a:lnTo>
                      <a:pt x="139" y="595"/>
                    </a:lnTo>
                    <a:lnTo>
                      <a:pt x="248" y="637"/>
                    </a:lnTo>
                    <a:lnTo>
                      <a:pt x="307" y="656"/>
                    </a:lnTo>
                    <a:lnTo>
                      <a:pt x="367" y="666"/>
                    </a:lnTo>
                    <a:lnTo>
                      <a:pt x="456" y="702"/>
                    </a:lnTo>
                    <a:lnTo>
                      <a:pt x="522" y="725"/>
                    </a:lnTo>
                    <a:lnTo>
                      <a:pt x="526" y="770"/>
                    </a:lnTo>
                    <a:lnTo>
                      <a:pt x="493" y="803"/>
                    </a:lnTo>
                    <a:lnTo>
                      <a:pt x="453" y="813"/>
                    </a:lnTo>
                    <a:lnTo>
                      <a:pt x="393" y="783"/>
                    </a:lnTo>
                    <a:lnTo>
                      <a:pt x="254" y="712"/>
                    </a:lnTo>
                    <a:lnTo>
                      <a:pt x="139" y="663"/>
                    </a:lnTo>
                    <a:lnTo>
                      <a:pt x="59" y="608"/>
                    </a:lnTo>
                    <a:lnTo>
                      <a:pt x="6" y="559"/>
                    </a:lnTo>
                    <a:lnTo>
                      <a:pt x="0" y="500"/>
                    </a:lnTo>
                    <a:lnTo>
                      <a:pt x="29" y="422"/>
                    </a:lnTo>
                    <a:lnTo>
                      <a:pt x="89" y="305"/>
                    </a:lnTo>
                    <a:lnTo>
                      <a:pt x="145" y="208"/>
                    </a:lnTo>
                    <a:lnTo>
                      <a:pt x="215" y="107"/>
                    </a:lnTo>
                    <a:lnTo>
                      <a:pt x="268" y="48"/>
                    </a:lnTo>
                    <a:lnTo>
                      <a:pt x="334" y="19"/>
                    </a:lnTo>
                    <a:lnTo>
                      <a:pt x="307" y="19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1043" name="Group 365"/>
              <p:cNvGrpSpPr>
                <a:grpSpLocks/>
              </p:cNvGrpSpPr>
              <p:nvPr/>
            </p:nvGrpSpPr>
            <p:grpSpPr bwMode="auto">
              <a:xfrm>
                <a:off x="3408" y="1248"/>
                <a:ext cx="70" cy="115"/>
                <a:chOff x="2278" y="1961"/>
                <a:chExt cx="211" cy="285"/>
              </a:xfrm>
            </p:grpSpPr>
            <p:sp>
              <p:nvSpPr>
                <p:cNvPr id="1124" name="Freeform 366"/>
                <p:cNvSpPr>
                  <a:spLocks/>
                </p:cNvSpPr>
                <p:nvPr/>
              </p:nvSpPr>
              <p:spPr bwMode="auto">
                <a:xfrm>
                  <a:off x="2319" y="1961"/>
                  <a:ext cx="170" cy="198"/>
                </a:xfrm>
                <a:custGeom>
                  <a:avLst/>
                  <a:gdLst>
                    <a:gd name="T0" fmla="*/ 20 w 170"/>
                    <a:gd name="T1" fmla="*/ 9 h 198"/>
                    <a:gd name="T2" fmla="*/ 66 w 170"/>
                    <a:gd name="T3" fmla="*/ 0 h 198"/>
                    <a:gd name="T4" fmla="*/ 110 w 170"/>
                    <a:gd name="T5" fmla="*/ 3 h 198"/>
                    <a:gd name="T6" fmla="*/ 150 w 170"/>
                    <a:gd name="T7" fmla="*/ 22 h 198"/>
                    <a:gd name="T8" fmla="*/ 170 w 170"/>
                    <a:gd name="T9" fmla="*/ 58 h 198"/>
                    <a:gd name="T10" fmla="*/ 170 w 170"/>
                    <a:gd name="T11" fmla="*/ 87 h 198"/>
                    <a:gd name="T12" fmla="*/ 150 w 170"/>
                    <a:gd name="T13" fmla="*/ 126 h 198"/>
                    <a:gd name="T14" fmla="*/ 116 w 170"/>
                    <a:gd name="T15" fmla="*/ 149 h 198"/>
                    <a:gd name="T16" fmla="*/ 66 w 170"/>
                    <a:gd name="T17" fmla="*/ 149 h 198"/>
                    <a:gd name="T18" fmla="*/ 36 w 170"/>
                    <a:gd name="T19" fmla="*/ 168 h 198"/>
                    <a:gd name="T20" fmla="*/ 26 w 170"/>
                    <a:gd name="T21" fmla="*/ 198 h 198"/>
                    <a:gd name="T22" fmla="*/ 0 w 170"/>
                    <a:gd name="T23" fmla="*/ 188 h 198"/>
                    <a:gd name="T24" fmla="*/ 10 w 170"/>
                    <a:gd name="T25" fmla="*/ 149 h 198"/>
                    <a:gd name="T26" fmla="*/ 46 w 170"/>
                    <a:gd name="T27" fmla="*/ 126 h 198"/>
                    <a:gd name="T28" fmla="*/ 106 w 170"/>
                    <a:gd name="T29" fmla="*/ 120 h 198"/>
                    <a:gd name="T30" fmla="*/ 130 w 170"/>
                    <a:gd name="T31" fmla="*/ 97 h 198"/>
                    <a:gd name="T32" fmla="*/ 136 w 170"/>
                    <a:gd name="T33" fmla="*/ 61 h 198"/>
                    <a:gd name="T34" fmla="*/ 110 w 170"/>
                    <a:gd name="T35" fmla="*/ 29 h 198"/>
                    <a:gd name="T36" fmla="*/ 70 w 170"/>
                    <a:gd name="T37" fmla="*/ 29 h 198"/>
                    <a:gd name="T38" fmla="*/ 26 w 170"/>
                    <a:gd name="T39" fmla="*/ 39 h 198"/>
                    <a:gd name="T40" fmla="*/ 10 w 170"/>
                    <a:gd name="T41" fmla="*/ 29 h 198"/>
                    <a:gd name="T42" fmla="*/ 20 w 170"/>
                    <a:gd name="T43" fmla="*/ 9 h 19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70"/>
                    <a:gd name="T67" fmla="*/ 0 h 198"/>
                    <a:gd name="T68" fmla="*/ 170 w 170"/>
                    <a:gd name="T69" fmla="*/ 198 h 19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70" h="198">
                      <a:moveTo>
                        <a:pt x="20" y="9"/>
                      </a:moveTo>
                      <a:lnTo>
                        <a:pt x="66" y="0"/>
                      </a:lnTo>
                      <a:lnTo>
                        <a:pt x="110" y="3"/>
                      </a:lnTo>
                      <a:lnTo>
                        <a:pt x="150" y="22"/>
                      </a:lnTo>
                      <a:lnTo>
                        <a:pt x="170" y="58"/>
                      </a:lnTo>
                      <a:lnTo>
                        <a:pt x="170" y="87"/>
                      </a:lnTo>
                      <a:lnTo>
                        <a:pt x="150" y="126"/>
                      </a:lnTo>
                      <a:lnTo>
                        <a:pt x="116" y="149"/>
                      </a:lnTo>
                      <a:lnTo>
                        <a:pt x="66" y="149"/>
                      </a:lnTo>
                      <a:lnTo>
                        <a:pt x="36" y="168"/>
                      </a:lnTo>
                      <a:lnTo>
                        <a:pt x="26" y="198"/>
                      </a:lnTo>
                      <a:lnTo>
                        <a:pt x="0" y="188"/>
                      </a:lnTo>
                      <a:lnTo>
                        <a:pt x="10" y="149"/>
                      </a:lnTo>
                      <a:lnTo>
                        <a:pt x="46" y="126"/>
                      </a:lnTo>
                      <a:lnTo>
                        <a:pt x="106" y="120"/>
                      </a:lnTo>
                      <a:lnTo>
                        <a:pt x="130" y="97"/>
                      </a:lnTo>
                      <a:lnTo>
                        <a:pt x="136" y="61"/>
                      </a:lnTo>
                      <a:lnTo>
                        <a:pt x="110" y="29"/>
                      </a:lnTo>
                      <a:lnTo>
                        <a:pt x="70" y="29"/>
                      </a:lnTo>
                      <a:lnTo>
                        <a:pt x="26" y="39"/>
                      </a:lnTo>
                      <a:lnTo>
                        <a:pt x="10" y="29"/>
                      </a:lnTo>
                      <a:lnTo>
                        <a:pt x="20" y="9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  <p:sp>
              <p:nvSpPr>
                <p:cNvPr id="1125" name="Freeform 367"/>
                <p:cNvSpPr>
                  <a:spLocks/>
                </p:cNvSpPr>
                <p:nvPr/>
              </p:nvSpPr>
              <p:spPr bwMode="auto">
                <a:xfrm>
                  <a:off x="2278" y="2192"/>
                  <a:ext cx="53" cy="54"/>
                </a:xfrm>
                <a:custGeom>
                  <a:avLst/>
                  <a:gdLst>
                    <a:gd name="T0" fmla="*/ 53 w 53"/>
                    <a:gd name="T1" fmla="*/ 3 h 54"/>
                    <a:gd name="T2" fmla="*/ 26 w 53"/>
                    <a:gd name="T3" fmla="*/ 0 h 54"/>
                    <a:gd name="T4" fmla="*/ 8 w 53"/>
                    <a:gd name="T5" fmla="*/ 20 h 54"/>
                    <a:gd name="T6" fmla="*/ 0 w 53"/>
                    <a:gd name="T7" fmla="*/ 51 h 54"/>
                    <a:gd name="T8" fmla="*/ 26 w 53"/>
                    <a:gd name="T9" fmla="*/ 54 h 54"/>
                    <a:gd name="T10" fmla="*/ 48 w 53"/>
                    <a:gd name="T11" fmla="*/ 40 h 54"/>
                    <a:gd name="T12" fmla="*/ 53 w 53"/>
                    <a:gd name="T13" fmla="*/ 3 h 5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54"/>
                    <a:gd name="T23" fmla="*/ 53 w 53"/>
                    <a:gd name="T24" fmla="*/ 54 h 5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54">
                      <a:moveTo>
                        <a:pt x="53" y="3"/>
                      </a:moveTo>
                      <a:lnTo>
                        <a:pt x="26" y="0"/>
                      </a:lnTo>
                      <a:lnTo>
                        <a:pt x="8" y="20"/>
                      </a:lnTo>
                      <a:lnTo>
                        <a:pt x="0" y="51"/>
                      </a:lnTo>
                      <a:lnTo>
                        <a:pt x="26" y="54"/>
                      </a:lnTo>
                      <a:lnTo>
                        <a:pt x="48" y="40"/>
                      </a:lnTo>
                      <a:lnTo>
                        <a:pt x="53" y="3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1119" name="Freeform 368"/>
              <p:cNvSpPr>
                <a:spLocks noChangeAspect="1"/>
              </p:cNvSpPr>
              <p:nvPr/>
            </p:nvSpPr>
            <p:spPr bwMode="auto">
              <a:xfrm flipH="1">
                <a:off x="3274" y="1439"/>
                <a:ext cx="169" cy="151"/>
              </a:xfrm>
              <a:custGeom>
                <a:avLst/>
                <a:gdLst>
                  <a:gd name="T0" fmla="*/ 0 w 410"/>
                  <a:gd name="T1" fmla="*/ 0 h 406"/>
                  <a:gd name="T2" fmla="*/ 0 w 410"/>
                  <a:gd name="T3" fmla="*/ 0 h 406"/>
                  <a:gd name="T4" fmla="*/ 0 w 410"/>
                  <a:gd name="T5" fmla="*/ 0 h 406"/>
                  <a:gd name="T6" fmla="*/ 0 w 410"/>
                  <a:gd name="T7" fmla="*/ 0 h 406"/>
                  <a:gd name="T8" fmla="*/ 0 w 410"/>
                  <a:gd name="T9" fmla="*/ 0 h 406"/>
                  <a:gd name="T10" fmla="*/ 0 w 410"/>
                  <a:gd name="T11" fmla="*/ 0 h 406"/>
                  <a:gd name="T12" fmla="*/ 0 w 410"/>
                  <a:gd name="T13" fmla="*/ 0 h 406"/>
                  <a:gd name="T14" fmla="*/ 0 w 410"/>
                  <a:gd name="T15" fmla="*/ 0 h 406"/>
                  <a:gd name="T16" fmla="*/ 0 w 410"/>
                  <a:gd name="T17" fmla="*/ 0 h 406"/>
                  <a:gd name="T18" fmla="*/ 0 w 410"/>
                  <a:gd name="T19" fmla="*/ 0 h 406"/>
                  <a:gd name="T20" fmla="*/ 0 w 410"/>
                  <a:gd name="T21" fmla="*/ 0 h 406"/>
                  <a:gd name="T22" fmla="*/ 0 w 410"/>
                  <a:gd name="T23" fmla="*/ 0 h 406"/>
                  <a:gd name="T24" fmla="*/ 0 w 410"/>
                  <a:gd name="T25" fmla="*/ 0 h 406"/>
                  <a:gd name="T26" fmla="*/ 0 w 410"/>
                  <a:gd name="T27" fmla="*/ 0 h 406"/>
                  <a:gd name="T28" fmla="*/ 0 w 410"/>
                  <a:gd name="T29" fmla="*/ 0 h 406"/>
                  <a:gd name="T30" fmla="*/ 0 w 410"/>
                  <a:gd name="T31" fmla="*/ 0 h 406"/>
                  <a:gd name="T32" fmla="*/ 0 w 410"/>
                  <a:gd name="T33" fmla="*/ 0 h 406"/>
                  <a:gd name="T34" fmla="*/ 0 w 410"/>
                  <a:gd name="T35" fmla="*/ 0 h 406"/>
                  <a:gd name="T36" fmla="*/ 0 w 410"/>
                  <a:gd name="T37" fmla="*/ 0 h 406"/>
                  <a:gd name="T38" fmla="*/ 0 w 410"/>
                  <a:gd name="T39" fmla="*/ 0 h 406"/>
                  <a:gd name="T40" fmla="*/ 0 w 410"/>
                  <a:gd name="T41" fmla="*/ 0 h 406"/>
                  <a:gd name="T42" fmla="*/ 0 w 410"/>
                  <a:gd name="T43" fmla="*/ 0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20" name="Freeform 369"/>
              <p:cNvSpPr>
                <a:spLocks noChangeAspect="1"/>
              </p:cNvSpPr>
              <p:nvPr/>
            </p:nvSpPr>
            <p:spPr bwMode="auto">
              <a:xfrm flipH="1">
                <a:off x="3368" y="1607"/>
                <a:ext cx="136" cy="203"/>
              </a:xfrm>
              <a:custGeom>
                <a:avLst/>
                <a:gdLst>
                  <a:gd name="T0" fmla="*/ 0 w 329"/>
                  <a:gd name="T1" fmla="*/ 0 h 546"/>
                  <a:gd name="T2" fmla="*/ 0 w 329"/>
                  <a:gd name="T3" fmla="*/ 0 h 546"/>
                  <a:gd name="T4" fmla="*/ 0 w 329"/>
                  <a:gd name="T5" fmla="*/ 0 h 546"/>
                  <a:gd name="T6" fmla="*/ 0 w 329"/>
                  <a:gd name="T7" fmla="*/ 0 h 546"/>
                  <a:gd name="T8" fmla="*/ 0 w 329"/>
                  <a:gd name="T9" fmla="*/ 0 h 546"/>
                  <a:gd name="T10" fmla="*/ 0 w 329"/>
                  <a:gd name="T11" fmla="*/ 0 h 546"/>
                  <a:gd name="T12" fmla="*/ 0 w 329"/>
                  <a:gd name="T13" fmla="*/ 0 h 546"/>
                  <a:gd name="T14" fmla="*/ 0 w 329"/>
                  <a:gd name="T15" fmla="*/ 0 h 546"/>
                  <a:gd name="T16" fmla="*/ 0 w 329"/>
                  <a:gd name="T17" fmla="*/ 0 h 546"/>
                  <a:gd name="T18" fmla="*/ 0 w 329"/>
                  <a:gd name="T19" fmla="*/ 0 h 546"/>
                  <a:gd name="T20" fmla="*/ 0 w 329"/>
                  <a:gd name="T21" fmla="*/ 0 h 546"/>
                  <a:gd name="T22" fmla="*/ 0 w 329"/>
                  <a:gd name="T23" fmla="*/ 0 h 546"/>
                  <a:gd name="T24" fmla="*/ 0 w 329"/>
                  <a:gd name="T25" fmla="*/ 0 h 546"/>
                  <a:gd name="T26" fmla="*/ 0 w 329"/>
                  <a:gd name="T27" fmla="*/ 0 h 546"/>
                  <a:gd name="T28" fmla="*/ 0 w 329"/>
                  <a:gd name="T29" fmla="*/ 0 h 546"/>
                  <a:gd name="T30" fmla="*/ 0 w 329"/>
                  <a:gd name="T31" fmla="*/ 0 h 546"/>
                  <a:gd name="T32" fmla="*/ 0 w 329"/>
                  <a:gd name="T33" fmla="*/ 0 h 546"/>
                  <a:gd name="T34" fmla="*/ 0 w 329"/>
                  <a:gd name="T35" fmla="*/ 0 h 546"/>
                  <a:gd name="T36" fmla="*/ 0 w 329"/>
                  <a:gd name="T37" fmla="*/ 0 h 546"/>
                  <a:gd name="T38" fmla="*/ 0 w 329"/>
                  <a:gd name="T39" fmla="*/ 0 h 546"/>
                  <a:gd name="T40" fmla="*/ 0 w 329"/>
                  <a:gd name="T41" fmla="*/ 0 h 546"/>
                  <a:gd name="T42" fmla="*/ 0 w 329"/>
                  <a:gd name="T43" fmla="*/ 0 h 546"/>
                  <a:gd name="T44" fmla="*/ 0 w 329"/>
                  <a:gd name="T45" fmla="*/ 0 h 546"/>
                  <a:gd name="T46" fmla="*/ 0 w 329"/>
                  <a:gd name="T47" fmla="*/ 0 h 546"/>
                  <a:gd name="T48" fmla="*/ 0 w 329"/>
                  <a:gd name="T49" fmla="*/ 0 h 546"/>
                  <a:gd name="T50" fmla="*/ 0 w 329"/>
                  <a:gd name="T51" fmla="*/ 0 h 546"/>
                  <a:gd name="T52" fmla="*/ 0 w 329"/>
                  <a:gd name="T53" fmla="*/ 0 h 546"/>
                  <a:gd name="T54" fmla="*/ 0 w 329"/>
                  <a:gd name="T55" fmla="*/ 0 h 546"/>
                  <a:gd name="T56" fmla="*/ 0 w 329"/>
                  <a:gd name="T57" fmla="*/ 0 h 546"/>
                  <a:gd name="T58" fmla="*/ 0 w 329"/>
                  <a:gd name="T59" fmla="*/ 0 h 546"/>
                  <a:gd name="T60" fmla="*/ 0 w 329"/>
                  <a:gd name="T61" fmla="*/ 0 h 546"/>
                  <a:gd name="T62" fmla="*/ 0 w 329"/>
                  <a:gd name="T63" fmla="*/ 0 h 546"/>
                  <a:gd name="T64" fmla="*/ 0 w 329"/>
                  <a:gd name="T65" fmla="*/ 0 h 546"/>
                  <a:gd name="T66" fmla="*/ 0 w 329"/>
                  <a:gd name="T67" fmla="*/ 0 h 546"/>
                  <a:gd name="T68" fmla="*/ 0 w 329"/>
                  <a:gd name="T69" fmla="*/ 0 h 546"/>
                  <a:gd name="T70" fmla="*/ 0 w 329"/>
                  <a:gd name="T71" fmla="*/ 0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21" name="Freeform 370"/>
              <p:cNvSpPr>
                <a:spLocks noChangeAspect="1"/>
              </p:cNvSpPr>
              <p:nvPr/>
            </p:nvSpPr>
            <p:spPr bwMode="auto">
              <a:xfrm flipH="1">
                <a:off x="3266" y="1598"/>
                <a:ext cx="128" cy="250"/>
              </a:xfrm>
              <a:custGeom>
                <a:avLst/>
                <a:gdLst>
                  <a:gd name="T0" fmla="*/ 0 w 309"/>
                  <a:gd name="T1" fmla="*/ 0 h 673"/>
                  <a:gd name="T2" fmla="*/ 0 w 309"/>
                  <a:gd name="T3" fmla="*/ 0 h 673"/>
                  <a:gd name="T4" fmla="*/ 0 w 309"/>
                  <a:gd name="T5" fmla="*/ 0 h 673"/>
                  <a:gd name="T6" fmla="*/ 0 w 309"/>
                  <a:gd name="T7" fmla="*/ 0 h 673"/>
                  <a:gd name="T8" fmla="*/ 0 w 309"/>
                  <a:gd name="T9" fmla="*/ 0 h 673"/>
                  <a:gd name="T10" fmla="*/ 0 w 309"/>
                  <a:gd name="T11" fmla="*/ 0 h 673"/>
                  <a:gd name="T12" fmla="*/ 0 w 309"/>
                  <a:gd name="T13" fmla="*/ 0 h 673"/>
                  <a:gd name="T14" fmla="*/ 0 w 309"/>
                  <a:gd name="T15" fmla="*/ 0 h 673"/>
                  <a:gd name="T16" fmla="*/ 0 w 309"/>
                  <a:gd name="T17" fmla="*/ 0 h 673"/>
                  <a:gd name="T18" fmla="*/ 0 w 309"/>
                  <a:gd name="T19" fmla="*/ 0 h 673"/>
                  <a:gd name="T20" fmla="*/ 0 w 309"/>
                  <a:gd name="T21" fmla="*/ 0 h 673"/>
                  <a:gd name="T22" fmla="*/ 0 w 309"/>
                  <a:gd name="T23" fmla="*/ 0 h 673"/>
                  <a:gd name="T24" fmla="*/ 0 w 309"/>
                  <a:gd name="T25" fmla="*/ 0 h 673"/>
                  <a:gd name="T26" fmla="*/ 0 w 309"/>
                  <a:gd name="T27" fmla="*/ 0 h 673"/>
                  <a:gd name="T28" fmla="*/ 0 w 309"/>
                  <a:gd name="T29" fmla="*/ 0 h 673"/>
                  <a:gd name="T30" fmla="*/ 0 w 309"/>
                  <a:gd name="T31" fmla="*/ 0 h 673"/>
                  <a:gd name="T32" fmla="*/ 0 w 309"/>
                  <a:gd name="T33" fmla="*/ 0 h 673"/>
                  <a:gd name="T34" fmla="*/ 0 w 309"/>
                  <a:gd name="T35" fmla="*/ 0 h 673"/>
                  <a:gd name="T36" fmla="*/ 0 w 309"/>
                  <a:gd name="T37" fmla="*/ 0 h 673"/>
                  <a:gd name="T38" fmla="*/ 0 w 309"/>
                  <a:gd name="T39" fmla="*/ 0 h 673"/>
                  <a:gd name="T40" fmla="*/ 0 w 309"/>
                  <a:gd name="T41" fmla="*/ 0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22" name="Freeform 371"/>
              <p:cNvSpPr>
                <a:spLocks noChangeAspect="1"/>
              </p:cNvSpPr>
              <p:nvPr/>
            </p:nvSpPr>
            <p:spPr bwMode="auto">
              <a:xfrm flipH="1">
                <a:off x="3335" y="1801"/>
                <a:ext cx="96" cy="362"/>
              </a:xfrm>
              <a:custGeom>
                <a:avLst/>
                <a:gdLst>
                  <a:gd name="T0" fmla="*/ 0 w 235"/>
                  <a:gd name="T1" fmla="*/ 0 h 973"/>
                  <a:gd name="T2" fmla="*/ 0 w 235"/>
                  <a:gd name="T3" fmla="*/ 0 h 973"/>
                  <a:gd name="T4" fmla="*/ 0 w 235"/>
                  <a:gd name="T5" fmla="*/ 0 h 973"/>
                  <a:gd name="T6" fmla="*/ 0 w 235"/>
                  <a:gd name="T7" fmla="*/ 0 h 973"/>
                  <a:gd name="T8" fmla="*/ 0 w 235"/>
                  <a:gd name="T9" fmla="*/ 0 h 973"/>
                  <a:gd name="T10" fmla="*/ 0 w 235"/>
                  <a:gd name="T11" fmla="*/ 0 h 973"/>
                  <a:gd name="T12" fmla="*/ 0 w 235"/>
                  <a:gd name="T13" fmla="*/ 0 h 973"/>
                  <a:gd name="T14" fmla="*/ 0 w 235"/>
                  <a:gd name="T15" fmla="*/ 0 h 973"/>
                  <a:gd name="T16" fmla="*/ 0 w 235"/>
                  <a:gd name="T17" fmla="*/ 0 h 973"/>
                  <a:gd name="T18" fmla="*/ 0 w 235"/>
                  <a:gd name="T19" fmla="*/ 0 h 973"/>
                  <a:gd name="T20" fmla="*/ 0 w 235"/>
                  <a:gd name="T21" fmla="*/ 0 h 973"/>
                  <a:gd name="T22" fmla="*/ 0 w 235"/>
                  <a:gd name="T23" fmla="*/ 0 h 973"/>
                  <a:gd name="T24" fmla="*/ 0 w 235"/>
                  <a:gd name="T25" fmla="*/ 0 h 973"/>
                  <a:gd name="T26" fmla="*/ 0 w 235"/>
                  <a:gd name="T27" fmla="*/ 0 h 973"/>
                  <a:gd name="T28" fmla="*/ 0 w 235"/>
                  <a:gd name="T29" fmla="*/ 0 h 973"/>
                  <a:gd name="T30" fmla="*/ 0 w 235"/>
                  <a:gd name="T31" fmla="*/ 0 h 973"/>
                  <a:gd name="T32" fmla="*/ 0 w 235"/>
                  <a:gd name="T33" fmla="*/ 0 h 973"/>
                  <a:gd name="T34" fmla="*/ 0 w 235"/>
                  <a:gd name="T35" fmla="*/ 0 h 973"/>
                  <a:gd name="T36" fmla="*/ 0 w 235"/>
                  <a:gd name="T37" fmla="*/ 0 h 973"/>
                  <a:gd name="T38" fmla="*/ 0 w 235"/>
                  <a:gd name="T39" fmla="*/ 0 h 973"/>
                  <a:gd name="T40" fmla="*/ 0 w 235"/>
                  <a:gd name="T41" fmla="*/ 0 h 973"/>
                  <a:gd name="T42" fmla="*/ 0 w 235"/>
                  <a:gd name="T43" fmla="*/ 0 h 973"/>
                  <a:gd name="T44" fmla="*/ 0 w 235"/>
                  <a:gd name="T45" fmla="*/ 0 h 973"/>
                  <a:gd name="T46" fmla="*/ 0 w 235"/>
                  <a:gd name="T47" fmla="*/ 0 h 973"/>
                  <a:gd name="T48" fmla="*/ 0 w 235"/>
                  <a:gd name="T49" fmla="*/ 0 h 973"/>
                  <a:gd name="T50" fmla="*/ 0 w 235"/>
                  <a:gd name="T51" fmla="*/ 0 h 973"/>
                  <a:gd name="T52" fmla="*/ 0 w 235"/>
                  <a:gd name="T53" fmla="*/ 0 h 973"/>
                  <a:gd name="T54" fmla="*/ 0 w 235"/>
                  <a:gd name="T55" fmla="*/ 0 h 973"/>
                  <a:gd name="T56" fmla="*/ 0 w 235"/>
                  <a:gd name="T57" fmla="*/ 0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23" name="Freeform 372"/>
              <p:cNvSpPr>
                <a:spLocks noChangeAspect="1"/>
              </p:cNvSpPr>
              <p:nvPr/>
            </p:nvSpPr>
            <p:spPr bwMode="auto">
              <a:xfrm flipH="1">
                <a:off x="3168" y="1801"/>
                <a:ext cx="158" cy="305"/>
              </a:xfrm>
              <a:custGeom>
                <a:avLst/>
                <a:gdLst>
                  <a:gd name="T0" fmla="*/ 0 w 384"/>
                  <a:gd name="T1" fmla="*/ 0 h 821"/>
                  <a:gd name="T2" fmla="*/ 0 w 384"/>
                  <a:gd name="T3" fmla="*/ 0 h 821"/>
                  <a:gd name="T4" fmla="*/ 0 w 384"/>
                  <a:gd name="T5" fmla="*/ 0 h 821"/>
                  <a:gd name="T6" fmla="*/ 0 w 384"/>
                  <a:gd name="T7" fmla="*/ 0 h 821"/>
                  <a:gd name="T8" fmla="*/ 0 w 384"/>
                  <a:gd name="T9" fmla="*/ 0 h 821"/>
                  <a:gd name="T10" fmla="*/ 0 w 384"/>
                  <a:gd name="T11" fmla="*/ 0 h 821"/>
                  <a:gd name="T12" fmla="*/ 0 w 384"/>
                  <a:gd name="T13" fmla="*/ 0 h 821"/>
                  <a:gd name="T14" fmla="*/ 0 w 384"/>
                  <a:gd name="T15" fmla="*/ 0 h 821"/>
                  <a:gd name="T16" fmla="*/ 0 w 384"/>
                  <a:gd name="T17" fmla="*/ 0 h 821"/>
                  <a:gd name="T18" fmla="*/ 0 w 384"/>
                  <a:gd name="T19" fmla="*/ 0 h 821"/>
                  <a:gd name="T20" fmla="*/ 0 w 384"/>
                  <a:gd name="T21" fmla="*/ 0 h 821"/>
                  <a:gd name="T22" fmla="*/ 0 w 384"/>
                  <a:gd name="T23" fmla="*/ 0 h 821"/>
                  <a:gd name="T24" fmla="*/ 0 w 384"/>
                  <a:gd name="T25" fmla="*/ 0 h 821"/>
                  <a:gd name="T26" fmla="*/ 0 w 384"/>
                  <a:gd name="T27" fmla="*/ 0 h 821"/>
                  <a:gd name="T28" fmla="*/ 0 w 384"/>
                  <a:gd name="T29" fmla="*/ 0 h 821"/>
                  <a:gd name="T30" fmla="*/ 0 w 384"/>
                  <a:gd name="T31" fmla="*/ 0 h 821"/>
                  <a:gd name="T32" fmla="*/ 0 w 384"/>
                  <a:gd name="T33" fmla="*/ 0 h 821"/>
                  <a:gd name="T34" fmla="*/ 0 w 384"/>
                  <a:gd name="T35" fmla="*/ 0 h 821"/>
                  <a:gd name="T36" fmla="*/ 0 w 384"/>
                  <a:gd name="T37" fmla="*/ 0 h 821"/>
                  <a:gd name="T38" fmla="*/ 0 w 384"/>
                  <a:gd name="T39" fmla="*/ 0 h 821"/>
                  <a:gd name="T40" fmla="*/ 0 w 384"/>
                  <a:gd name="T41" fmla="*/ 0 h 821"/>
                  <a:gd name="T42" fmla="*/ 0 w 384"/>
                  <a:gd name="T43" fmla="*/ 0 h 821"/>
                  <a:gd name="T44" fmla="*/ 0 w 384"/>
                  <a:gd name="T45" fmla="*/ 0 h 821"/>
                  <a:gd name="T46" fmla="*/ 0 w 384"/>
                  <a:gd name="T47" fmla="*/ 0 h 821"/>
                  <a:gd name="T48" fmla="*/ 0 w 384"/>
                  <a:gd name="T49" fmla="*/ 0 h 821"/>
                  <a:gd name="T50" fmla="*/ 0 w 384"/>
                  <a:gd name="T51" fmla="*/ 0 h 821"/>
                  <a:gd name="T52" fmla="*/ 0 w 384"/>
                  <a:gd name="T53" fmla="*/ 0 h 821"/>
                  <a:gd name="T54" fmla="*/ 0 w 384"/>
                  <a:gd name="T55" fmla="*/ 0 h 821"/>
                  <a:gd name="T56" fmla="*/ 0 w 384"/>
                  <a:gd name="T57" fmla="*/ 0 h 821"/>
                  <a:gd name="T58" fmla="*/ 0 w 384"/>
                  <a:gd name="T59" fmla="*/ 0 h 821"/>
                  <a:gd name="T60" fmla="*/ 0 w 384"/>
                  <a:gd name="T61" fmla="*/ 0 h 821"/>
                  <a:gd name="T62" fmla="*/ 0 w 384"/>
                  <a:gd name="T63" fmla="*/ 0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102" name="Freeform 373"/>
            <p:cNvSpPr>
              <a:spLocks noChangeAspect="1"/>
            </p:cNvSpPr>
            <p:nvPr/>
          </p:nvSpPr>
          <p:spPr bwMode="auto">
            <a:xfrm rot="4974156">
              <a:off x="1525" y="1121"/>
              <a:ext cx="146" cy="90"/>
            </a:xfrm>
            <a:custGeom>
              <a:avLst/>
              <a:gdLst>
                <a:gd name="T0" fmla="*/ 0 w 545"/>
                <a:gd name="T1" fmla="*/ 0 h 212"/>
                <a:gd name="T2" fmla="*/ 0 w 545"/>
                <a:gd name="T3" fmla="*/ 0 h 212"/>
                <a:gd name="T4" fmla="*/ 0 w 545"/>
                <a:gd name="T5" fmla="*/ 0 h 212"/>
                <a:gd name="T6" fmla="*/ 0 w 545"/>
                <a:gd name="T7" fmla="*/ 0 h 212"/>
                <a:gd name="T8" fmla="*/ 0 w 545"/>
                <a:gd name="T9" fmla="*/ 0 h 212"/>
                <a:gd name="T10" fmla="*/ 0 w 545"/>
                <a:gd name="T11" fmla="*/ 0 h 212"/>
                <a:gd name="T12" fmla="*/ 0 w 545"/>
                <a:gd name="T13" fmla="*/ 0 h 212"/>
                <a:gd name="T14" fmla="*/ 0 w 545"/>
                <a:gd name="T15" fmla="*/ 0 h 212"/>
                <a:gd name="T16" fmla="*/ 0 w 545"/>
                <a:gd name="T17" fmla="*/ 0 h 212"/>
                <a:gd name="T18" fmla="*/ 0 w 545"/>
                <a:gd name="T19" fmla="*/ 0 h 212"/>
                <a:gd name="T20" fmla="*/ 0 w 545"/>
                <a:gd name="T21" fmla="*/ 0 h 212"/>
                <a:gd name="T22" fmla="*/ 0 w 545"/>
                <a:gd name="T23" fmla="*/ 0 h 212"/>
                <a:gd name="T24" fmla="*/ 0 w 545"/>
                <a:gd name="T25" fmla="*/ 0 h 212"/>
                <a:gd name="T26" fmla="*/ 0 w 545"/>
                <a:gd name="T27" fmla="*/ 0 h 212"/>
                <a:gd name="T28" fmla="*/ 0 w 545"/>
                <a:gd name="T29" fmla="*/ 0 h 212"/>
                <a:gd name="T30" fmla="*/ 0 w 545"/>
                <a:gd name="T31" fmla="*/ 0 h 212"/>
                <a:gd name="T32" fmla="*/ 0 w 545"/>
                <a:gd name="T33" fmla="*/ 0 h 212"/>
                <a:gd name="T34" fmla="*/ 0 w 545"/>
                <a:gd name="T35" fmla="*/ 0 h 212"/>
                <a:gd name="T36" fmla="*/ 0 w 545"/>
                <a:gd name="T37" fmla="*/ 0 h 212"/>
                <a:gd name="T38" fmla="*/ 0 w 545"/>
                <a:gd name="T39" fmla="*/ 0 h 212"/>
                <a:gd name="T40" fmla="*/ 0 w 545"/>
                <a:gd name="T41" fmla="*/ 0 h 212"/>
                <a:gd name="T42" fmla="*/ 0 w 545"/>
                <a:gd name="T43" fmla="*/ 0 h 212"/>
                <a:gd name="T44" fmla="*/ 0 w 545"/>
                <a:gd name="T45" fmla="*/ 0 h 212"/>
                <a:gd name="T46" fmla="*/ 0 w 545"/>
                <a:gd name="T47" fmla="*/ 0 h 212"/>
                <a:gd name="T48" fmla="*/ 0 w 545"/>
                <a:gd name="T49" fmla="*/ 0 h 212"/>
                <a:gd name="T50" fmla="*/ 0 w 545"/>
                <a:gd name="T51" fmla="*/ 0 h 212"/>
                <a:gd name="T52" fmla="*/ 0 w 545"/>
                <a:gd name="T53" fmla="*/ 0 h 212"/>
                <a:gd name="T54" fmla="*/ 0 w 545"/>
                <a:gd name="T55" fmla="*/ 0 h 212"/>
                <a:gd name="T56" fmla="*/ 0 w 545"/>
                <a:gd name="T57" fmla="*/ 0 h 212"/>
                <a:gd name="T58" fmla="*/ 0 w 545"/>
                <a:gd name="T59" fmla="*/ 0 h 212"/>
                <a:gd name="T60" fmla="*/ 0 w 545"/>
                <a:gd name="T61" fmla="*/ 0 h 212"/>
                <a:gd name="T62" fmla="*/ 0 w 545"/>
                <a:gd name="T63" fmla="*/ 0 h 212"/>
                <a:gd name="T64" fmla="*/ 0 w 545"/>
                <a:gd name="T65" fmla="*/ 0 h 212"/>
                <a:gd name="T66" fmla="*/ 0 w 545"/>
                <a:gd name="T67" fmla="*/ 0 h 212"/>
                <a:gd name="T68" fmla="*/ 0 w 545"/>
                <a:gd name="T69" fmla="*/ 0 h 212"/>
                <a:gd name="T70" fmla="*/ 0 w 545"/>
                <a:gd name="T71" fmla="*/ 0 h 212"/>
                <a:gd name="T72" fmla="*/ 0 w 545"/>
                <a:gd name="T73" fmla="*/ 0 h 212"/>
                <a:gd name="T74" fmla="*/ 0 w 545"/>
                <a:gd name="T75" fmla="*/ 0 h 212"/>
                <a:gd name="T76" fmla="*/ 0 w 545"/>
                <a:gd name="T77" fmla="*/ 0 h 212"/>
                <a:gd name="T78" fmla="*/ 0 w 545"/>
                <a:gd name="T79" fmla="*/ 0 h 212"/>
                <a:gd name="T80" fmla="*/ 0 w 545"/>
                <a:gd name="T81" fmla="*/ 0 h 212"/>
                <a:gd name="T82" fmla="*/ 0 w 545"/>
                <a:gd name="T83" fmla="*/ 0 h 212"/>
                <a:gd name="T84" fmla="*/ 0 w 545"/>
                <a:gd name="T85" fmla="*/ 0 h 212"/>
                <a:gd name="T86" fmla="*/ 0 w 545"/>
                <a:gd name="T87" fmla="*/ 0 h 212"/>
                <a:gd name="T88" fmla="*/ 0 w 545"/>
                <a:gd name="T89" fmla="*/ 0 h 212"/>
                <a:gd name="T90" fmla="*/ 0 w 545"/>
                <a:gd name="T91" fmla="*/ 0 h 212"/>
                <a:gd name="T92" fmla="*/ 0 w 545"/>
                <a:gd name="T93" fmla="*/ 0 h 212"/>
                <a:gd name="T94" fmla="*/ 0 w 545"/>
                <a:gd name="T95" fmla="*/ 0 h 212"/>
                <a:gd name="T96" fmla="*/ 0 w 545"/>
                <a:gd name="T97" fmla="*/ 0 h 212"/>
                <a:gd name="T98" fmla="*/ 0 w 545"/>
                <a:gd name="T99" fmla="*/ 0 h 212"/>
                <a:gd name="T100" fmla="*/ 0 w 545"/>
                <a:gd name="T101" fmla="*/ 0 h 212"/>
                <a:gd name="T102" fmla="*/ 0 w 545"/>
                <a:gd name="T103" fmla="*/ 0 h 212"/>
                <a:gd name="T104" fmla="*/ 0 w 545"/>
                <a:gd name="T105" fmla="*/ 0 h 212"/>
                <a:gd name="T106" fmla="*/ 0 w 545"/>
                <a:gd name="T107" fmla="*/ 0 h 212"/>
                <a:gd name="T108" fmla="*/ 0 w 545"/>
                <a:gd name="T109" fmla="*/ 0 h 212"/>
                <a:gd name="T110" fmla="*/ 0 w 545"/>
                <a:gd name="T111" fmla="*/ 0 h 212"/>
                <a:gd name="T112" fmla="*/ 0 w 545"/>
                <a:gd name="T113" fmla="*/ 0 h 212"/>
                <a:gd name="T114" fmla="*/ 0 w 545"/>
                <a:gd name="T115" fmla="*/ 0 h 212"/>
                <a:gd name="T116" fmla="*/ 0 w 545"/>
                <a:gd name="T117" fmla="*/ 0 h 212"/>
                <a:gd name="T118" fmla="*/ 0 w 545"/>
                <a:gd name="T119" fmla="*/ 0 h 21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45"/>
                <a:gd name="T181" fmla="*/ 0 h 212"/>
                <a:gd name="T182" fmla="*/ 545 w 545"/>
                <a:gd name="T183" fmla="*/ 212 h 21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45" h="212">
                  <a:moveTo>
                    <a:pt x="425" y="74"/>
                  </a:moveTo>
                  <a:lnTo>
                    <a:pt x="437" y="49"/>
                  </a:lnTo>
                  <a:lnTo>
                    <a:pt x="439" y="25"/>
                  </a:lnTo>
                  <a:lnTo>
                    <a:pt x="440" y="13"/>
                  </a:lnTo>
                  <a:lnTo>
                    <a:pt x="447" y="1"/>
                  </a:lnTo>
                  <a:lnTo>
                    <a:pt x="463" y="0"/>
                  </a:lnTo>
                  <a:lnTo>
                    <a:pt x="475" y="8"/>
                  </a:lnTo>
                  <a:lnTo>
                    <a:pt x="475" y="23"/>
                  </a:lnTo>
                  <a:lnTo>
                    <a:pt x="467" y="36"/>
                  </a:lnTo>
                  <a:lnTo>
                    <a:pt x="457" y="49"/>
                  </a:lnTo>
                  <a:lnTo>
                    <a:pt x="462" y="61"/>
                  </a:lnTo>
                  <a:lnTo>
                    <a:pt x="480" y="52"/>
                  </a:lnTo>
                  <a:lnTo>
                    <a:pt x="503" y="42"/>
                  </a:lnTo>
                  <a:lnTo>
                    <a:pt x="525" y="41"/>
                  </a:lnTo>
                  <a:lnTo>
                    <a:pt x="543" y="49"/>
                  </a:lnTo>
                  <a:lnTo>
                    <a:pt x="545" y="69"/>
                  </a:lnTo>
                  <a:lnTo>
                    <a:pt x="531" y="76"/>
                  </a:lnTo>
                  <a:lnTo>
                    <a:pt x="515" y="71"/>
                  </a:lnTo>
                  <a:lnTo>
                    <a:pt x="493" y="71"/>
                  </a:lnTo>
                  <a:lnTo>
                    <a:pt x="475" y="76"/>
                  </a:lnTo>
                  <a:lnTo>
                    <a:pt x="475" y="84"/>
                  </a:lnTo>
                  <a:lnTo>
                    <a:pt x="493" y="86"/>
                  </a:lnTo>
                  <a:lnTo>
                    <a:pt x="516" y="87"/>
                  </a:lnTo>
                  <a:lnTo>
                    <a:pt x="535" y="104"/>
                  </a:lnTo>
                  <a:lnTo>
                    <a:pt x="535" y="117"/>
                  </a:lnTo>
                  <a:lnTo>
                    <a:pt x="528" y="127"/>
                  </a:lnTo>
                  <a:lnTo>
                    <a:pt x="523" y="127"/>
                  </a:lnTo>
                  <a:lnTo>
                    <a:pt x="501" y="124"/>
                  </a:lnTo>
                  <a:lnTo>
                    <a:pt x="496" y="122"/>
                  </a:lnTo>
                  <a:lnTo>
                    <a:pt x="485" y="114"/>
                  </a:lnTo>
                  <a:lnTo>
                    <a:pt x="462" y="104"/>
                  </a:lnTo>
                  <a:lnTo>
                    <a:pt x="442" y="104"/>
                  </a:lnTo>
                  <a:lnTo>
                    <a:pt x="422" y="115"/>
                  </a:lnTo>
                  <a:lnTo>
                    <a:pt x="391" y="145"/>
                  </a:lnTo>
                  <a:lnTo>
                    <a:pt x="356" y="169"/>
                  </a:lnTo>
                  <a:lnTo>
                    <a:pt x="314" y="189"/>
                  </a:lnTo>
                  <a:lnTo>
                    <a:pt x="271" y="200"/>
                  </a:lnTo>
                  <a:lnTo>
                    <a:pt x="266" y="202"/>
                  </a:lnTo>
                  <a:lnTo>
                    <a:pt x="205" y="212"/>
                  </a:lnTo>
                  <a:lnTo>
                    <a:pt x="146" y="210"/>
                  </a:lnTo>
                  <a:lnTo>
                    <a:pt x="101" y="203"/>
                  </a:lnTo>
                  <a:lnTo>
                    <a:pt x="53" y="198"/>
                  </a:lnTo>
                  <a:lnTo>
                    <a:pt x="24" y="190"/>
                  </a:lnTo>
                  <a:lnTo>
                    <a:pt x="2" y="175"/>
                  </a:lnTo>
                  <a:lnTo>
                    <a:pt x="0" y="155"/>
                  </a:lnTo>
                  <a:lnTo>
                    <a:pt x="5" y="134"/>
                  </a:lnTo>
                  <a:lnTo>
                    <a:pt x="27" y="124"/>
                  </a:lnTo>
                  <a:lnTo>
                    <a:pt x="52" y="120"/>
                  </a:lnTo>
                  <a:lnTo>
                    <a:pt x="92" y="125"/>
                  </a:lnTo>
                  <a:lnTo>
                    <a:pt x="133" y="142"/>
                  </a:lnTo>
                  <a:lnTo>
                    <a:pt x="170" y="155"/>
                  </a:lnTo>
                  <a:lnTo>
                    <a:pt x="202" y="160"/>
                  </a:lnTo>
                  <a:lnTo>
                    <a:pt x="233" y="162"/>
                  </a:lnTo>
                  <a:lnTo>
                    <a:pt x="266" y="159"/>
                  </a:lnTo>
                  <a:lnTo>
                    <a:pt x="304" y="150"/>
                  </a:lnTo>
                  <a:lnTo>
                    <a:pt x="344" y="137"/>
                  </a:lnTo>
                  <a:lnTo>
                    <a:pt x="374" y="122"/>
                  </a:lnTo>
                  <a:lnTo>
                    <a:pt x="400" y="100"/>
                  </a:lnTo>
                  <a:lnTo>
                    <a:pt x="415" y="86"/>
                  </a:lnTo>
                  <a:lnTo>
                    <a:pt x="425" y="74"/>
                  </a:lnTo>
                  <a:close/>
                </a:path>
              </a:pathLst>
            </a:custGeom>
            <a:solidFill>
              <a:srgbClr val="A500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044" name="Group 374"/>
            <p:cNvGrpSpPr>
              <a:grpSpLocks/>
            </p:cNvGrpSpPr>
            <p:nvPr/>
          </p:nvGrpSpPr>
          <p:grpSpPr bwMode="auto">
            <a:xfrm>
              <a:off x="1596" y="981"/>
              <a:ext cx="270" cy="466"/>
              <a:chOff x="2270" y="2282"/>
              <a:chExt cx="1589" cy="1976"/>
            </a:xfrm>
          </p:grpSpPr>
          <p:pic>
            <p:nvPicPr>
              <p:cNvPr id="1111" name="Picture 37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33958" t="44167" r="34354" b="10278"/>
              <a:stretch>
                <a:fillRect/>
              </a:stretch>
            </p:blipFill>
            <p:spPr bwMode="auto">
              <a:xfrm>
                <a:off x="2338" y="2618"/>
                <a:ext cx="1521" cy="164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112" name="Rectangle 376"/>
              <p:cNvSpPr>
                <a:spLocks noChangeArrowheads="1"/>
              </p:cNvSpPr>
              <p:nvPr/>
            </p:nvSpPr>
            <p:spPr bwMode="auto">
              <a:xfrm>
                <a:off x="2380" y="2470"/>
                <a:ext cx="730" cy="3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13" name="Rectangle 377"/>
              <p:cNvSpPr>
                <a:spLocks noChangeArrowheads="1"/>
              </p:cNvSpPr>
              <p:nvPr/>
            </p:nvSpPr>
            <p:spPr bwMode="auto">
              <a:xfrm>
                <a:off x="2270" y="2590"/>
                <a:ext cx="220" cy="36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14" name="Rectangle 378"/>
              <p:cNvSpPr>
                <a:spLocks noChangeArrowheads="1"/>
              </p:cNvSpPr>
              <p:nvPr/>
            </p:nvSpPr>
            <p:spPr bwMode="auto">
              <a:xfrm>
                <a:off x="3520" y="2520"/>
                <a:ext cx="110" cy="90"/>
              </a:xfrm>
              <a:prstGeom prst="rect">
                <a:avLst/>
              </a:prstGeom>
              <a:solidFill>
                <a:srgbClr val="00CC00"/>
              </a:solidFill>
              <a:ln w="12700">
                <a:solidFill>
                  <a:srgbClr val="00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15" name="Rectangle 379"/>
              <p:cNvSpPr>
                <a:spLocks noChangeArrowheads="1"/>
              </p:cNvSpPr>
              <p:nvPr/>
            </p:nvSpPr>
            <p:spPr bwMode="auto">
              <a:xfrm>
                <a:off x="3516" y="2396"/>
                <a:ext cx="110" cy="9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116" name="Rectangle 380"/>
              <p:cNvSpPr>
                <a:spLocks noChangeArrowheads="1"/>
              </p:cNvSpPr>
              <p:nvPr/>
            </p:nvSpPr>
            <p:spPr bwMode="auto">
              <a:xfrm>
                <a:off x="3522" y="2282"/>
                <a:ext cx="110" cy="90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sp>
          <p:nvSpPr>
            <p:cNvPr id="1104" name="AutoShape 381"/>
            <p:cNvSpPr>
              <a:spLocks noChangeAspect="1" noChangeArrowheads="1"/>
            </p:cNvSpPr>
            <p:nvPr/>
          </p:nvSpPr>
          <p:spPr bwMode="auto">
            <a:xfrm rot="2674060">
              <a:off x="1657" y="1151"/>
              <a:ext cx="95" cy="55"/>
            </a:xfrm>
            <a:prstGeom prst="cube">
              <a:avLst>
                <a:gd name="adj" fmla="val 25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045" name="Group 382"/>
            <p:cNvGrpSpPr>
              <a:grpSpLocks/>
            </p:cNvGrpSpPr>
            <p:nvPr/>
          </p:nvGrpSpPr>
          <p:grpSpPr bwMode="auto">
            <a:xfrm>
              <a:off x="1474" y="981"/>
              <a:ext cx="150" cy="443"/>
              <a:chOff x="432" y="432"/>
              <a:chExt cx="236" cy="875"/>
            </a:xfrm>
          </p:grpSpPr>
          <p:sp>
            <p:nvSpPr>
              <p:cNvPr id="1106" name="Freeform 383"/>
              <p:cNvSpPr>
                <a:spLocks noChangeAspect="1"/>
              </p:cNvSpPr>
              <p:nvPr/>
            </p:nvSpPr>
            <p:spPr bwMode="auto">
              <a:xfrm rot="5319352">
                <a:off x="343" y="752"/>
                <a:ext cx="279" cy="102"/>
              </a:xfrm>
              <a:custGeom>
                <a:avLst/>
                <a:gdLst>
                  <a:gd name="T0" fmla="*/ 1 w 527"/>
                  <a:gd name="T1" fmla="*/ 0 h 152"/>
                  <a:gd name="T2" fmla="*/ 1 w 527"/>
                  <a:gd name="T3" fmla="*/ 1 h 152"/>
                  <a:gd name="T4" fmla="*/ 1 w 527"/>
                  <a:gd name="T5" fmla="*/ 1 h 152"/>
                  <a:gd name="T6" fmla="*/ 1 w 527"/>
                  <a:gd name="T7" fmla="*/ 1 h 152"/>
                  <a:gd name="T8" fmla="*/ 1 w 527"/>
                  <a:gd name="T9" fmla="*/ 1 h 152"/>
                  <a:gd name="T10" fmla="*/ 1 w 527"/>
                  <a:gd name="T11" fmla="*/ 1 h 152"/>
                  <a:gd name="T12" fmla="*/ 1 w 527"/>
                  <a:gd name="T13" fmla="*/ 1 h 152"/>
                  <a:gd name="T14" fmla="*/ 1 w 527"/>
                  <a:gd name="T15" fmla="*/ 1 h 152"/>
                  <a:gd name="T16" fmla="*/ 1 w 527"/>
                  <a:gd name="T17" fmla="*/ 1 h 152"/>
                  <a:gd name="T18" fmla="*/ 1 w 527"/>
                  <a:gd name="T19" fmla="*/ 1 h 152"/>
                  <a:gd name="T20" fmla="*/ 1 w 527"/>
                  <a:gd name="T21" fmla="*/ 1 h 152"/>
                  <a:gd name="T22" fmla="*/ 1 w 527"/>
                  <a:gd name="T23" fmla="*/ 1 h 152"/>
                  <a:gd name="T24" fmla="*/ 1 w 527"/>
                  <a:gd name="T25" fmla="*/ 1 h 152"/>
                  <a:gd name="T26" fmla="*/ 1 w 527"/>
                  <a:gd name="T27" fmla="*/ 1 h 152"/>
                  <a:gd name="T28" fmla="*/ 1 w 527"/>
                  <a:gd name="T29" fmla="*/ 1 h 152"/>
                  <a:gd name="T30" fmla="*/ 1 w 527"/>
                  <a:gd name="T31" fmla="*/ 1 h 152"/>
                  <a:gd name="T32" fmla="*/ 1 w 527"/>
                  <a:gd name="T33" fmla="*/ 1 h 152"/>
                  <a:gd name="T34" fmla="*/ 1 w 527"/>
                  <a:gd name="T35" fmla="*/ 1 h 152"/>
                  <a:gd name="T36" fmla="*/ 1 w 527"/>
                  <a:gd name="T37" fmla="*/ 1 h 152"/>
                  <a:gd name="T38" fmla="*/ 1 w 527"/>
                  <a:gd name="T39" fmla="*/ 1 h 152"/>
                  <a:gd name="T40" fmla="*/ 1 w 527"/>
                  <a:gd name="T41" fmla="*/ 1 h 152"/>
                  <a:gd name="T42" fmla="*/ 1 w 527"/>
                  <a:gd name="T43" fmla="*/ 1 h 152"/>
                  <a:gd name="T44" fmla="*/ 1 w 527"/>
                  <a:gd name="T45" fmla="*/ 1 h 152"/>
                  <a:gd name="T46" fmla="*/ 1 w 527"/>
                  <a:gd name="T47" fmla="*/ 1 h 152"/>
                  <a:gd name="T48" fmla="*/ 1 w 527"/>
                  <a:gd name="T49" fmla="*/ 1 h 152"/>
                  <a:gd name="T50" fmla="*/ 1 w 527"/>
                  <a:gd name="T51" fmla="*/ 1 h 152"/>
                  <a:gd name="T52" fmla="*/ 1 w 527"/>
                  <a:gd name="T53" fmla="*/ 1 h 152"/>
                  <a:gd name="T54" fmla="*/ 1 w 527"/>
                  <a:gd name="T55" fmla="*/ 1 h 152"/>
                  <a:gd name="T56" fmla="*/ 1 w 527"/>
                  <a:gd name="T57" fmla="*/ 1 h 152"/>
                  <a:gd name="T58" fmla="*/ 1 w 527"/>
                  <a:gd name="T59" fmla="*/ 1 h 152"/>
                  <a:gd name="T60" fmla="*/ 1 w 527"/>
                  <a:gd name="T61" fmla="*/ 1 h 152"/>
                  <a:gd name="T62" fmla="*/ 1 w 527"/>
                  <a:gd name="T63" fmla="*/ 1 h 152"/>
                  <a:gd name="T64" fmla="*/ 1 w 527"/>
                  <a:gd name="T65" fmla="*/ 1 h 152"/>
                  <a:gd name="T66" fmla="*/ 1 w 527"/>
                  <a:gd name="T67" fmla="*/ 1 h 152"/>
                  <a:gd name="T68" fmla="*/ 1 w 527"/>
                  <a:gd name="T69" fmla="*/ 1 h 152"/>
                  <a:gd name="T70" fmla="*/ 1 w 527"/>
                  <a:gd name="T71" fmla="*/ 1 h 152"/>
                  <a:gd name="T72" fmla="*/ 1 w 527"/>
                  <a:gd name="T73" fmla="*/ 1 h 152"/>
                  <a:gd name="T74" fmla="*/ 1 w 527"/>
                  <a:gd name="T75" fmla="*/ 1 h 152"/>
                  <a:gd name="T76" fmla="*/ 1 w 527"/>
                  <a:gd name="T77" fmla="*/ 1 h 152"/>
                  <a:gd name="T78" fmla="*/ 1 w 527"/>
                  <a:gd name="T79" fmla="*/ 1 h 152"/>
                  <a:gd name="T80" fmla="*/ 1 w 527"/>
                  <a:gd name="T81" fmla="*/ 1 h 152"/>
                  <a:gd name="T82" fmla="*/ 1 w 527"/>
                  <a:gd name="T83" fmla="*/ 1 h 152"/>
                  <a:gd name="T84" fmla="*/ 1 w 527"/>
                  <a:gd name="T85" fmla="*/ 1 h 152"/>
                  <a:gd name="T86" fmla="*/ 1 w 527"/>
                  <a:gd name="T87" fmla="*/ 1 h 152"/>
                  <a:gd name="T88" fmla="*/ 1 w 527"/>
                  <a:gd name="T89" fmla="*/ 1 h 152"/>
                  <a:gd name="T90" fmla="*/ 1 w 527"/>
                  <a:gd name="T91" fmla="*/ 1 h 152"/>
                  <a:gd name="T92" fmla="*/ 1 w 527"/>
                  <a:gd name="T93" fmla="*/ 1 h 152"/>
                  <a:gd name="T94" fmla="*/ 1 w 527"/>
                  <a:gd name="T95" fmla="*/ 1 h 152"/>
                  <a:gd name="T96" fmla="*/ 1 w 527"/>
                  <a:gd name="T97" fmla="*/ 1 h 152"/>
                  <a:gd name="T98" fmla="*/ 1 w 527"/>
                  <a:gd name="T99" fmla="*/ 1 h 152"/>
                  <a:gd name="T100" fmla="*/ 1 w 527"/>
                  <a:gd name="T101" fmla="*/ 1 h 152"/>
                  <a:gd name="T102" fmla="*/ 0 w 527"/>
                  <a:gd name="T103" fmla="*/ 1 h 152"/>
                  <a:gd name="T104" fmla="*/ 1 w 527"/>
                  <a:gd name="T105" fmla="*/ 1 h 152"/>
                  <a:gd name="T106" fmla="*/ 1 w 527"/>
                  <a:gd name="T107" fmla="*/ 0 h 1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7"/>
                  <a:gd name="T163" fmla="*/ 0 h 152"/>
                  <a:gd name="T164" fmla="*/ 527 w 527"/>
                  <a:gd name="T165" fmla="*/ 152 h 1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7" h="152">
                    <a:moveTo>
                      <a:pt x="21" y="0"/>
                    </a:moveTo>
                    <a:lnTo>
                      <a:pt x="62" y="14"/>
                    </a:lnTo>
                    <a:lnTo>
                      <a:pt x="101" y="39"/>
                    </a:lnTo>
                    <a:lnTo>
                      <a:pt x="159" y="68"/>
                    </a:lnTo>
                    <a:lnTo>
                      <a:pt x="198" y="81"/>
                    </a:lnTo>
                    <a:lnTo>
                      <a:pt x="249" y="85"/>
                    </a:lnTo>
                    <a:lnTo>
                      <a:pt x="309" y="82"/>
                    </a:lnTo>
                    <a:lnTo>
                      <a:pt x="359" y="77"/>
                    </a:lnTo>
                    <a:lnTo>
                      <a:pt x="396" y="68"/>
                    </a:lnTo>
                    <a:lnTo>
                      <a:pt x="419" y="59"/>
                    </a:lnTo>
                    <a:lnTo>
                      <a:pt x="431" y="36"/>
                    </a:lnTo>
                    <a:lnTo>
                      <a:pt x="458" y="14"/>
                    </a:lnTo>
                    <a:lnTo>
                      <a:pt x="479" y="4"/>
                    </a:lnTo>
                    <a:lnTo>
                      <a:pt x="498" y="7"/>
                    </a:lnTo>
                    <a:lnTo>
                      <a:pt x="506" y="18"/>
                    </a:lnTo>
                    <a:lnTo>
                      <a:pt x="502" y="40"/>
                    </a:lnTo>
                    <a:lnTo>
                      <a:pt x="477" y="42"/>
                    </a:lnTo>
                    <a:lnTo>
                      <a:pt x="453" y="45"/>
                    </a:lnTo>
                    <a:lnTo>
                      <a:pt x="444" y="58"/>
                    </a:lnTo>
                    <a:lnTo>
                      <a:pt x="455" y="65"/>
                    </a:lnTo>
                    <a:lnTo>
                      <a:pt x="481" y="67"/>
                    </a:lnTo>
                    <a:lnTo>
                      <a:pt x="508" y="67"/>
                    </a:lnTo>
                    <a:lnTo>
                      <a:pt x="521" y="73"/>
                    </a:lnTo>
                    <a:lnTo>
                      <a:pt x="527" y="85"/>
                    </a:lnTo>
                    <a:lnTo>
                      <a:pt x="520" y="98"/>
                    </a:lnTo>
                    <a:lnTo>
                      <a:pt x="508" y="100"/>
                    </a:lnTo>
                    <a:lnTo>
                      <a:pt x="486" y="94"/>
                    </a:lnTo>
                    <a:lnTo>
                      <a:pt x="463" y="86"/>
                    </a:lnTo>
                    <a:lnTo>
                      <a:pt x="442" y="87"/>
                    </a:lnTo>
                    <a:lnTo>
                      <a:pt x="442" y="98"/>
                    </a:lnTo>
                    <a:lnTo>
                      <a:pt x="461" y="108"/>
                    </a:lnTo>
                    <a:lnTo>
                      <a:pt x="481" y="112"/>
                    </a:lnTo>
                    <a:lnTo>
                      <a:pt x="495" y="127"/>
                    </a:lnTo>
                    <a:lnTo>
                      <a:pt x="492" y="142"/>
                    </a:lnTo>
                    <a:lnTo>
                      <a:pt x="482" y="152"/>
                    </a:lnTo>
                    <a:lnTo>
                      <a:pt x="461" y="151"/>
                    </a:lnTo>
                    <a:lnTo>
                      <a:pt x="447" y="136"/>
                    </a:lnTo>
                    <a:lnTo>
                      <a:pt x="439" y="117"/>
                    </a:lnTo>
                    <a:lnTo>
                      <a:pt x="423" y="103"/>
                    </a:lnTo>
                    <a:lnTo>
                      <a:pt x="411" y="100"/>
                    </a:lnTo>
                    <a:lnTo>
                      <a:pt x="380" y="104"/>
                    </a:lnTo>
                    <a:lnTo>
                      <a:pt x="338" y="111"/>
                    </a:lnTo>
                    <a:lnTo>
                      <a:pt x="288" y="119"/>
                    </a:lnTo>
                    <a:lnTo>
                      <a:pt x="238" y="122"/>
                    </a:lnTo>
                    <a:lnTo>
                      <a:pt x="199" y="122"/>
                    </a:lnTo>
                    <a:lnTo>
                      <a:pt x="156" y="116"/>
                    </a:lnTo>
                    <a:lnTo>
                      <a:pt x="120" y="108"/>
                    </a:lnTo>
                    <a:lnTo>
                      <a:pt x="83" y="96"/>
                    </a:lnTo>
                    <a:lnTo>
                      <a:pt x="55" y="85"/>
                    </a:lnTo>
                    <a:lnTo>
                      <a:pt x="22" y="67"/>
                    </a:lnTo>
                    <a:lnTo>
                      <a:pt x="3" y="44"/>
                    </a:lnTo>
                    <a:lnTo>
                      <a:pt x="0" y="25"/>
                    </a:lnTo>
                    <a:lnTo>
                      <a:pt x="7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07" name="Freeform 384"/>
              <p:cNvSpPr>
                <a:spLocks noChangeAspect="1"/>
              </p:cNvSpPr>
              <p:nvPr/>
            </p:nvSpPr>
            <p:spPr bwMode="auto">
              <a:xfrm>
                <a:off x="497" y="609"/>
                <a:ext cx="101" cy="293"/>
              </a:xfrm>
              <a:custGeom>
                <a:avLst/>
                <a:gdLst>
                  <a:gd name="T0" fmla="*/ 0 w 220"/>
                  <a:gd name="T1" fmla="*/ 2 h 383"/>
                  <a:gd name="T2" fmla="*/ 0 w 220"/>
                  <a:gd name="T3" fmla="*/ 2 h 383"/>
                  <a:gd name="T4" fmla="*/ 0 w 220"/>
                  <a:gd name="T5" fmla="*/ 2 h 383"/>
                  <a:gd name="T6" fmla="*/ 0 w 220"/>
                  <a:gd name="T7" fmla="*/ 2 h 383"/>
                  <a:gd name="T8" fmla="*/ 0 w 220"/>
                  <a:gd name="T9" fmla="*/ 2 h 383"/>
                  <a:gd name="T10" fmla="*/ 0 w 220"/>
                  <a:gd name="T11" fmla="*/ 2 h 383"/>
                  <a:gd name="T12" fmla="*/ 0 w 220"/>
                  <a:gd name="T13" fmla="*/ 0 h 383"/>
                  <a:gd name="T14" fmla="*/ 0 w 220"/>
                  <a:gd name="T15" fmla="*/ 2 h 383"/>
                  <a:gd name="T16" fmla="*/ 0 w 220"/>
                  <a:gd name="T17" fmla="*/ 2 h 383"/>
                  <a:gd name="T18" fmla="*/ 0 w 220"/>
                  <a:gd name="T19" fmla="*/ 2 h 383"/>
                  <a:gd name="T20" fmla="*/ 0 w 220"/>
                  <a:gd name="T21" fmla="*/ 2 h 383"/>
                  <a:gd name="T22" fmla="*/ 0 w 220"/>
                  <a:gd name="T23" fmla="*/ 2 h 383"/>
                  <a:gd name="T24" fmla="*/ 0 w 220"/>
                  <a:gd name="T25" fmla="*/ 2 h 383"/>
                  <a:gd name="T26" fmla="*/ 0 w 220"/>
                  <a:gd name="T27" fmla="*/ 2 h 383"/>
                  <a:gd name="T28" fmla="*/ 0 w 220"/>
                  <a:gd name="T29" fmla="*/ 2 h 383"/>
                  <a:gd name="T30" fmla="*/ 0 w 220"/>
                  <a:gd name="T31" fmla="*/ 2 h 383"/>
                  <a:gd name="T32" fmla="*/ 0 w 220"/>
                  <a:gd name="T33" fmla="*/ 2 h 383"/>
                  <a:gd name="T34" fmla="*/ 0 w 220"/>
                  <a:gd name="T35" fmla="*/ 2 h 383"/>
                  <a:gd name="T36" fmla="*/ 0 w 220"/>
                  <a:gd name="T37" fmla="*/ 2 h 383"/>
                  <a:gd name="T38" fmla="*/ 0 w 220"/>
                  <a:gd name="T39" fmla="*/ 2 h 383"/>
                  <a:gd name="T40" fmla="*/ 0 w 220"/>
                  <a:gd name="T41" fmla="*/ 2 h 383"/>
                  <a:gd name="T42" fmla="*/ 0 w 220"/>
                  <a:gd name="T43" fmla="*/ 2 h 383"/>
                  <a:gd name="T44" fmla="*/ 0 w 220"/>
                  <a:gd name="T45" fmla="*/ 2 h 383"/>
                  <a:gd name="T46" fmla="*/ 0 w 220"/>
                  <a:gd name="T47" fmla="*/ 2 h 383"/>
                  <a:gd name="T48" fmla="*/ 0 w 220"/>
                  <a:gd name="T49" fmla="*/ 2 h 383"/>
                  <a:gd name="T50" fmla="*/ 0 w 220"/>
                  <a:gd name="T51" fmla="*/ 2 h 383"/>
                  <a:gd name="T52" fmla="*/ 0 w 220"/>
                  <a:gd name="T53" fmla="*/ 2 h 383"/>
                  <a:gd name="T54" fmla="*/ 0 w 220"/>
                  <a:gd name="T55" fmla="*/ 2 h 383"/>
                  <a:gd name="T56" fmla="*/ 0 w 220"/>
                  <a:gd name="T57" fmla="*/ 2 h 383"/>
                  <a:gd name="T58" fmla="*/ 0 w 220"/>
                  <a:gd name="T59" fmla="*/ 2 h 383"/>
                  <a:gd name="T60" fmla="*/ 0 w 220"/>
                  <a:gd name="T61" fmla="*/ 2 h 383"/>
                  <a:gd name="T62" fmla="*/ 0 w 220"/>
                  <a:gd name="T63" fmla="*/ 2 h 383"/>
                  <a:gd name="T64" fmla="*/ 0 w 220"/>
                  <a:gd name="T65" fmla="*/ 2 h 383"/>
                  <a:gd name="T66" fmla="*/ 0 w 220"/>
                  <a:gd name="T67" fmla="*/ 2 h 383"/>
                  <a:gd name="T68" fmla="*/ 0 w 220"/>
                  <a:gd name="T69" fmla="*/ 2 h 383"/>
                  <a:gd name="T70" fmla="*/ 0 w 220"/>
                  <a:gd name="T71" fmla="*/ 2 h 3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20"/>
                  <a:gd name="T109" fmla="*/ 0 h 383"/>
                  <a:gd name="T110" fmla="*/ 220 w 220"/>
                  <a:gd name="T111" fmla="*/ 383 h 3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20" h="383">
                    <a:moveTo>
                      <a:pt x="27" y="122"/>
                    </a:moveTo>
                    <a:lnTo>
                      <a:pt x="43" y="84"/>
                    </a:lnTo>
                    <a:lnTo>
                      <a:pt x="61" y="56"/>
                    </a:lnTo>
                    <a:lnTo>
                      <a:pt x="78" y="33"/>
                    </a:lnTo>
                    <a:lnTo>
                      <a:pt x="98" y="15"/>
                    </a:lnTo>
                    <a:lnTo>
                      <a:pt x="121" y="3"/>
                    </a:lnTo>
                    <a:lnTo>
                      <a:pt x="151" y="0"/>
                    </a:lnTo>
                    <a:lnTo>
                      <a:pt x="177" y="3"/>
                    </a:lnTo>
                    <a:lnTo>
                      <a:pt x="197" y="11"/>
                    </a:lnTo>
                    <a:lnTo>
                      <a:pt x="210" y="26"/>
                    </a:lnTo>
                    <a:lnTo>
                      <a:pt x="219" y="50"/>
                    </a:lnTo>
                    <a:lnTo>
                      <a:pt x="220" y="69"/>
                    </a:lnTo>
                    <a:lnTo>
                      <a:pt x="214" y="98"/>
                    </a:lnTo>
                    <a:lnTo>
                      <a:pt x="200" y="129"/>
                    </a:lnTo>
                    <a:lnTo>
                      <a:pt x="182" y="152"/>
                    </a:lnTo>
                    <a:lnTo>
                      <a:pt x="171" y="176"/>
                    </a:lnTo>
                    <a:lnTo>
                      <a:pt x="162" y="204"/>
                    </a:lnTo>
                    <a:lnTo>
                      <a:pt x="161" y="227"/>
                    </a:lnTo>
                    <a:lnTo>
                      <a:pt x="167" y="253"/>
                    </a:lnTo>
                    <a:lnTo>
                      <a:pt x="177" y="278"/>
                    </a:lnTo>
                    <a:lnTo>
                      <a:pt x="181" y="305"/>
                    </a:lnTo>
                    <a:lnTo>
                      <a:pt x="176" y="330"/>
                    </a:lnTo>
                    <a:lnTo>
                      <a:pt x="162" y="355"/>
                    </a:lnTo>
                    <a:lnTo>
                      <a:pt x="139" y="373"/>
                    </a:lnTo>
                    <a:lnTo>
                      <a:pt x="111" y="381"/>
                    </a:lnTo>
                    <a:lnTo>
                      <a:pt x="81" y="383"/>
                    </a:lnTo>
                    <a:lnTo>
                      <a:pt x="53" y="378"/>
                    </a:lnTo>
                    <a:lnTo>
                      <a:pt x="32" y="365"/>
                    </a:lnTo>
                    <a:lnTo>
                      <a:pt x="17" y="345"/>
                    </a:lnTo>
                    <a:lnTo>
                      <a:pt x="7" y="320"/>
                    </a:lnTo>
                    <a:lnTo>
                      <a:pt x="2" y="290"/>
                    </a:lnTo>
                    <a:lnTo>
                      <a:pt x="0" y="257"/>
                    </a:lnTo>
                    <a:lnTo>
                      <a:pt x="5" y="227"/>
                    </a:lnTo>
                    <a:lnTo>
                      <a:pt x="12" y="187"/>
                    </a:lnTo>
                    <a:lnTo>
                      <a:pt x="20" y="154"/>
                    </a:lnTo>
                    <a:lnTo>
                      <a:pt x="27" y="122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08" name="Freeform 385"/>
              <p:cNvSpPr>
                <a:spLocks noChangeAspect="1"/>
              </p:cNvSpPr>
              <p:nvPr/>
            </p:nvSpPr>
            <p:spPr bwMode="auto">
              <a:xfrm>
                <a:off x="499" y="908"/>
                <a:ext cx="86" cy="399"/>
              </a:xfrm>
              <a:custGeom>
                <a:avLst/>
                <a:gdLst>
                  <a:gd name="T0" fmla="*/ 0 w 186"/>
                  <a:gd name="T1" fmla="*/ 2 h 523"/>
                  <a:gd name="T2" fmla="*/ 0 w 186"/>
                  <a:gd name="T3" fmla="*/ 2 h 523"/>
                  <a:gd name="T4" fmla="*/ 0 w 186"/>
                  <a:gd name="T5" fmla="*/ 2 h 523"/>
                  <a:gd name="T6" fmla="*/ 0 w 186"/>
                  <a:gd name="T7" fmla="*/ 2 h 523"/>
                  <a:gd name="T8" fmla="*/ 0 w 186"/>
                  <a:gd name="T9" fmla="*/ 2 h 523"/>
                  <a:gd name="T10" fmla="*/ 0 w 186"/>
                  <a:gd name="T11" fmla="*/ 2 h 523"/>
                  <a:gd name="T12" fmla="*/ 0 w 186"/>
                  <a:gd name="T13" fmla="*/ 2 h 523"/>
                  <a:gd name="T14" fmla="*/ 0 w 186"/>
                  <a:gd name="T15" fmla="*/ 2 h 523"/>
                  <a:gd name="T16" fmla="*/ 0 w 186"/>
                  <a:gd name="T17" fmla="*/ 2 h 523"/>
                  <a:gd name="T18" fmla="*/ 0 w 186"/>
                  <a:gd name="T19" fmla="*/ 2 h 523"/>
                  <a:gd name="T20" fmla="*/ 0 w 186"/>
                  <a:gd name="T21" fmla="*/ 2 h 523"/>
                  <a:gd name="T22" fmla="*/ 0 w 186"/>
                  <a:gd name="T23" fmla="*/ 2 h 523"/>
                  <a:gd name="T24" fmla="*/ 0 w 186"/>
                  <a:gd name="T25" fmla="*/ 2 h 523"/>
                  <a:gd name="T26" fmla="*/ 0 w 186"/>
                  <a:gd name="T27" fmla="*/ 2 h 523"/>
                  <a:gd name="T28" fmla="*/ 0 w 186"/>
                  <a:gd name="T29" fmla="*/ 2 h 523"/>
                  <a:gd name="T30" fmla="*/ 0 w 186"/>
                  <a:gd name="T31" fmla="*/ 2 h 523"/>
                  <a:gd name="T32" fmla="*/ 0 w 186"/>
                  <a:gd name="T33" fmla="*/ 2 h 523"/>
                  <a:gd name="T34" fmla="*/ 0 w 186"/>
                  <a:gd name="T35" fmla="*/ 3 h 523"/>
                  <a:gd name="T36" fmla="*/ 0 w 186"/>
                  <a:gd name="T37" fmla="*/ 3 h 523"/>
                  <a:gd name="T38" fmla="*/ 0 w 186"/>
                  <a:gd name="T39" fmla="*/ 3 h 523"/>
                  <a:gd name="T40" fmla="*/ 0 w 186"/>
                  <a:gd name="T41" fmla="*/ 3 h 523"/>
                  <a:gd name="T42" fmla="*/ 0 w 186"/>
                  <a:gd name="T43" fmla="*/ 3 h 523"/>
                  <a:gd name="T44" fmla="*/ 0 w 186"/>
                  <a:gd name="T45" fmla="*/ 3 h 523"/>
                  <a:gd name="T46" fmla="*/ 0 w 186"/>
                  <a:gd name="T47" fmla="*/ 3 h 523"/>
                  <a:gd name="T48" fmla="*/ 0 w 186"/>
                  <a:gd name="T49" fmla="*/ 3 h 523"/>
                  <a:gd name="T50" fmla="*/ 0 w 186"/>
                  <a:gd name="T51" fmla="*/ 3 h 523"/>
                  <a:gd name="T52" fmla="*/ 0 w 186"/>
                  <a:gd name="T53" fmla="*/ 3 h 523"/>
                  <a:gd name="T54" fmla="*/ 0 w 186"/>
                  <a:gd name="T55" fmla="*/ 3 h 523"/>
                  <a:gd name="T56" fmla="*/ 0 w 186"/>
                  <a:gd name="T57" fmla="*/ 3 h 523"/>
                  <a:gd name="T58" fmla="*/ 0 w 186"/>
                  <a:gd name="T59" fmla="*/ 3 h 523"/>
                  <a:gd name="T60" fmla="*/ 0 w 186"/>
                  <a:gd name="T61" fmla="*/ 3 h 523"/>
                  <a:gd name="T62" fmla="*/ 0 w 186"/>
                  <a:gd name="T63" fmla="*/ 2 h 523"/>
                  <a:gd name="T64" fmla="*/ 0 w 186"/>
                  <a:gd name="T65" fmla="*/ 2 h 523"/>
                  <a:gd name="T66" fmla="*/ 0 w 186"/>
                  <a:gd name="T67" fmla="*/ 2 h 523"/>
                  <a:gd name="T68" fmla="*/ 0 w 186"/>
                  <a:gd name="T69" fmla="*/ 2 h 523"/>
                  <a:gd name="T70" fmla="*/ 0 w 186"/>
                  <a:gd name="T71" fmla="*/ 2 h 523"/>
                  <a:gd name="T72" fmla="*/ 0 w 186"/>
                  <a:gd name="T73" fmla="*/ 2 h 523"/>
                  <a:gd name="T74" fmla="*/ 0 w 186"/>
                  <a:gd name="T75" fmla="*/ 2 h 523"/>
                  <a:gd name="T76" fmla="*/ 0 w 186"/>
                  <a:gd name="T77" fmla="*/ 2 h 523"/>
                  <a:gd name="T78" fmla="*/ 0 w 186"/>
                  <a:gd name="T79" fmla="*/ 2 h 523"/>
                  <a:gd name="T80" fmla="*/ 0 w 186"/>
                  <a:gd name="T81" fmla="*/ 2 h 523"/>
                  <a:gd name="T82" fmla="*/ 0 w 186"/>
                  <a:gd name="T83" fmla="*/ 2 h 523"/>
                  <a:gd name="T84" fmla="*/ 0 w 186"/>
                  <a:gd name="T85" fmla="*/ 2 h 523"/>
                  <a:gd name="T86" fmla="*/ 0 w 186"/>
                  <a:gd name="T87" fmla="*/ 2 h 523"/>
                  <a:gd name="T88" fmla="*/ 0 w 186"/>
                  <a:gd name="T89" fmla="*/ 2 h 523"/>
                  <a:gd name="T90" fmla="*/ 0 w 186"/>
                  <a:gd name="T91" fmla="*/ 2 h 523"/>
                  <a:gd name="T92" fmla="*/ 0 w 186"/>
                  <a:gd name="T93" fmla="*/ 2 h 523"/>
                  <a:gd name="T94" fmla="*/ 0 w 186"/>
                  <a:gd name="T95" fmla="*/ 2 h 523"/>
                  <a:gd name="T96" fmla="*/ 0 w 186"/>
                  <a:gd name="T97" fmla="*/ 0 h 523"/>
                  <a:gd name="T98" fmla="*/ 0 w 186"/>
                  <a:gd name="T99" fmla="*/ 2 h 5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6"/>
                  <a:gd name="T151" fmla="*/ 0 h 523"/>
                  <a:gd name="T152" fmla="*/ 186 w 186"/>
                  <a:gd name="T153" fmla="*/ 523 h 5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6" h="523">
                    <a:moveTo>
                      <a:pt x="38" y="5"/>
                    </a:moveTo>
                    <a:lnTo>
                      <a:pt x="37" y="30"/>
                    </a:lnTo>
                    <a:lnTo>
                      <a:pt x="42" y="55"/>
                    </a:lnTo>
                    <a:lnTo>
                      <a:pt x="61" y="85"/>
                    </a:lnTo>
                    <a:lnTo>
                      <a:pt x="85" y="120"/>
                    </a:lnTo>
                    <a:lnTo>
                      <a:pt x="115" y="148"/>
                    </a:lnTo>
                    <a:lnTo>
                      <a:pt x="136" y="174"/>
                    </a:lnTo>
                    <a:lnTo>
                      <a:pt x="146" y="188"/>
                    </a:lnTo>
                    <a:lnTo>
                      <a:pt x="144" y="196"/>
                    </a:lnTo>
                    <a:lnTo>
                      <a:pt x="141" y="201"/>
                    </a:lnTo>
                    <a:lnTo>
                      <a:pt x="131" y="204"/>
                    </a:lnTo>
                    <a:lnTo>
                      <a:pt x="103" y="223"/>
                    </a:lnTo>
                    <a:lnTo>
                      <a:pt x="68" y="260"/>
                    </a:lnTo>
                    <a:lnTo>
                      <a:pt x="43" y="300"/>
                    </a:lnTo>
                    <a:lnTo>
                      <a:pt x="27" y="338"/>
                    </a:lnTo>
                    <a:lnTo>
                      <a:pt x="13" y="379"/>
                    </a:lnTo>
                    <a:lnTo>
                      <a:pt x="7" y="422"/>
                    </a:lnTo>
                    <a:lnTo>
                      <a:pt x="0" y="457"/>
                    </a:lnTo>
                    <a:lnTo>
                      <a:pt x="5" y="472"/>
                    </a:lnTo>
                    <a:lnTo>
                      <a:pt x="22" y="484"/>
                    </a:lnTo>
                    <a:lnTo>
                      <a:pt x="48" y="493"/>
                    </a:lnTo>
                    <a:lnTo>
                      <a:pt x="80" y="508"/>
                    </a:lnTo>
                    <a:lnTo>
                      <a:pt x="100" y="523"/>
                    </a:lnTo>
                    <a:lnTo>
                      <a:pt x="116" y="520"/>
                    </a:lnTo>
                    <a:lnTo>
                      <a:pt x="131" y="512"/>
                    </a:lnTo>
                    <a:lnTo>
                      <a:pt x="139" y="493"/>
                    </a:lnTo>
                    <a:lnTo>
                      <a:pt x="136" y="484"/>
                    </a:lnTo>
                    <a:lnTo>
                      <a:pt x="123" y="474"/>
                    </a:lnTo>
                    <a:lnTo>
                      <a:pt x="81" y="460"/>
                    </a:lnTo>
                    <a:lnTo>
                      <a:pt x="55" y="452"/>
                    </a:lnTo>
                    <a:lnTo>
                      <a:pt x="42" y="442"/>
                    </a:lnTo>
                    <a:lnTo>
                      <a:pt x="37" y="417"/>
                    </a:lnTo>
                    <a:lnTo>
                      <a:pt x="43" y="387"/>
                    </a:lnTo>
                    <a:lnTo>
                      <a:pt x="66" y="354"/>
                    </a:lnTo>
                    <a:lnTo>
                      <a:pt x="93" y="316"/>
                    </a:lnTo>
                    <a:lnTo>
                      <a:pt x="115" y="290"/>
                    </a:lnTo>
                    <a:lnTo>
                      <a:pt x="143" y="261"/>
                    </a:lnTo>
                    <a:lnTo>
                      <a:pt x="166" y="240"/>
                    </a:lnTo>
                    <a:lnTo>
                      <a:pt x="181" y="221"/>
                    </a:lnTo>
                    <a:lnTo>
                      <a:pt x="186" y="206"/>
                    </a:lnTo>
                    <a:lnTo>
                      <a:pt x="183" y="186"/>
                    </a:lnTo>
                    <a:lnTo>
                      <a:pt x="178" y="164"/>
                    </a:lnTo>
                    <a:lnTo>
                      <a:pt x="161" y="118"/>
                    </a:lnTo>
                    <a:lnTo>
                      <a:pt x="138" y="80"/>
                    </a:lnTo>
                    <a:lnTo>
                      <a:pt x="121" y="50"/>
                    </a:lnTo>
                    <a:lnTo>
                      <a:pt x="90" y="14"/>
                    </a:lnTo>
                    <a:lnTo>
                      <a:pt x="66" y="2"/>
                    </a:lnTo>
                    <a:lnTo>
                      <a:pt x="61" y="2"/>
                    </a:lnTo>
                    <a:lnTo>
                      <a:pt x="4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09" name="Freeform 386"/>
              <p:cNvSpPr>
                <a:spLocks noChangeAspect="1"/>
              </p:cNvSpPr>
              <p:nvPr/>
            </p:nvSpPr>
            <p:spPr bwMode="auto">
              <a:xfrm>
                <a:off x="555" y="874"/>
                <a:ext cx="91" cy="358"/>
              </a:xfrm>
              <a:custGeom>
                <a:avLst/>
                <a:gdLst>
                  <a:gd name="T0" fmla="*/ 0 w 199"/>
                  <a:gd name="T1" fmla="*/ 2 h 470"/>
                  <a:gd name="T2" fmla="*/ 0 w 199"/>
                  <a:gd name="T3" fmla="*/ 2 h 470"/>
                  <a:gd name="T4" fmla="*/ 0 w 199"/>
                  <a:gd name="T5" fmla="*/ 0 h 470"/>
                  <a:gd name="T6" fmla="*/ 0 w 199"/>
                  <a:gd name="T7" fmla="*/ 2 h 470"/>
                  <a:gd name="T8" fmla="*/ 0 w 199"/>
                  <a:gd name="T9" fmla="*/ 2 h 470"/>
                  <a:gd name="T10" fmla="*/ 0 w 199"/>
                  <a:gd name="T11" fmla="*/ 2 h 470"/>
                  <a:gd name="T12" fmla="*/ 0 w 199"/>
                  <a:gd name="T13" fmla="*/ 2 h 470"/>
                  <a:gd name="T14" fmla="*/ 0 w 199"/>
                  <a:gd name="T15" fmla="*/ 2 h 470"/>
                  <a:gd name="T16" fmla="*/ 0 w 199"/>
                  <a:gd name="T17" fmla="*/ 2 h 470"/>
                  <a:gd name="T18" fmla="*/ 0 w 199"/>
                  <a:gd name="T19" fmla="*/ 2 h 470"/>
                  <a:gd name="T20" fmla="*/ 0 w 199"/>
                  <a:gd name="T21" fmla="*/ 2 h 470"/>
                  <a:gd name="T22" fmla="*/ 0 w 199"/>
                  <a:gd name="T23" fmla="*/ 2 h 470"/>
                  <a:gd name="T24" fmla="*/ 0 w 199"/>
                  <a:gd name="T25" fmla="*/ 2 h 470"/>
                  <a:gd name="T26" fmla="*/ 0 w 199"/>
                  <a:gd name="T27" fmla="*/ 2 h 470"/>
                  <a:gd name="T28" fmla="*/ 0 w 199"/>
                  <a:gd name="T29" fmla="*/ 2 h 470"/>
                  <a:gd name="T30" fmla="*/ 0 w 199"/>
                  <a:gd name="T31" fmla="*/ 2 h 470"/>
                  <a:gd name="T32" fmla="*/ 0 w 199"/>
                  <a:gd name="T33" fmla="*/ 2 h 470"/>
                  <a:gd name="T34" fmla="*/ 0 w 199"/>
                  <a:gd name="T35" fmla="*/ 2 h 470"/>
                  <a:gd name="T36" fmla="*/ 0 w 199"/>
                  <a:gd name="T37" fmla="*/ 2 h 470"/>
                  <a:gd name="T38" fmla="*/ 0 w 199"/>
                  <a:gd name="T39" fmla="*/ 2 h 470"/>
                  <a:gd name="T40" fmla="*/ 0 w 199"/>
                  <a:gd name="T41" fmla="*/ 2 h 470"/>
                  <a:gd name="T42" fmla="*/ 0 w 199"/>
                  <a:gd name="T43" fmla="*/ 2 h 470"/>
                  <a:gd name="T44" fmla="*/ 0 w 199"/>
                  <a:gd name="T45" fmla="*/ 2 h 470"/>
                  <a:gd name="T46" fmla="*/ 0 w 199"/>
                  <a:gd name="T47" fmla="*/ 2 h 470"/>
                  <a:gd name="T48" fmla="*/ 0 w 199"/>
                  <a:gd name="T49" fmla="*/ 3 h 470"/>
                  <a:gd name="T50" fmla="*/ 0 w 199"/>
                  <a:gd name="T51" fmla="*/ 3 h 470"/>
                  <a:gd name="T52" fmla="*/ 0 w 199"/>
                  <a:gd name="T53" fmla="*/ 3 h 470"/>
                  <a:gd name="T54" fmla="*/ 0 w 199"/>
                  <a:gd name="T55" fmla="*/ 3 h 470"/>
                  <a:gd name="T56" fmla="*/ 0 w 199"/>
                  <a:gd name="T57" fmla="*/ 3 h 470"/>
                  <a:gd name="T58" fmla="*/ 0 w 199"/>
                  <a:gd name="T59" fmla="*/ 2 h 470"/>
                  <a:gd name="T60" fmla="*/ 0 w 199"/>
                  <a:gd name="T61" fmla="*/ 2 h 470"/>
                  <a:gd name="T62" fmla="*/ 0 w 199"/>
                  <a:gd name="T63" fmla="*/ 2 h 470"/>
                  <a:gd name="T64" fmla="*/ 0 w 199"/>
                  <a:gd name="T65" fmla="*/ 2 h 470"/>
                  <a:gd name="T66" fmla="*/ 0 w 199"/>
                  <a:gd name="T67" fmla="*/ 2 h 470"/>
                  <a:gd name="T68" fmla="*/ 0 w 199"/>
                  <a:gd name="T69" fmla="*/ 2 h 470"/>
                  <a:gd name="T70" fmla="*/ 0 w 199"/>
                  <a:gd name="T71" fmla="*/ 2 h 470"/>
                  <a:gd name="T72" fmla="*/ 0 w 199"/>
                  <a:gd name="T73" fmla="*/ 2 h 470"/>
                  <a:gd name="T74" fmla="*/ 0 w 199"/>
                  <a:gd name="T75" fmla="*/ 2 h 470"/>
                  <a:gd name="T76" fmla="*/ 0 w 199"/>
                  <a:gd name="T77" fmla="*/ 2 h 470"/>
                  <a:gd name="T78" fmla="*/ 0 w 199"/>
                  <a:gd name="T79" fmla="*/ 2 h 470"/>
                  <a:gd name="T80" fmla="*/ 0 w 199"/>
                  <a:gd name="T81" fmla="*/ 2 h 470"/>
                  <a:gd name="T82" fmla="*/ 0 w 199"/>
                  <a:gd name="T83" fmla="*/ 2 h 470"/>
                  <a:gd name="T84" fmla="*/ 0 w 199"/>
                  <a:gd name="T85" fmla="*/ 2 h 470"/>
                  <a:gd name="T86" fmla="*/ 0 w 199"/>
                  <a:gd name="T87" fmla="*/ 2 h 470"/>
                  <a:gd name="T88" fmla="*/ 0 w 199"/>
                  <a:gd name="T89" fmla="*/ 2 h 470"/>
                  <a:gd name="T90" fmla="*/ 0 w 199"/>
                  <a:gd name="T91" fmla="*/ 2 h 470"/>
                  <a:gd name="T92" fmla="*/ 0 w 199"/>
                  <a:gd name="T93" fmla="*/ 2 h 470"/>
                  <a:gd name="T94" fmla="*/ 0 w 199"/>
                  <a:gd name="T95" fmla="*/ 2 h 470"/>
                  <a:gd name="T96" fmla="*/ 0 w 199"/>
                  <a:gd name="T97" fmla="*/ 2 h 470"/>
                  <a:gd name="T98" fmla="*/ 0 w 199"/>
                  <a:gd name="T99" fmla="*/ 2 h 4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99"/>
                  <a:gd name="T151" fmla="*/ 0 h 470"/>
                  <a:gd name="T152" fmla="*/ 199 w 199"/>
                  <a:gd name="T153" fmla="*/ 470 h 47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99" h="470">
                    <a:moveTo>
                      <a:pt x="80" y="25"/>
                    </a:moveTo>
                    <a:lnTo>
                      <a:pt x="57" y="5"/>
                    </a:lnTo>
                    <a:lnTo>
                      <a:pt x="30" y="0"/>
                    </a:lnTo>
                    <a:lnTo>
                      <a:pt x="15" y="6"/>
                    </a:lnTo>
                    <a:lnTo>
                      <a:pt x="0" y="28"/>
                    </a:lnTo>
                    <a:lnTo>
                      <a:pt x="4" y="48"/>
                    </a:lnTo>
                    <a:lnTo>
                      <a:pt x="25" y="69"/>
                    </a:lnTo>
                    <a:lnTo>
                      <a:pt x="52" y="91"/>
                    </a:lnTo>
                    <a:lnTo>
                      <a:pt x="83" y="111"/>
                    </a:lnTo>
                    <a:lnTo>
                      <a:pt x="115" y="129"/>
                    </a:lnTo>
                    <a:lnTo>
                      <a:pt x="145" y="151"/>
                    </a:lnTo>
                    <a:lnTo>
                      <a:pt x="161" y="164"/>
                    </a:lnTo>
                    <a:lnTo>
                      <a:pt x="163" y="172"/>
                    </a:lnTo>
                    <a:lnTo>
                      <a:pt x="163" y="185"/>
                    </a:lnTo>
                    <a:lnTo>
                      <a:pt x="148" y="202"/>
                    </a:lnTo>
                    <a:lnTo>
                      <a:pt x="125" y="243"/>
                    </a:lnTo>
                    <a:lnTo>
                      <a:pt x="108" y="278"/>
                    </a:lnTo>
                    <a:lnTo>
                      <a:pt x="100" y="307"/>
                    </a:lnTo>
                    <a:lnTo>
                      <a:pt x="92" y="342"/>
                    </a:lnTo>
                    <a:lnTo>
                      <a:pt x="85" y="365"/>
                    </a:lnTo>
                    <a:lnTo>
                      <a:pt x="72" y="389"/>
                    </a:lnTo>
                    <a:lnTo>
                      <a:pt x="67" y="412"/>
                    </a:lnTo>
                    <a:lnTo>
                      <a:pt x="72" y="427"/>
                    </a:lnTo>
                    <a:lnTo>
                      <a:pt x="97" y="433"/>
                    </a:lnTo>
                    <a:lnTo>
                      <a:pt x="128" y="443"/>
                    </a:lnTo>
                    <a:lnTo>
                      <a:pt x="165" y="453"/>
                    </a:lnTo>
                    <a:lnTo>
                      <a:pt x="183" y="468"/>
                    </a:lnTo>
                    <a:lnTo>
                      <a:pt x="191" y="470"/>
                    </a:lnTo>
                    <a:lnTo>
                      <a:pt x="199" y="460"/>
                    </a:lnTo>
                    <a:lnTo>
                      <a:pt x="199" y="427"/>
                    </a:lnTo>
                    <a:lnTo>
                      <a:pt x="185" y="408"/>
                    </a:lnTo>
                    <a:lnTo>
                      <a:pt x="161" y="407"/>
                    </a:lnTo>
                    <a:lnTo>
                      <a:pt x="132" y="403"/>
                    </a:lnTo>
                    <a:lnTo>
                      <a:pt x="107" y="400"/>
                    </a:lnTo>
                    <a:lnTo>
                      <a:pt x="107" y="384"/>
                    </a:lnTo>
                    <a:lnTo>
                      <a:pt x="118" y="360"/>
                    </a:lnTo>
                    <a:lnTo>
                      <a:pt x="143" y="316"/>
                    </a:lnTo>
                    <a:lnTo>
                      <a:pt x="163" y="278"/>
                    </a:lnTo>
                    <a:lnTo>
                      <a:pt x="178" y="244"/>
                    </a:lnTo>
                    <a:lnTo>
                      <a:pt x="195" y="210"/>
                    </a:lnTo>
                    <a:lnTo>
                      <a:pt x="198" y="194"/>
                    </a:lnTo>
                    <a:lnTo>
                      <a:pt x="199" y="174"/>
                    </a:lnTo>
                    <a:lnTo>
                      <a:pt x="198" y="156"/>
                    </a:lnTo>
                    <a:lnTo>
                      <a:pt x="191" y="141"/>
                    </a:lnTo>
                    <a:lnTo>
                      <a:pt x="181" y="124"/>
                    </a:lnTo>
                    <a:lnTo>
                      <a:pt x="166" y="107"/>
                    </a:lnTo>
                    <a:lnTo>
                      <a:pt x="138" y="83"/>
                    </a:lnTo>
                    <a:lnTo>
                      <a:pt x="110" y="56"/>
                    </a:lnTo>
                    <a:lnTo>
                      <a:pt x="90" y="35"/>
                    </a:lnTo>
                    <a:lnTo>
                      <a:pt x="80" y="25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110" name="Freeform 387"/>
              <p:cNvSpPr>
                <a:spLocks noChangeAspect="1"/>
              </p:cNvSpPr>
              <p:nvPr/>
            </p:nvSpPr>
            <p:spPr bwMode="auto">
              <a:xfrm>
                <a:off x="528" y="432"/>
                <a:ext cx="140" cy="166"/>
              </a:xfrm>
              <a:custGeom>
                <a:avLst/>
                <a:gdLst>
                  <a:gd name="T0" fmla="*/ 1 w 277"/>
                  <a:gd name="T1" fmla="*/ 1 h 258"/>
                  <a:gd name="T2" fmla="*/ 1 w 277"/>
                  <a:gd name="T3" fmla="*/ 1 h 258"/>
                  <a:gd name="T4" fmla="*/ 1 w 277"/>
                  <a:gd name="T5" fmla="*/ 1 h 258"/>
                  <a:gd name="T6" fmla="*/ 1 w 277"/>
                  <a:gd name="T7" fmla="*/ 1 h 258"/>
                  <a:gd name="T8" fmla="*/ 1 w 277"/>
                  <a:gd name="T9" fmla="*/ 1 h 258"/>
                  <a:gd name="T10" fmla="*/ 1 w 277"/>
                  <a:gd name="T11" fmla="*/ 1 h 258"/>
                  <a:gd name="T12" fmla="*/ 1 w 277"/>
                  <a:gd name="T13" fmla="*/ 1 h 258"/>
                  <a:gd name="T14" fmla="*/ 1 w 277"/>
                  <a:gd name="T15" fmla="*/ 0 h 258"/>
                  <a:gd name="T16" fmla="*/ 1 w 277"/>
                  <a:gd name="T17" fmla="*/ 1 h 258"/>
                  <a:gd name="T18" fmla="*/ 1 w 277"/>
                  <a:gd name="T19" fmla="*/ 1 h 258"/>
                  <a:gd name="T20" fmla="*/ 1 w 277"/>
                  <a:gd name="T21" fmla="*/ 1 h 258"/>
                  <a:gd name="T22" fmla="*/ 1 w 277"/>
                  <a:gd name="T23" fmla="*/ 1 h 258"/>
                  <a:gd name="T24" fmla="*/ 1 w 277"/>
                  <a:gd name="T25" fmla="*/ 1 h 258"/>
                  <a:gd name="T26" fmla="*/ 0 w 277"/>
                  <a:gd name="T27" fmla="*/ 1 h 258"/>
                  <a:gd name="T28" fmla="*/ 1 w 277"/>
                  <a:gd name="T29" fmla="*/ 1 h 258"/>
                  <a:gd name="T30" fmla="*/ 1 w 277"/>
                  <a:gd name="T31" fmla="*/ 1 h 258"/>
                  <a:gd name="T32" fmla="*/ 1 w 277"/>
                  <a:gd name="T33" fmla="*/ 1 h 258"/>
                  <a:gd name="T34" fmla="*/ 1 w 277"/>
                  <a:gd name="T35" fmla="*/ 1 h 258"/>
                  <a:gd name="T36" fmla="*/ 1 w 277"/>
                  <a:gd name="T37" fmla="*/ 1 h 258"/>
                  <a:gd name="T38" fmla="*/ 1 w 277"/>
                  <a:gd name="T39" fmla="*/ 1 h 258"/>
                  <a:gd name="T40" fmla="*/ 1 w 277"/>
                  <a:gd name="T41" fmla="*/ 1 h 258"/>
                  <a:gd name="T42" fmla="*/ 1 w 277"/>
                  <a:gd name="T43" fmla="*/ 1 h 258"/>
                  <a:gd name="T44" fmla="*/ 1 w 277"/>
                  <a:gd name="T45" fmla="*/ 1 h 258"/>
                  <a:gd name="T46" fmla="*/ 1 w 277"/>
                  <a:gd name="T47" fmla="*/ 1 h 258"/>
                  <a:gd name="T48" fmla="*/ 1 w 277"/>
                  <a:gd name="T49" fmla="*/ 1 h 258"/>
                  <a:gd name="T50" fmla="*/ 1 w 277"/>
                  <a:gd name="T51" fmla="*/ 1 h 258"/>
                  <a:gd name="T52" fmla="*/ 1 w 277"/>
                  <a:gd name="T53" fmla="*/ 1 h 258"/>
                  <a:gd name="T54" fmla="*/ 1 w 277"/>
                  <a:gd name="T55" fmla="*/ 1 h 258"/>
                  <a:gd name="T56" fmla="*/ 1 w 277"/>
                  <a:gd name="T57" fmla="*/ 1 h 258"/>
                  <a:gd name="T58" fmla="*/ 1 w 277"/>
                  <a:gd name="T59" fmla="*/ 1 h 258"/>
                  <a:gd name="T60" fmla="*/ 1 w 277"/>
                  <a:gd name="T61" fmla="*/ 1 h 258"/>
                  <a:gd name="T62" fmla="*/ 1 w 277"/>
                  <a:gd name="T63" fmla="*/ 1 h 258"/>
                  <a:gd name="T64" fmla="*/ 1 w 277"/>
                  <a:gd name="T65" fmla="*/ 1 h 258"/>
                  <a:gd name="T66" fmla="*/ 1 w 277"/>
                  <a:gd name="T67" fmla="*/ 1 h 258"/>
                  <a:gd name="T68" fmla="*/ 1 w 277"/>
                  <a:gd name="T69" fmla="*/ 1 h 258"/>
                  <a:gd name="T70" fmla="*/ 1 w 277"/>
                  <a:gd name="T71" fmla="*/ 1 h 258"/>
                  <a:gd name="T72" fmla="*/ 1 w 277"/>
                  <a:gd name="T73" fmla="*/ 1 h 258"/>
                  <a:gd name="T74" fmla="*/ 1 w 277"/>
                  <a:gd name="T75" fmla="*/ 1 h 2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7"/>
                  <a:gd name="T115" fmla="*/ 0 h 258"/>
                  <a:gd name="T116" fmla="*/ 277 w 277"/>
                  <a:gd name="T117" fmla="*/ 258 h 25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7" h="258">
                    <a:moveTo>
                      <a:pt x="190" y="127"/>
                    </a:moveTo>
                    <a:lnTo>
                      <a:pt x="189" y="91"/>
                    </a:lnTo>
                    <a:lnTo>
                      <a:pt x="182" y="63"/>
                    </a:lnTo>
                    <a:lnTo>
                      <a:pt x="172" y="38"/>
                    </a:lnTo>
                    <a:lnTo>
                      <a:pt x="156" y="23"/>
                    </a:lnTo>
                    <a:lnTo>
                      <a:pt x="146" y="13"/>
                    </a:lnTo>
                    <a:lnTo>
                      <a:pt x="124" y="5"/>
                    </a:lnTo>
                    <a:lnTo>
                      <a:pt x="101" y="0"/>
                    </a:lnTo>
                    <a:lnTo>
                      <a:pt x="76" y="1"/>
                    </a:lnTo>
                    <a:lnTo>
                      <a:pt x="58" y="10"/>
                    </a:lnTo>
                    <a:lnTo>
                      <a:pt x="38" y="23"/>
                    </a:lnTo>
                    <a:lnTo>
                      <a:pt x="22" y="48"/>
                    </a:lnTo>
                    <a:lnTo>
                      <a:pt x="5" y="79"/>
                    </a:lnTo>
                    <a:lnTo>
                      <a:pt x="0" y="117"/>
                    </a:lnTo>
                    <a:lnTo>
                      <a:pt x="2" y="154"/>
                    </a:lnTo>
                    <a:lnTo>
                      <a:pt x="10" y="181"/>
                    </a:lnTo>
                    <a:lnTo>
                      <a:pt x="20" y="209"/>
                    </a:lnTo>
                    <a:lnTo>
                      <a:pt x="38" y="233"/>
                    </a:lnTo>
                    <a:lnTo>
                      <a:pt x="63" y="251"/>
                    </a:lnTo>
                    <a:lnTo>
                      <a:pt x="85" y="258"/>
                    </a:lnTo>
                    <a:lnTo>
                      <a:pt x="108" y="258"/>
                    </a:lnTo>
                    <a:lnTo>
                      <a:pt x="129" y="253"/>
                    </a:lnTo>
                    <a:lnTo>
                      <a:pt x="146" y="241"/>
                    </a:lnTo>
                    <a:lnTo>
                      <a:pt x="161" y="220"/>
                    </a:lnTo>
                    <a:lnTo>
                      <a:pt x="174" y="199"/>
                    </a:lnTo>
                    <a:lnTo>
                      <a:pt x="177" y="176"/>
                    </a:lnTo>
                    <a:lnTo>
                      <a:pt x="180" y="156"/>
                    </a:lnTo>
                    <a:lnTo>
                      <a:pt x="212" y="172"/>
                    </a:lnTo>
                    <a:lnTo>
                      <a:pt x="244" y="184"/>
                    </a:lnTo>
                    <a:lnTo>
                      <a:pt x="271" y="187"/>
                    </a:lnTo>
                    <a:lnTo>
                      <a:pt x="277" y="181"/>
                    </a:lnTo>
                    <a:lnTo>
                      <a:pt x="277" y="166"/>
                    </a:lnTo>
                    <a:lnTo>
                      <a:pt x="269" y="152"/>
                    </a:lnTo>
                    <a:lnTo>
                      <a:pt x="252" y="146"/>
                    </a:lnTo>
                    <a:lnTo>
                      <a:pt x="248" y="146"/>
                    </a:lnTo>
                    <a:lnTo>
                      <a:pt x="227" y="142"/>
                    </a:lnTo>
                    <a:lnTo>
                      <a:pt x="204" y="137"/>
                    </a:lnTo>
                    <a:lnTo>
                      <a:pt x="190" y="127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1046" name="Group 388"/>
          <p:cNvGrpSpPr>
            <a:grpSpLocks/>
          </p:cNvGrpSpPr>
          <p:nvPr/>
        </p:nvGrpSpPr>
        <p:grpSpPr bwMode="auto">
          <a:xfrm>
            <a:off x="0" y="188913"/>
            <a:ext cx="9144000" cy="398462"/>
            <a:chOff x="0" y="171"/>
            <a:chExt cx="5760" cy="251"/>
          </a:xfrm>
        </p:grpSpPr>
        <p:sp>
          <p:nvSpPr>
            <p:cNvPr id="72069" name="Text Box 389"/>
            <p:cNvSpPr txBox="1">
              <a:spLocks noChangeArrowheads="1"/>
            </p:cNvSpPr>
            <p:nvPr/>
          </p:nvSpPr>
          <p:spPr bwMode="auto">
            <a:xfrm>
              <a:off x="613" y="171"/>
              <a:ext cx="462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9CCFF">
                  <a:alpha val="50000"/>
                </a:srgbClr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s-ES" sz="2100" i="1">
                  <a:solidFill>
                    <a:schemeClr val="accent2"/>
                  </a:solidFill>
                  <a:latin typeface="Times New Roman" pitchFamily="-112" charset="0"/>
                </a:rPr>
                <a:t>Desperdicios o despilfarros: </a:t>
              </a:r>
              <a:r>
                <a:rPr lang="es-ES" sz="2100" b="1" i="1">
                  <a:solidFill>
                    <a:schemeClr val="accent2"/>
                  </a:solidFill>
                  <a:latin typeface="Times New Roman" pitchFamily="-112" charset="0"/>
                </a:rPr>
                <a:t>tipos</a:t>
              </a:r>
              <a:endParaRPr lang="es-ES" sz="2100" b="1" i="1" noProof="1">
                <a:solidFill>
                  <a:schemeClr val="accent2"/>
                </a:solidFill>
                <a:latin typeface="Times New Roman" pitchFamily="-112" charset="0"/>
              </a:endParaRPr>
            </a:p>
          </p:txBody>
        </p:sp>
        <p:sp>
          <p:nvSpPr>
            <p:cNvPr id="72070" name="Line 390"/>
            <p:cNvSpPr>
              <a:spLocks noChangeShapeType="1"/>
            </p:cNvSpPr>
            <p:nvPr/>
          </p:nvSpPr>
          <p:spPr bwMode="auto">
            <a:xfrm>
              <a:off x="0" y="422"/>
              <a:ext cx="576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99CCFF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72071" name="Text Box 391"/>
          <p:cNvSpPr txBox="1">
            <a:spLocks noChangeArrowheads="1"/>
          </p:cNvSpPr>
          <p:nvPr/>
        </p:nvSpPr>
        <p:spPr bwMode="auto">
          <a:xfrm>
            <a:off x="323850" y="825500"/>
            <a:ext cx="856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Desperdicio: actividad evitable que no aporta valor al producto objetivo del proceso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4"/>
          <p:cNvGrpSpPr>
            <a:grpSpLocks/>
          </p:cNvGrpSpPr>
          <p:nvPr/>
        </p:nvGrpSpPr>
        <p:grpSpPr bwMode="auto">
          <a:xfrm>
            <a:off x="527050" y="2672895"/>
            <a:ext cx="8064500" cy="168275"/>
            <a:chOff x="567" y="1706"/>
            <a:chExt cx="5080" cy="106"/>
          </a:xfrm>
        </p:grpSpPr>
        <p:sp>
          <p:nvSpPr>
            <p:cNvPr id="13488" name="Line 175"/>
            <p:cNvSpPr>
              <a:spLocks noChangeShapeType="1"/>
            </p:cNvSpPr>
            <p:nvPr/>
          </p:nvSpPr>
          <p:spPr bwMode="auto">
            <a:xfrm>
              <a:off x="567" y="1767"/>
              <a:ext cx="508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688" name="Text Box 176"/>
            <p:cNvSpPr txBox="1">
              <a:spLocks noChangeArrowheads="1"/>
            </p:cNvSpPr>
            <p:nvPr/>
          </p:nvSpPr>
          <p:spPr bwMode="auto">
            <a:xfrm>
              <a:off x="1247" y="1706"/>
              <a:ext cx="3764" cy="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charset="0"/>
                </a:rPr>
                <a:t>▼▼ </a:t>
              </a:r>
              <a:r>
                <a:rPr lang="es-ES" sz="11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charset="0"/>
                </a:rPr>
                <a:t>CAMBIAR LA DISPOSICIÓN FÍSICA FUNCIONAL A IMPLANTACIÓN EN FLUJO</a:t>
              </a:r>
              <a:r>
                <a:rPr lang="es-ES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charset="0"/>
                </a:rPr>
                <a:t> ▼▼</a:t>
              </a:r>
            </a:p>
          </p:txBody>
        </p:sp>
      </p:grpSp>
      <p:grpSp>
        <p:nvGrpSpPr>
          <p:cNvPr id="3" name="Group 177"/>
          <p:cNvGrpSpPr>
            <a:grpSpLocks/>
          </p:cNvGrpSpPr>
          <p:nvPr/>
        </p:nvGrpSpPr>
        <p:grpSpPr bwMode="auto">
          <a:xfrm>
            <a:off x="527050" y="4466109"/>
            <a:ext cx="8064500" cy="168275"/>
            <a:chOff x="567" y="2958"/>
            <a:chExt cx="5080" cy="106"/>
          </a:xfrm>
        </p:grpSpPr>
        <p:sp>
          <p:nvSpPr>
            <p:cNvPr id="13486" name="Line 178"/>
            <p:cNvSpPr>
              <a:spLocks noChangeShapeType="1"/>
            </p:cNvSpPr>
            <p:nvPr/>
          </p:nvSpPr>
          <p:spPr bwMode="auto">
            <a:xfrm>
              <a:off x="567" y="3021"/>
              <a:ext cx="5080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691" name="Text Box 179"/>
            <p:cNvSpPr txBox="1">
              <a:spLocks noChangeArrowheads="1"/>
            </p:cNvSpPr>
            <p:nvPr/>
          </p:nvSpPr>
          <p:spPr bwMode="auto">
            <a:xfrm>
              <a:off x="1175" y="2958"/>
              <a:ext cx="3900" cy="1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charset="0"/>
                </a:rPr>
                <a:t>▼▼ </a:t>
              </a:r>
              <a:r>
                <a:rPr lang="es-ES" sz="11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charset="0"/>
                </a:rPr>
                <a:t>QUE EL FLUJO SEA CADA VEZ MÁS REGULAR, CONSTANTE E ININTERRUMPIDO</a:t>
              </a:r>
              <a:r>
                <a:rPr lang="es-ES" sz="11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charset="0"/>
                </a:rPr>
                <a:t> ▼▼</a:t>
              </a:r>
            </a:p>
          </p:txBody>
        </p:sp>
      </p:grp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1000125" y="4735984"/>
            <a:ext cx="1241425" cy="996950"/>
            <a:chOff x="1597" y="3067"/>
            <a:chExt cx="998" cy="762"/>
          </a:xfrm>
        </p:grpSpPr>
        <p:sp>
          <p:nvSpPr>
            <p:cNvPr id="13484" name="AutoShape 116"/>
            <p:cNvSpPr>
              <a:spLocks noChangeArrowheads="1"/>
            </p:cNvSpPr>
            <p:nvPr/>
          </p:nvSpPr>
          <p:spPr bwMode="auto">
            <a:xfrm>
              <a:off x="1597" y="3067"/>
              <a:ext cx="998" cy="762"/>
            </a:xfrm>
            <a:prstGeom prst="irregularSeal1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629" name="Text Box 117"/>
            <p:cNvSpPr txBox="1">
              <a:spLocks noChangeArrowheads="1"/>
            </p:cNvSpPr>
            <p:nvPr/>
          </p:nvSpPr>
          <p:spPr bwMode="auto">
            <a:xfrm>
              <a:off x="1607" y="3241"/>
              <a:ext cx="953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s-E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Mejoras en averías y paros, calidad, tiempos de preparación, organización 5S</a:t>
              </a:r>
            </a:p>
          </p:txBody>
        </p:sp>
      </p:grpSp>
      <p:grpSp>
        <p:nvGrpSpPr>
          <p:cNvPr id="5" name="305 Grupo"/>
          <p:cNvGrpSpPr>
            <a:grpSpLocks/>
          </p:cNvGrpSpPr>
          <p:nvPr/>
        </p:nvGrpSpPr>
        <p:grpSpPr bwMode="auto">
          <a:xfrm>
            <a:off x="658813" y="692696"/>
            <a:ext cx="7869237" cy="1609725"/>
            <a:chOff x="658812" y="1142984"/>
            <a:chExt cx="7869209" cy="1610023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884185" y="1960485"/>
              <a:ext cx="606450" cy="436754"/>
              <a:chOff x="756" y="2317"/>
              <a:chExt cx="499" cy="363"/>
            </a:xfrm>
          </p:grpSpPr>
          <p:sp>
            <p:nvSpPr>
              <p:cNvPr id="13468" name="Rectangle 4"/>
              <p:cNvSpPr>
                <a:spLocks noChangeArrowheads="1"/>
              </p:cNvSpPr>
              <p:nvPr/>
            </p:nvSpPr>
            <p:spPr bwMode="auto">
              <a:xfrm>
                <a:off x="756" y="2317"/>
                <a:ext cx="499" cy="363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793" y="2341"/>
                <a:ext cx="425" cy="91"/>
                <a:chOff x="793" y="2341"/>
                <a:chExt cx="425" cy="91"/>
              </a:xfrm>
            </p:grpSpPr>
            <p:sp>
              <p:nvSpPr>
                <p:cNvPr id="13480" name="Oval 6"/>
                <p:cNvSpPr>
                  <a:spLocks noChangeArrowheads="1"/>
                </p:cNvSpPr>
                <p:nvPr/>
              </p:nvSpPr>
              <p:spPr bwMode="auto">
                <a:xfrm>
                  <a:off x="793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81" name="Oval 7"/>
                <p:cNvSpPr>
                  <a:spLocks noChangeArrowheads="1"/>
                </p:cNvSpPr>
                <p:nvPr/>
              </p:nvSpPr>
              <p:spPr bwMode="auto">
                <a:xfrm>
                  <a:off x="90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82" name="Oval 8"/>
                <p:cNvSpPr>
                  <a:spLocks noChangeArrowheads="1"/>
                </p:cNvSpPr>
                <p:nvPr/>
              </p:nvSpPr>
              <p:spPr bwMode="auto">
                <a:xfrm>
                  <a:off x="1012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83" name="Oval 9"/>
                <p:cNvSpPr>
                  <a:spLocks noChangeArrowheads="1"/>
                </p:cNvSpPr>
                <p:nvPr/>
              </p:nvSpPr>
              <p:spPr bwMode="auto">
                <a:xfrm>
                  <a:off x="112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793" y="2445"/>
                <a:ext cx="425" cy="91"/>
                <a:chOff x="793" y="2341"/>
                <a:chExt cx="425" cy="91"/>
              </a:xfrm>
            </p:grpSpPr>
            <p:sp>
              <p:nvSpPr>
                <p:cNvPr id="13476" name="Oval 11"/>
                <p:cNvSpPr>
                  <a:spLocks noChangeArrowheads="1"/>
                </p:cNvSpPr>
                <p:nvPr/>
              </p:nvSpPr>
              <p:spPr bwMode="auto">
                <a:xfrm>
                  <a:off x="793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77" name="Oval 12"/>
                <p:cNvSpPr>
                  <a:spLocks noChangeArrowheads="1"/>
                </p:cNvSpPr>
                <p:nvPr/>
              </p:nvSpPr>
              <p:spPr bwMode="auto">
                <a:xfrm>
                  <a:off x="90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78" name="Oval 13"/>
                <p:cNvSpPr>
                  <a:spLocks noChangeArrowheads="1"/>
                </p:cNvSpPr>
                <p:nvPr/>
              </p:nvSpPr>
              <p:spPr bwMode="auto">
                <a:xfrm>
                  <a:off x="1012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79" name="Oval 14"/>
                <p:cNvSpPr>
                  <a:spLocks noChangeArrowheads="1"/>
                </p:cNvSpPr>
                <p:nvPr/>
              </p:nvSpPr>
              <p:spPr bwMode="auto">
                <a:xfrm>
                  <a:off x="112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793" y="2555"/>
                <a:ext cx="425" cy="91"/>
                <a:chOff x="793" y="2341"/>
                <a:chExt cx="425" cy="91"/>
              </a:xfrm>
            </p:grpSpPr>
            <p:sp>
              <p:nvSpPr>
                <p:cNvPr id="13472" name="Oval 16"/>
                <p:cNvSpPr>
                  <a:spLocks noChangeArrowheads="1"/>
                </p:cNvSpPr>
                <p:nvPr/>
              </p:nvSpPr>
              <p:spPr bwMode="auto">
                <a:xfrm>
                  <a:off x="793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73" name="Oval 17"/>
                <p:cNvSpPr>
                  <a:spLocks noChangeArrowheads="1"/>
                </p:cNvSpPr>
                <p:nvPr/>
              </p:nvSpPr>
              <p:spPr bwMode="auto">
                <a:xfrm>
                  <a:off x="90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74" name="Oval 18"/>
                <p:cNvSpPr>
                  <a:spLocks noChangeArrowheads="1"/>
                </p:cNvSpPr>
                <p:nvPr/>
              </p:nvSpPr>
              <p:spPr bwMode="auto">
                <a:xfrm>
                  <a:off x="1012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75" name="Oval 19"/>
                <p:cNvSpPr>
                  <a:spLocks noChangeArrowheads="1"/>
                </p:cNvSpPr>
                <p:nvPr/>
              </p:nvSpPr>
              <p:spPr bwMode="auto">
                <a:xfrm>
                  <a:off x="112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10" name="180 Grupo"/>
            <p:cNvGrpSpPr>
              <a:grpSpLocks/>
            </p:cNvGrpSpPr>
            <p:nvPr/>
          </p:nvGrpSpPr>
          <p:grpSpPr bwMode="auto">
            <a:xfrm>
              <a:off x="2312944" y="2031922"/>
              <a:ext cx="704865" cy="297047"/>
              <a:chOff x="2411413" y="1487621"/>
              <a:chExt cx="865188" cy="381038"/>
            </a:xfrm>
          </p:grpSpPr>
          <p:sp>
            <p:nvSpPr>
              <p:cNvPr id="13463" name="Rectangle 55"/>
              <p:cNvSpPr>
                <a:spLocks noChangeArrowheads="1"/>
              </p:cNvSpPr>
              <p:nvPr/>
            </p:nvSpPr>
            <p:spPr bwMode="auto">
              <a:xfrm>
                <a:off x="2411413" y="1487621"/>
                <a:ext cx="399318" cy="38103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64" name="Rectangle 56"/>
              <p:cNvSpPr>
                <a:spLocks noChangeArrowheads="1"/>
              </p:cNvSpPr>
              <p:nvPr/>
            </p:nvSpPr>
            <p:spPr bwMode="auto">
              <a:xfrm>
                <a:off x="2810731" y="1563829"/>
                <a:ext cx="133106" cy="22862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65" name="Line 57"/>
              <p:cNvSpPr>
                <a:spLocks noChangeShapeType="1"/>
              </p:cNvSpPr>
              <p:nvPr/>
            </p:nvSpPr>
            <p:spPr bwMode="auto">
              <a:xfrm>
                <a:off x="2411413" y="1563829"/>
                <a:ext cx="0" cy="228623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66" name="Rectangle 58"/>
              <p:cNvSpPr>
                <a:spLocks noChangeArrowheads="1"/>
              </p:cNvSpPr>
              <p:nvPr/>
            </p:nvSpPr>
            <p:spPr bwMode="auto">
              <a:xfrm>
                <a:off x="2810731" y="1792451"/>
                <a:ext cx="465870" cy="7620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67" name="Rectangle 59"/>
              <p:cNvSpPr>
                <a:spLocks noChangeArrowheads="1"/>
              </p:cNvSpPr>
              <p:nvPr/>
            </p:nvSpPr>
            <p:spPr bwMode="auto">
              <a:xfrm>
                <a:off x="2810731" y="1487621"/>
                <a:ext cx="465870" cy="7620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3455953" y="2103361"/>
              <a:ext cx="209556" cy="131936"/>
              <a:chOff x="1111" y="2568"/>
              <a:chExt cx="182" cy="182"/>
            </a:xfrm>
          </p:grpSpPr>
          <p:sp>
            <p:nvSpPr>
              <p:cNvPr id="13461" name="AutoShape 61"/>
              <p:cNvSpPr>
                <a:spLocks noChangeArrowheads="1"/>
              </p:cNvSpPr>
              <p:nvPr/>
            </p:nvSpPr>
            <p:spPr bwMode="auto">
              <a:xfrm>
                <a:off x="1111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462" name="AutoShape 62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5813406" y="2031922"/>
              <a:ext cx="733415" cy="297047"/>
              <a:chOff x="1920" y="3168"/>
              <a:chExt cx="624" cy="240"/>
            </a:xfrm>
          </p:grpSpPr>
          <p:sp>
            <p:nvSpPr>
              <p:cNvPr id="13456" name="Rectangle 64"/>
              <p:cNvSpPr>
                <a:spLocks noChangeArrowheads="1"/>
              </p:cNvSpPr>
              <p:nvPr/>
            </p:nvSpPr>
            <p:spPr bwMode="auto">
              <a:xfrm>
                <a:off x="1920" y="3168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57" name="Rectangle 65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96" cy="144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58" name="Line 66"/>
              <p:cNvSpPr>
                <a:spLocks noChangeShapeType="1"/>
              </p:cNvSpPr>
              <p:nvPr/>
            </p:nvSpPr>
            <p:spPr bwMode="auto">
              <a:xfrm>
                <a:off x="1920" y="3216"/>
                <a:ext cx="0" cy="144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59" name="Rectangle 67"/>
              <p:cNvSpPr>
                <a:spLocks noChangeArrowheads="1"/>
              </p:cNvSpPr>
              <p:nvPr/>
            </p:nvSpPr>
            <p:spPr bwMode="auto">
              <a:xfrm>
                <a:off x="2208" y="3360"/>
                <a:ext cx="336" cy="4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13460" name="Rectangle 68"/>
              <p:cNvSpPr>
                <a:spLocks noChangeArrowheads="1"/>
              </p:cNvSpPr>
              <p:nvPr/>
            </p:nvSpPr>
            <p:spPr bwMode="auto">
              <a:xfrm>
                <a:off x="2208" y="3168"/>
                <a:ext cx="336" cy="48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>
              <a:off x="6956415" y="2103361"/>
              <a:ext cx="238107" cy="131936"/>
              <a:chOff x="1111" y="2568"/>
              <a:chExt cx="182" cy="182"/>
            </a:xfrm>
          </p:grpSpPr>
          <p:sp>
            <p:nvSpPr>
              <p:cNvPr id="13454" name="AutoShape 70"/>
              <p:cNvSpPr>
                <a:spLocks noChangeArrowheads="1"/>
              </p:cNvSpPr>
              <p:nvPr/>
            </p:nvSpPr>
            <p:spPr bwMode="auto">
              <a:xfrm>
                <a:off x="1111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455" name="AutoShape 71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4" name="217 Grupo"/>
            <p:cNvGrpSpPr>
              <a:grpSpLocks/>
            </p:cNvGrpSpPr>
            <p:nvPr/>
          </p:nvGrpSpPr>
          <p:grpSpPr bwMode="auto">
            <a:xfrm>
              <a:off x="658812" y="1142984"/>
              <a:ext cx="1079500" cy="746063"/>
              <a:chOff x="658812" y="682673"/>
              <a:chExt cx="1079500" cy="746063"/>
            </a:xfrm>
          </p:grpSpPr>
          <p:grpSp>
            <p:nvGrpSpPr>
              <p:cNvPr id="15" name="Group 73"/>
              <p:cNvGrpSpPr>
                <a:grpSpLocks/>
              </p:cNvGrpSpPr>
              <p:nvPr/>
            </p:nvGrpSpPr>
            <p:grpSpPr bwMode="auto">
              <a:xfrm>
                <a:off x="820456" y="928670"/>
                <a:ext cx="785818" cy="500066"/>
                <a:chOff x="884" y="1026"/>
                <a:chExt cx="499" cy="453"/>
              </a:xfrm>
            </p:grpSpPr>
            <p:sp>
              <p:nvSpPr>
                <p:cNvPr id="64586" name="AutoShape 74"/>
                <p:cNvSpPr>
                  <a:spLocks noChangeArrowheads="1"/>
                </p:cNvSpPr>
                <p:nvPr/>
              </p:nvSpPr>
              <p:spPr bwMode="auto">
                <a:xfrm>
                  <a:off x="1010" y="1117"/>
                  <a:ext cx="226" cy="36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64587" name="Rectangle 75"/>
                <p:cNvSpPr>
                  <a:spLocks noChangeArrowheads="1"/>
                </p:cNvSpPr>
                <p:nvPr/>
              </p:nvSpPr>
              <p:spPr bwMode="auto">
                <a:xfrm>
                  <a:off x="884" y="1026"/>
                  <a:ext cx="499" cy="3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64588" name="Text Box 76"/>
              <p:cNvSpPr txBox="1">
                <a:spLocks noChangeArrowheads="1"/>
              </p:cNvSpPr>
              <p:nvPr/>
            </p:nvSpPr>
            <p:spPr bwMode="auto">
              <a:xfrm>
                <a:off x="658812" y="682673"/>
                <a:ext cx="1079496" cy="246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A</a:t>
                </a:r>
              </a:p>
            </p:txBody>
          </p:sp>
          <p:sp>
            <p:nvSpPr>
              <p:cNvPr id="23668" name="Text Box 77"/>
              <p:cNvSpPr txBox="1">
                <a:spLocks noChangeArrowheads="1"/>
              </p:cNvSpPr>
              <p:nvPr/>
            </p:nvSpPr>
            <p:spPr bwMode="auto">
              <a:xfrm>
                <a:off x="820736" y="928782"/>
                <a:ext cx="777872" cy="30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2 min.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60%</a:t>
                </a:r>
              </a:p>
            </p:txBody>
          </p:sp>
        </p:grpSp>
        <p:grpSp>
          <p:nvGrpSpPr>
            <p:cNvPr id="16" name="219 Grupo"/>
            <p:cNvGrpSpPr>
              <a:grpSpLocks/>
            </p:cNvGrpSpPr>
            <p:nvPr/>
          </p:nvGrpSpPr>
          <p:grpSpPr bwMode="auto">
            <a:xfrm>
              <a:off x="4068551" y="1174740"/>
              <a:ext cx="1079496" cy="745734"/>
              <a:chOff x="5783063" y="349288"/>
              <a:chExt cx="1079496" cy="745734"/>
            </a:xfrm>
          </p:grpSpPr>
          <p:grpSp>
            <p:nvGrpSpPr>
              <p:cNvPr id="17" name="218 Grupo"/>
              <p:cNvGrpSpPr>
                <a:grpSpLocks/>
              </p:cNvGrpSpPr>
              <p:nvPr/>
            </p:nvGrpSpPr>
            <p:grpSpPr bwMode="auto">
              <a:xfrm>
                <a:off x="5932735" y="571579"/>
                <a:ext cx="785809" cy="523443"/>
                <a:chOff x="5932735" y="571579"/>
                <a:chExt cx="785809" cy="523443"/>
              </a:xfrm>
            </p:grpSpPr>
            <p:sp>
              <p:nvSpPr>
                <p:cNvPr id="64592" name="Freeform 80"/>
                <p:cNvSpPr>
                  <a:spLocks/>
                </p:cNvSpPr>
                <p:nvPr/>
              </p:nvSpPr>
              <p:spPr bwMode="auto">
                <a:xfrm flipV="1">
                  <a:off x="5932735" y="571579"/>
                  <a:ext cx="785809" cy="431880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336" y="0"/>
                    </a:cxn>
                    <a:cxn ang="0">
                      <a:pos x="336" y="89"/>
                    </a:cxn>
                    <a:cxn ang="0">
                      <a:pos x="435" y="89"/>
                    </a:cxn>
                    <a:cxn ang="0">
                      <a:pos x="435" y="308"/>
                    </a:cxn>
                    <a:cxn ang="0">
                      <a:pos x="0" y="308"/>
                    </a:cxn>
                    <a:cxn ang="0">
                      <a:pos x="0" y="89"/>
                    </a:cxn>
                    <a:cxn ang="0">
                      <a:pos x="89" y="89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435" h="308">
                      <a:moveTo>
                        <a:pt x="89" y="0"/>
                      </a:moveTo>
                      <a:lnTo>
                        <a:pt x="336" y="0"/>
                      </a:lnTo>
                      <a:lnTo>
                        <a:pt x="336" y="89"/>
                      </a:lnTo>
                      <a:lnTo>
                        <a:pt x="435" y="89"/>
                      </a:lnTo>
                      <a:lnTo>
                        <a:pt x="435" y="308"/>
                      </a:lnTo>
                      <a:lnTo>
                        <a:pt x="0" y="308"/>
                      </a:lnTo>
                      <a:lnTo>
                        <a:pt x="0" y="89"/>
                      </a:lnTo>
                      <a:lnTo>
                        <a:pt x="89" y="89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64593" name="Oval 81"/>
                <p:cNvSpPr>
                  <a:spLocks noChangeArrowheads="1"/>
                </p:cNvSpPr>
                <p:nvPr/>
              </p:nvSpPr>
              <p:spPr bwMode="auto">
                <a:xfrm>
                  <a:off x="6195439" y="840975"/>
                  <a:ext cx="244474" cy="25404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64594" name="Text Box 82"/>
              <p:cNvSpPr txBox="1">
                <a:spLocks noChangeArrowheads="1"/>
              </p:cNvSpPr>
              <p:nvPr/>
            </p:nvSpPr>
            <p:spPr bwMode="auto">
              <a:xfrm>
                <a:off x="5783063" y="349288"/>
                <a:ext cx="1079496" cy="246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B</a:t>
                </a:r>
              </a:p>
            </p:txBody>
          </p:sp>
          <p:sp>
            <p:nvSpPr>
              <p:cNvPr id="23663" name="Text Box 83"/>
              <p:cNvSpPr txBox="1">
                <a:spLocks noChangeArrowheads="1"/>
              </p:cNvSpPr>
              <p:nvPr/>
            </p:nvSpPr>
            <p:spPr bwMode="auto">
              <a:xfrm>
                <a:off x="5932734" y="555701"/>
                <a:ext cx="785809" cy="30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4 min.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50%</a:t>
                </a:r>
              </a:p>
            </p:txBody>
          </p:sp>
        </p:grpSp>
        <p:grpSp>
          <p:nvGrpSpPr>
            <p:cNvPr id="18" name="221 Grupo"/>
            <p:cNvGrpSpPr>
              <a:grpSpLocks/>
            </p:cNvGrpSpPr>
            <p:nvPr/>
          </p:nvGrpSpPr>
          <p:grpSpPr bwMode="auto">
            <a:xfrm>
              <a:off x="7191353" y="1190569"/>
              <a:ext cx="1079500" cy="627040"/>
              <a:chOff x="7358082" y="730258"/>
              <a:chExt cx="1079500" cy="627040"/>
            </a:xfrm>
          </p:grpSpPr>
          <p:grpSp>
            <p:nvGrpSpPr>
              <p:cNvPr id="19" name="220 Grupo"/>
              <p:cNvGrpSpPr>
                <a:grpSpLocks/>
              </p:cNvGrpSpPr>
              <p:nvPr/>
            </p:nvGrpSpPr>
            <p:grpSpPr bwMode="auto">
              <a:xfrm>
                <a:off x="7551772" y="953950"/>
                <a:ext cx="735004" cy="403348"/>
                <a:chOff x="7551772" y="953950"/>
                <a:chExt cx="377814" cy="403348"/>
              </a:xfrm>
            </p:grpSpPr>
            <p:sp>
              <p:nvSpPr>
                <p:cNvPr id="64598" name="Oval 86"/>
                <p:cNvSpPr>
                  <a:spLocks noChangeArrowheads="1"/>
                </p:cNvSpPr>
                <p:nvPr/>
              </p:nvSpPr>
              <p:spPr bwMode="auto">
                <a:xfrm>
                  <a:off x="7551763" y="954186"/>
                  <a:ext cx="377817" cy="34613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64599" name="Rectangle 87"/>
                <p:cNvSpPr>
                  <a:spLocks noChangeArrowheads="1"/>
                </p:cNvSpPr>
                <p:nvPr/>
              </p:nvSpPr>
              <p:spPr bwMode="auto">
                <a:xfrm>
                  <a:off x="7551763" y="1127255"/>
                  <a:ext cx="377817" cy="23023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64600" name="Oval 88"/>
              <p:cNvSpPr>
                <a:spLocks noChangeArrowheads="1"/>
              </p:cNvSpPr>
              <p:nvPr/>
            </p:nvSpPr>
            <p:spPr bwMode="auto">
              <a:xfrm>
                <a:off x="7827978" y="1057393"/>
                <a:ext cx="188912" cy="17465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64601" name="Text Box 89"/>
              <p:cNvSpPr txBox="1">
                <a:spLocks noChangeArrowheads="1"/>
              </p:cNvSpPr>
              <p:nvPr/>
            </p:nvSpPr>
            <p:spPr bwMode="auto">
              <a:xfrm>
                <a:off x="7358080" y="730307"/>
                <a:ext cx="1079496" cy="246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C</a:t>
                </a:r>
              </a:p>
            </p:txBody>
          </p:sp>
          <p:sp>
            <p:nvSpPr>
              <p:cNvPr id="23657" name="Text Box 90"/>
              <p:cNvSpPr txBox="1">
                <a:spLocks noChangeArrowheads="1"/>
              </p:cNvSpPr>
              <p:nvPr/>
            </p:nvSpPr>
            <p:spPr bwMode="auto">
              <a:xfrm>
                <a:off x="7540642" y="1025637"/>
                <a:ext cx="785809" cy="3080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3 min.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70%</a:t>
                </a:r>
              </a:p>
            </p:txBody>
          </p:sp>
        </p:grpSp>
        <p:sp>
          <p:nvSpPr>
            <p:cNvPr id="64603" name="Text Box 91"/>
            <p:cNvSpPr txBox="1">
              <a:spLocks noChangeArrowheads="1"/>
            </p:cNvSpPr>
            <p:nvPr/>
          </p:nvSpPr>
          <p:spPr bwMode="auto">
            <a:xfrm>
              <a:off x="669924" y="2532304"/>
              <a:ext cx="7858097" cy="22070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18000" rIns="0" bIns="18000"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   LEAD TIME TOTAL </a:t>
              </a:r>
              <a:r>
                <a:rPr lang="es-ES" sz="1200" b="1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: </a:t>
              </a:r>
              <a:r>
                <a:rPr lang="es-ES" sz="12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1.651</a:t>
              </a:r>
              <a:r>
                <a:rPr lang="es-E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minutos      ■     STOCK MAXIMO :  </a:t>
              </a:r>
              <a:r>
                <a:rPr lang="es-ES" sz="12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100 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unidades   ■    PRODUCTIVIDAD:  </a:t>
              </a:r>
              <a:r>
                <a:rPr lang="es-ES" sz="12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7,5  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unidades / hora</a:t>
              </a:r>
              <a:r>
                <a:rPr lang="es-ES" sz="12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       </a:t>
              </a:r>
            </a:p>
          </p:txBody>
        </p:sp>
        <p:sp>
          <p:nvSpPr>
            <p:cNvPr id="64604" name="Text Box 92"/>
            <p:cNvSpPr txBox="1">
              <a:spLocks noChangeArrowheads="1"/>
            </p:cNvSpPr>
            <p:nvPr/>
          </p:nvSpPr>
          <p:spPr bwMode="auto">
            <a:xfrm>
              <a:off x="1857369" y="1314466"/>
              <a:ext cx="2066546" cy="4309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1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IMPLANTACIÓN </a:t>
              </a:r>
              <a:r>
                <a:rPr lang="es-ES" sz="1100" b="1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FUNCIONAL</a:t>
              </a:r>
              <a:r>
                <a:rPr lang="es-ES" sz="11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POR </a:t>
              </a:r>
              <a:r>
                <a:rPr lang="es-ES" sz="1100" b="1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LOTES</a:t>
              </a:r>
            </a:p>
          </p:txBody>
        </p:sp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4325210" y="1960485"/>
              <a:ext cx="606449" cy="436754"/>
              <a:chOff x="1001" y="2317"/>
              <a:chExt cx="499" cy="363"/>
            </a:xfrm>
          </p:grpSpPr>
          <p:sp>
            <p:nvSpPr>
              <p:cNvPr id="13422" name="Rectangle 4"/>
              <p:cNvSpPr>
                <a:spLocks noChangeArrowheads="1"/>
              </p:cNvSpPr>
              <p:nvPr/>
            </p:nvSpPr>
            <p:spPr bwMode="auto">
              <a:xfrm>
                <a:off x="1001" y="2317"/>
                <a:ext cx="499" cy="363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1" name="Group 5"/>
              <p:cNvGrpSpPr>
                <a:grpSpLocks/>
              </p:cNvGrpSpPr>
              <p:nvPr/>
            </p:nvGrpSpPr>
            <p:grpSpPr bwMode="auto">
              <a:xfrm>
                <a:off x="1040" y="2341"/>
                <a:ext cx="425" cy="91"/>
                <a:chOff x="1040" y="2341"/>
                <a:chExt cx="425" cy="91"/>
              </a:xfrm>
            </p:grpSpPr>
            <p:sp>
              <p:nvSpPr>
                <p:cNvPr id="13434" name="Oval 6"/>
                <p:cNvSpPr>
                  <a:spLocks noChangeArrowheads="1"/>
                </p:cNvSpPr>
                <p:nvPr/>
              </p:nvSpPr>
              <p:spPr bwMode="auto">
                <a:xfrm>
                  <a:off x="104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35" name="Oval 7"/>
                <p:cNvSpPr>
                  <a:spLocks noChangeArrowheads="1"/>
                </p:cNvSpPr>
                <p:nvPr/>
              </p:nvSpPr>
              <p:spPr bwMode="auto">
                <a:xfrm>
                  <a:off x="114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36" name="Oval 8"/>
                <p:cNvSpPr>
                  <a:spLocks noChangeArrowheads="1"/>
                </p:cNvSpPr>
                <p:nvPr/>
              </p:nvSpPr>
              <p:spPr bwMode="auto">
                <a:xfrm>
                  <a:off x="1259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37" name="Oval 9"/>
                <p:cNvSpPr>
                  <a:spLocks noChangeArrowheads="1"/>
                </p:cNvSpPr>
                <p:nvPr/>
              </p:nvSpPr>
              <p:spPr bwMode="auto">
                <a:xfrm>
                  <a:off x="1374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2" name="Group 10"/>
              <p:cNvGrpSpPr>
                <a:grpSpLocks/>
              </p:cNvGrpSpPr>
              <p:nvPr/>
            </p:nvGrpSpPr>
            <p:grpSpPr bwMode="auto">
              <a:xfrm>
                <a:off x="1040" y="2445"/>
                <a:ext cx="425" cy="91"/>
                <a:chOff x="1040" y="2341"/>
                <a:chExt cx="425" cy="91"/>
              </a:xfrm>
            </p:grpSpPr>
            <p:sp>
              <p:nvSpPr>
                <p:cNvPr id="13430" name="Oval 11"/>
                <p:cNvSpPr>
                  <a:spLocks noChangeArrowheads="1"/>
                </p:cNvSpPr>
                <p:nvPr/>
              </p:nvSpPr>
              <p:spPr bwMode="auto">
                <a:xfrm>
                  <a:off x="104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31" name="Oval 12"/>
                <p:cNvSpPr>
                  <a:spLocks noChangeArrowheads="1"/>
                </p:cNvSpPr>
                <p:nvPr/>
              </p:nvSpPr>
              <p:spPr bwMode="auto">
                <a:xfrm>
                  <a:off x="114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32" name="Oval 13"/>
                <p:cNvSpPr>
                  <a:spLocks noChangeArrowheads="1"/>
                </p:cNvSpPr>
                <p:nvPr/>
              </p:nvSpPr>
              <p:spPr bwMode="auto">
                <a:xfrm>
                  <a:off x="1259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33" name="Oval 14"/>
                <p:cNvSpPr>
                  <a:spLocks noChangeArrowheads="1"/>
                </p:cNvSpPr>
                <p:nvPr/>
              </p:nvSpPr>
              <p:spPr bwMode="auto">
                <a:xfrm>
                  <a:off x="1374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3" name="Group 15"/>
              <p:cNvGrpSpPr>
                <a:grpSpLocks/>
              </p:cNvGrpSpPr>
              <p:nvPr/>
            </p:nvGrpSpPr>
            <p:grpSpPr bwMode="auto">
              <a:xfrm>
                <a:off x="1040" y="2555"/>
                <a:ext cx="425" cy="91"/>
                <a:chOff x="1040" y="2341"/>
                <a:chExt cx="425" cy="91"/>
              </a:xfrm>
            </p:grpSpPr>
            <p:sp>
              <p:nvSpPr>
                <p:cNvPr id="13426" name="Oval 16"/>
                <p:cNvSpPr>
                  <a:spLocks noChangeArrowheads="1"/>
                </p:cNvSpPr>
                <p:nvPr/>
              </p:nvSpPr>
              <p:spPr bwMode="auto">
                <a:xfrm>
                  <a:off x="104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27" name="Oval 17"/>
                <p:cNvSpPr>
                  <a:spLocks noChangeArrowheads="1"/>
                </p:cNvSpPr>
                <p:nvPr/>
              </p:nvSpPr>
              <p:spPr bwMode="auto">
                <a:xfrm>
                  <a:off x="114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28" name="Oval 18"/>
                <p:cNvSpPr>
                  <a:spLocks noChangeArrowheads="1"/>
                </p:cNvSpPr>
                <p:nvPr/>
              </p:nvSpPr>
              <p:spPr bwMode="auto">
                <a:xfrm>
                  <a:off x="1259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29" name="Oval 19"/>
                <p:cNvSpPr>
                  <a:spLocks noChangeArrowheads="1"/>
                </p:cNvSpPr>
                <p:nvPr/>
              </p:nvSpPr>
              <p:spPr bwMode="auto">
                <a:xfrm>
                  <a:off x="1374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7456481" y="1960485"/>
              <a:ext cx="606450" cy="436754"/>
              <a:chOff x="756" y="2317"/>
              <a:chExt cx="499" cy="363"/>
            </a:xfrm>
          </p:grpSpPr>
          <p:sp>
            <p:nvSpPr>
              <p:cNvPr id="13406" name="Rectangle 4"/>
              <p:cNvSpPr>
                <a:spLocks noChangeArrowheads="1"/>
              </p:cNvSpPr>
              <p:nvPr/>
            </p:nvSpPr>
            <p:spPr bwMode="auto">
              <a:xfrm>
                <a:off x="756" y="2317"/>
                <a:ext cx="499" cy="363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" name="Group 5"/>
              <p:cNvGrpSpPr>
                <a:grpSpLocks/>
              </p:cNvGrpSpPr>
              <p:nvPr/>
            </p:nvGrpSpPr>
            <p:grpSpPr bwMode="auto">
              <a:xfrm>
                <a:off x="793" y="2341"/>
                <a:ext cx="425" cy="91"/>
                <a:chOff x="793" y="2341"/>
                <a:chExt cx="425" cy="91"/>
              </a:xfrm>
            </p:grpSpPr>
            <p:sp>
              <p:nvSpPr>
                <p:cNvPr id="13418" name="Oval 6"/>
                <p:cNvSpPr>
                  <a:spLocks noChangeArrowheads="1"/>
                </p:cNvSpPr>
                <p:nvPr/>
              </p:nvSpPr>
              <p:spPr bwMode="auto">
                <a:xfrm>
                  <a:off x="793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19" name="Oval 7"/>
                <p:cNvSpPr>
                  <a:spLocks noChangeArrowheads="1"/>
                </p:cNvSpPr>
                <p:nvPr/>
              </p:nvSpPr>
              <p:spPr bwMode="auto">
                <a:xfrm>
                  <a:off x="90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20" name="Oval 8"/>
                <p:cNvSpPr>
                  <a:spLocks noChangeArrowheads="1"/>
                </p:cNvSpPr>
                <p:nvPr/>
              </p:nvSpPr>
              <p:spPr bwMode="auto">
                <a:xfrm>
                  <a:off x="1012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21" name="Oval 9"/>
                <p:cNvSpPr>
                  <a:spLocks noChangeArrowheads="1"/>
                </p:cNvSpPr>
                <p:nvPr/>
              </p:nvSpPr>
              <p:spPr bwMode="auto">
                <a:xfrm>
                  <a:off x="112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6" name="Group 10"/>
              <p:cNvGrpSpPr>
                <a:grpSpLocks/>
              </p:cNvGrpSpPr>
              <p:nvPr/>
            </p:nvGrpSpPr>
            <p:grpSpPr bwMode="auto">
              <a:xfrm>
                <a:off x="793" y="2445"/>
                <a:ext cx="425" cy="91"/>
                <a:chOff x="793" y="2341"/>
                <a:chExt cx="425" cy="91"/>
              </a:xfrm>
            </p:grpSpPr>
            <p:sp>
              <p:nvSpPr>
                <p:cNvPr id="13414" name="Oval 11"/>
                <p:cNvSpPr>
                  <a:spLocks noChangeArrowheads="1"/>
                </p:cNvSpPr>
                <p:nvPr/>
              </p:nvSpPr>
              <p:spPr bwMode="auto">
                <a:xfrm>
                  <a:off x="793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15" name="Oval 12"/>
                <p:cNvSpPr>
                  <a:spLocks noChangeArrowheads="1"/>
                </p:cNvSpPr>
                <p:nvPr/>
              </p:nvSpPr>
              <p:spPr bwMode="auto">
                <a:xfrm>
                  <a:off x="90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16" name="Oval 13"/>
                <p:cNvSpPr>
                  <a:spLocks noChangeArrowheads="1"/>
                </p:cNvSpPr>
                <p:nvPr/>
              </p:nvSpPr>
              <p:spPr bwMode="auto">
                <a:xfrm>
                  <a:off x="1012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17" name="Oval 14"/>
                <p:cNvSpPr>
                  <a:spLocks noChangeArrowheads="1"/>
                </p:cNvSpPr>
                <p:nvPr/>
              </p:nvSpPr>
              <p:spPr bwMode="auto">
                <a:xfrm>
                  <a:off x="112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27" name="Group 15"/>
              <p:cNvGrpSpPr>
                <a:grpSpLocks/>
              </p:cNvGrpSpPr>
              <p:nvPr/>
            </p:nvGrpSpPr>
            <p:grpSpPr bwMode="auto">
              <a:xfrm>
                <a:off x="793" y="2555"/>
                <a:ext cx="425" cy="91"/>
                <a:chOff x="793" y="2341"/>
                <a:chExt cx="425" cy="91"/>
              </a:xfrm>
            </p:grpSpPr>
            <p:sp>
              <p:nvSpPr>
                <p:cNvPr id="13410" name="Oval 16"/>
                <p:cNvSpPr>
                  <a:spLocks noChangeArrowheads="1"/>
                </p:cNvSpPr>
                <p:nvPr/>
              </p:nvSpPr>
              <p:spPr bwMode="auto">
                <a:xfrm>
                  <a:off x="793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11" name="Oval 17"/>
                <p:cNvSpPr>
                  <a:spLocks noChangeArrowheads="1"/>
                </p:cNvSpPr>
                <p:nvPr/>
              </p:nvSpPr>
              <p:spPr bwMode="auto">
                <a:xfrm>
                  <a:off x="900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12" name="Oval 18"/>
                <p:cNvSpPr>
                  <a:spLocks noChangeArrowheads="1"/>
                </p:cNvSpPr>
                <p:nvPr/>
              </p:nvSpPr>
              <p:spPr bwMode="auto">
                <a:xfrm>
                  <a:off x="1012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413" name="Oval 19"/>
                <p:cNvSpPr>
                  <a:spLocks noChangeArrowheads="1"/>
                </p:cNvSpPr>
                <p:nvPr/>
              </p:nvSpPr>
              <p:spPr bwMode="auto">
                <a:xfrm>
                  <a:off x="1127" y="2341"/>
                  <a:ext cx="91" cy="91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28" name="306 Grupo"/>
          <p:cNvGrpSpPr>
            <a:grpSpLocks/>
          </p:cNvGrpSpPr>
          <p:nvPr/>
        </p:nvGrpSpPr>
        <p:grpSpPr bwMode="auto">
          <a:xfrm>
            <a:off x="669925" y="2913178"/>
            <a:ext cx="7858125" cy="1117600"/>
            <a:chOff x="669897" y="3174931"/>
            <a:chExt cx="7858125" cy="1117908"/>
          </a:xfrm>
        </p:grpSpPr>
        <p:sp>
          <p:nvSpPr>
            <p:cNvPr id="13353" name="Oval 132"/>
            <p:cNvSpPr>
              <a:spLocks noChangeArrowheads="1"/>
            </p:cNvSpPr>
            <p:nvPr/>
          </p:nvSpPr>
          <p:spPr bwMode="auto">
            <a:xfrm>
              <a:off x="4535438" y="3524170"/>
              <a:ext cx="108000" cy="1080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658" name="Text Box 146"/>
            <p:cNvSpPr txBox="1">
              <a:spLocks noChangeArrowheads="1"/>
            </p:cNvSpPr>
            <p:nvPr/>
          </p:nvSpPr>
          <p:spPr bwMode="auto">
            <a:xfrm>
              <a:off x="1609945" y="3326794"/>
              <a:ext cx="1881907" cy="461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IMPLANTACIÓN EN </a:t>
              </a:r>
              <a:r>
                <a:rPr lang="es-ES" sz="1200" b="1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FLUJO</a:t>
              </a:r>
              <a:r>
                <a:rPr lang="es-ES" sz="12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NO BALANCEADA</a:t>
              </a:r>
            </a:p>
          </p:txBody>
        </p:sp>
        <p:sp>
          <p:nvSpPr>
            <p:cNvPr id="13355" name="Oval 147"/>
            <p:cNvSpPr>
              <a:spLocks noChangeArrowheads="1"/>
            </p:cNvSpPr>
            <p:nvPr/>
          </p:nvSpPr>
          <p:spPr bwMode="auto">
            <a:xfrm>
              <a:off x="6821454" y="3524170"/>
              <a:ext cx="108000" cy="1080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9" name="Group 151"/>
            <p:cNvGrpSpPr>
              <a:grpSpLocks/>
            </p:cNvGrpSpPr>
            <p:nvPr/>
          </p:nvGrpSpPr>
          <p:grpSpPr bwMode="auto">
            <a:xfrm>
              <a:off x="5146821" y="3508268"/>
              <a:ext cx="568187" cy="327790"/>
              <a:chOff x="2902" y="2125"/>
              <a:chExt cx="499" cy="291"/>
            </a:xfrm>
          </p:grpSpPr>
          <p:sp>
            <p:nvSpPr>
              <p:cNvPr id="13383" name="Rectangle 152"/>
              <p:cNvSpPr>
                <a:spLocks noChangeArrowheads="1"/>
              </p:cNvSpPr>
              <p:nvPr/>
            </p:nvSpPr>
            <p:spPr bwMode="auto">
              <a:xfrm>
                <a:off x="2902" y="2125"/>
                <a:ext cx="499" cy="291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0" name="Group 153"/>
              <p:cNvGrpSpPr>
                <a:grpSpLocks/>
              </p:cNvGrpSpPr>
              <p:nvPr/>
            </p:nvGrpSpPr>
            <p:grpSpPr bwMode="auto">
              <a:xfrm>
                <a:off x="2939" y="2174"/>
                <a:ext cx="425" cy="202"/>
                <a:chOff x="2939" y="2230"/>
                <a:chExt cx="425" cy="202"/>
              </a:xfrm>
            </p:grpSpPr>
            <p:grpSp>
              <p:nvGrpSpPr>
                <p:cNvPr id="31" name="Group 154"/>
                <p:cNvGrpSpPr>
                  <a:grpSpLocks/>
                </p:cNvGrpSpPr>
                <p:nvPr/>
              </p:nvGrpSpPr>
              <p:grpSpPr bwMode="auto">
                <a:xfrm>
                  <a:off x="2987" y="2341"/>
                  <a:ext cx="318" cy="91"/>
                  <a:chOff x="3046" y="2126"/>
                  <a:chExt cx="318" cy="91"/>
                </a:xfrm>
              </p:grpSpPr>
              <p:sp>
                <p:nvSpPr>
                  <p:cNvPr id="13391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046" y="2126"/>
                    <a:ext cx="91" cy="91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3392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158" y="2126"/>
                    <a:ext cx="91" cy="91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3393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273" y="2126"/>
                    <a:ext cx="91" cy="91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  <p:grpSp>
              <p:nvGrpSpPr>
                <p:cNvPr id="13312" name="Group 158"/>
                <p:cNvGrpSpPr>
                  <a:grpSpLocks/>
                </p:cNvGrpSpPr>
                <p:nvPr/>
              </p:nvGrpSpPr>
              <p:grpSpPr bwMode="auto">
                <a:xfrm>
                  <a:off x="2939" y="2230"/>
                  <a:ext cx="425" cy="91"/>
                  <a:chOff x="793" y="2341"/>
                  <a:chExt cx="425" cy="91"/>
                </a:xfrm>
              </p:grpSpPr>
              <p:sp>
                <p:nvSpPr>
                  <p:cNvPr id="1338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2341"/>
                    <a:ext cx="91" cy="91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3388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900" y="2341"/>
                    <a:ext cx="91" cy="91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3389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2341"/>
                    <a:ext cx="91" cy="91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13390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1127" y="2341"/>
                    <a:ext cx="91" cy="91"/>
                  </a:xfrm>
                  <a:prstGeom prst="ellipse">
                    <a:avLst/>
                  </a:prstGeom>
                  <a:solidFill>
                    <a:srgbClr val="CC33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</p:grpSp>
          </p:grpSp>
        </p:grpSp>
        <p:sp>
          <p:nvSpPr>
            <p:cNvPr id="184" name="Text Box 91"/>
            <p:cNvSpPr txBox="1">
              <a:spLocks noChangeArrowheads="1"/>
            </p:cNvSpPr>
            <p:nvPr/>
          </p:nvSpPr>
          <p:spPr bwMode="auto">
            <a:xfrm>
              <a:off x="669897" y="4072116"/>
              <a:ext cx="7858125" cy="220723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18000" rIns="0" bIns="18000"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       LEAD TIME TOTAL</a:t>
              </a:r>
              <a:r>
                <a:rPr lang="es-ES" sz="1200" b="1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:  807 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minutos      ■     STOCK MAXIMO:  </a:t>
              </a:r>
              <a:r>
                <a:rPr lang="es-ES" sz="1200" b="1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60 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unidades       ■     PRODUCTIVIDAD: </a:t>
              </a:r>
              <a:r>
                <a:rPr lang="es-ES" sz="1200" b="1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7,5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unidades / hora        </a:t>
              </a:r>
            </a:p>
          </p:txBody>
        </p:sp>
        <p:grpSp>
          <p:nvGrpSpPr>
            <p:cNvPr id="13313" name="222 Grupo"/>
            <p:cNvGrpSpPr>
              <a:grpSpLocks/>
            </p:cNvGrpSpPr>
            <p:nvPr/>
          </p:nvGrpSpPr>
          <p:grpSpPr bwMode="auto">
            <a:xfrm>
              <a:off x="3460696" y="3190833"/>
              <a:ext cx="1079500" cy="746063"/>
              <a:chOff x="658812" y="682673"/>
              <a:chExt cx="1079500" cy="746063"/>
            </a:xfrm>
          </p:grpSpPr>
          <p:grpSp>
            <p:nvGrpSpPr>
              <p:cNvPr id="13314" name="Group 73"/>
              <p:cNvGrpSpPr>
                <a:grpSpLocks/>
              </p:cNvGrpSpPr>
              <p:nvPr/>
            </p:nvGrpSpPr>
            <p:grpSpPr bwMode="auto">
              <a:xfrm>
                <a:off x="820458" y="928670"/>
                <a:ext cx="785819" cy="500066"/>
                <a:chOff x="884" y="1026"/>
                <a:chExt cx="499" cy="453"/>
              </a:xfrm>
            </p:grpSpPr>
            <p:sp>
              <p:nvSpPr>
                <p:cNvPr id="227" name="AutoShape 74"/>
                <p:cNvSpPr>
                  <a:spLocks noChangeArrowheads="1"/>
                </p:cNvSpPr>
                <p:nvPr/>
              </p:nvSpPr>
              <p:spPr bwMode="auto">
                <a:xfrm>
                  <a:off x="1010" y="1117"/>
                  <a:ext cx="226" cy="36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228" name="Rectangle 75"/>
                <p:cNvSpPr>
                  <a:spLocks noChangeArrowheads="1"/>
                </p:cNvSpPr>
                <p:nvPr/>
              </p:nvSpPr>
              <p:spPr bwMode="auto">
                <a:xfrm>
                  <a:off x="884" y="1026"/>
                  <a:ext cx="499" cy="3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225" name="Text Box 76"/>
              <p:cNvSpPr txBox="1">
                <a:spLocks noChangeArrowheads="1"/>
              </p:cNvSpPr>
              <p:nvPr/>
            </p:nvSpPr>
            <p:spPr bwMode="auto">
              <a:xfrm>
                <a:off x="658838" y="682650"/>
                <a:ext cx="1079500" cy="246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A</a:t>
                </a:r>
              </a:p>
            </p:txBody>
          </p:sp>
          <p:sp>
            <p:nvSpPr>
              <p:cNvPr id="226" name="Text Box 77"/>
              <p:cNvSpPr txBox="1">
                <a:spLocks noChangeArrowheads="1"/>
              </p:cNvSpPr>
              <p:nvPr/>
            </p:nvSpPr>
            <p:spPr bwMode="auto">
              <a:xfrm>
                <a:off x="820763" y="928781"/>
                <a:ext cx="777875" cy="308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2 min.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60%</a:t>
                </a:r>
              </a:p>
            </p:txBody>
          </p:sp>
        </p:grpSp>
        <p:grpSp>
          <p:nvGrpSpPr>
            <p:cNvPr id="13315" name="228 Grupo"/>
            <p:cNvGrpSpPr>
              <a:grpSpLocks/>
            </p:cNvGrpSpPr>
            <p:nvPr/>
          </p:nvGrpSpPr>
          <p:grpSpPr bwMode="auto">
            <a:xfrm>
              <a:off x="5707078" y="3176333"/>
              <a:ext cx="1079500" cy="760563"/>
              <a:chOff x="5500694" y="349215"/>
              <a:chExt cx="1079500" cy="760563"/>
            </a:xfrm>
          </p:grpSpPr>
          <p:grpSp>
            <p:nvGrpSpPr>
              <p:cNvPr id="13316" name="218 Grupo"/>
              <p:cNvGrpSpPr>
                <a:grpSpLocks/>
              </p:cNvGrpSpPr>
              <p:nvPr/>
            </p:nvGrpSpPr>
            <p:grpSpPr bwMode="auto">
              <a:xfrm>
                <a:off x="5643570" y="571479"/>
                <a:ext cx="785818" cy="538299"/>
                <a:chOff x="5643570" y="571479"/>
                <a:chExt cx="785818" cy="538299"/>
              </a:xfrm>
            </p:grpSpPr>
            <p:sp>
              <p:nvSpPr>
                <p:cNvPr id="233" name="Freeform 80"/>
                <p:cNvSpPr>
                  <a:spLocks/>
                </p:cNvSpPr>
                <p:nvPr/>
              </p:nvSpPr>
              <p:spPr bwMode="auto">
                <a:xfrm flipV="1">
                  <a:off x="5643526" y="571712"/>
                  <a:ext cx="785812" cy="431920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336" y="0"/>
                    </a:cxn>
                    <a:cxn ang="0">
                      <a:pos x="336" y="89"/>
                    </a:cxn>
                    <a:cxn ang="0">
                      <a:pos x="435" y="89"/>
                    </a:cxn>
                    <a:cxn ang="0">
                      <a:pos x="435" y="308"/>
                    </a:cxn>
                    <a:cxn ang="0">
                      <a:pos x="0" y="308"/>
                    </a:cxn>
                    <a:cxn ang="0">
                      <a:pos x="0" y="89"/>
                    </a:cxn>
                    <a:cxn ang="0">
                      <a:pos x="89" y="89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435" h="308">
                      <a:moveTo>
                        <a:pt x="89" y="0"/>
                      </a:moveTo>
                      <a:lnTo>
                        <a:pt x="336" y="0"/>
                      </a:lnTo>
                      <a:lnTo>
                        <a:pt x="336" y="89"/>
                      </a:lnTo>
                      <a:lnTo>
                        <a:pt x="435" y="89"/>
                      </a:lnTo>
                      <a:lnTo>
                        <a:pt x="435" y="308"/>
                      </a:lnTo>
                      <a:lnTo>
                        <a:pt x="0" y="308"/>
                      </a:lnTo>
                      <a:lnTo>
                        <a:pt x="0" y="89"/>
                      </a:lnTo>
                      <a:lnTo>
                        <a:pt x="89" y="89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234" name="Oval 81"/>
                <p:cNvSpPr>
                  <a:spLocks noChangeArrowheads="1"/>
                </p:cNvSpPr>
                <p:nvPr/>
              </p:nvSpPr>
              <p:spPr bwMode="auto">
                <a:xfrm>
                  <a:off x="5899113" y="855953"/>
                  <a:ext cx="244475" cy="2540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231" name="Text Box 82"/>
              <p:cNvSpPr txBox="1">
                <a:spLocks noChangeArrowheads="1"/>
              </p:cNvSpPr>
              <p:nvPr/>
            </p:nvSpPr>
            <p:spPr bwMode="auto">
              <a:xfrm>
                <a:off x="5500651" y="349401"/>
                <a:ext cx="1079500" cy="2461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B</a:t>
                </a:r>
              </a:p>
            </p:txBody>
          </p:sp>
          <p:sp>
            <p:nvSpPr>
              <p:cNvPr id="232" name="Text Box 83"/>
              <p:cNvSpPr txBox="1">
                <a:spLocks noChangeArrowheads="1"/>
              </p:cNvSpPr>
              <p:nvPr/>
            </p:nvSpPr>
            <p:spPr bwMode="auto">
              <a:xfrm>
                <a:off x="5643526" y="555833"/>
                <a:ext cx="785812" cy="308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4 min.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50%</a:t>
                </a:r>
              </a:p>
            </p:txBody>
          </p:sp>
        </p:grpSp>
        <p:grpSp>
          <p:nvGrpSpPr>
            <p:cNvPr id="13317" name="234 Grupo"/>
            <p:cNvGrpSpPr>
              <a:grpSpLocks/>
            </p:cNvGrpSpPr>
            <p:nvPr/>
          </p:nvGrpSpPr>
          <p:grpSpPr bwMode="auto">
            <a:xfrm>
              <a:off x="7207276" y="3174931"/>
              <a:ext cx="1079500" cy="627040"/>
              <a:chOff x="7358082" y="730258"/>
              <a:chExt cx="1079500" cy="627040"/>
            </a:xfrm>
          </p:grpSpPr>
          <p:grpSp>
            <p:nvGrpSpPr>
              <p:cNvPr id="13318" name="220 Grupo"/>
              <p:cNvGrpSpPr>
                <a:grpSpLocks/>
              </p:cNvGrpSpPr>
              <p:nvPr/>
            </p:nvGrpSpPr>
            <p:grpSpPr bwMode="auto">
              <a:xfrm>
                <a:off x="7551772" y="953950"/>
                <a:ext cx="735004" cy="403348"/>
                <a:chOff x="7551772" y="953950"/>
                <a:chExt cx="377814" cy="403348"/>
              </a:xfrm>
            </p:grpSpPr>
            <p:sp>
              <p:nvSpPr>
                <p:cNvPr id="240" name="Oval 86"/>
                <p:cNvSpPr>
                  <a:spLocks noChangeArrowheads="1"/>
                </p:cNvSpPr>
                <p:nvPr/>
              </p:nvSpPr>
              <p:spPr bwMode="auto">
                <a:xfrm>
                  <a:off x="7551737" y="954158"/>
                  <a:ext cx="377819" cy="3461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241" name="Rectangle 87"/>
                <p:cNvSpPr>
                  <a:spLocks noChangeArrowheads="1"/>
                </p:cNvSpPr>
                <p:nvPr/>
              </p:nvSpPr>
              <p:spPr bwMode="auto">
                <a:xfrm>
                  <a:off x="7551737" y="1127243"/>
                  <a:ext cx="377819" cy="23025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237" name="Oval 88"/>
              <p:cNvSpPr>
                <a:spLocks noChangeArrowheads="1"/>
              </p:cNvSpPr>
              <p:nvPr/>
            </p:nvSpPr>
            <p:spPr bwMode="auto">
              <a:xfrm>
                <a:off x="7827928" y="1057373"/>
                <a:ext cx="188913" cy="17467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38" name="Text Box 89"/>
              <p:cNvSpPr txBox="1">
                <a:spLocks noChangeArrowheads="1"/>
              </p:cNvSpPr>
              <p:nvPr/>
            </p:nvSpPr>
            <p:spPr bwMode="auto">
              <a:xfrm>
                <a:off x="7358028" y="730258"/>
                <a:ext cx="1079500" cy="246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C</a:t>
                </a:r>
              </a:p>
            </p:txBody>
          </p:sp>
          <p:sp>
            <p:nvSpPr>
              <p:cNvPr id="239" name="Text Box 90"/>
              <p:cNvSpPr txBox="1">
                <a:spLocks noChangeArrowheads="1"/>
              </p:cNvSpPr>
              <p:nvPr/>
            </p:nvSpPr>
            <p:spPr bwMode="auto">
              <a:xfrm>
                <a:off x="7540591" y="1025614"/>
                <a:ext cx="785812" cy="308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3 min.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70%</a:t>
                </a:r>
              </a:p>
            </p:txBody>
          </p:sp>
        </p:grpSp>
        <p:grpSp>
          <p:nvGrpSpPr>
            <p:cNvPr id="13319" name="Group 60"/>
            <p:cNvGrpSpPr>
              <a:grpSpLocks/>
            </p:cNvGrpSpPr>
            <p:nvPr/>
          </p:nvGrpSpPr>
          <p:grpSpPr bwMode="auto">
            <a:xfrm>
              <a:off x="4786314" y="3519208"/>
              <a:ext cx="209556" cy="131936"/>
              <a:chOff x="1111" y="2568"/>
              <a:chExt cx="182" cy="182"/>
            </a:xfrm>
          </p:grpSpPr>
          <p:sp>
            <p:nvSpPr>
              <p:cNvPr id="13365" name="AutoShape 61"/>
              <p:cNvSpPr>
                <a:spLocks noChangeArrowheads="1"/>
              </p:cNvSpPr>
              <p:nvPr/>
            </p:nvSpPr>
            <p:spPr bwMode="auto">
              <a:xfrm>
                <a:off x="1111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366" name="AutoShape 62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3320" name="Group 69"/>
            <p:cNvGrpSpPr>
              <a:grpSpLocks/>
            </p:cNvGrpSpPr>
            <p:nvPr/>
          </p:nvGrpSpPr>
          <p:grpSpPr bwMode="auto">
            <a:xfrm>
              <a:off x="7048537" y="3519208"/>
              <a:ext cx="238107" cy="131936"/>
              <a:chOff x="1111" y="2568"/>
              <a:chExt cx="182" cy="182"/>
            </a:xfrm>
          </p:grpSpPr>
          <p:sp>
            <p:nvSpPr>
              <p:cNvPr id="13363" name="AutoShape 70"/>
              <p:cNvSpPr>
                <a:spLocks noChangeArrowheads="1"/>
              </p:cNvSpPr>
              <p:nvPr/>
            </p:nvSpPr>
            <p:spPr bwMode="auto">
              <a:xfrm>
                <a:off x="1111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364" name="AutoShape 71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3321" name="307 Grupo"/>
          <p:cNvGrpSpPr>
            <a:grpSpLocks/>
          </p:cNvGrpSpPr>
          <p:nvPr/>
        </p:nvGrpSpPr>
        <p:grpSpPr bwMode="auto">
          <a:xfrm>
            <a:off x="741363" y="4767734"/>
            <a:ext cx="7715250" cy="1325562"/>
            <a:chOff x="741334" y="4706812"/>
            <a:chExt cx="7715250" cy="1325639"/>
          </a:xfrm>
        </p:grpSpPr>
        <p:sp>
          <p:nvSpPr>
            <p:cNvPr id="64630" name="Text Box 118"/>
            <p:cNvSpPr txBox="1">
              <a:spLocks noChangeArrowheads="1"/>
            </p:cNvSpPr>
            <p:nvPr/>
          </p:nvSpPr>
          <p:spPr bwMode="auto">
            <a:xfrm>
              <a:off x="2539177" y="4941663"/>
              <a:ext cx="1888778" cy="4309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s-ES" sz="11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IMPLANTACIÓN EN </a:t>
              </a:r>
              <a:r>
                <a:rPr lang="es-ES" sz="1100" b="1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FLUJO</a:t>
              </a:r>
              <a:r>
                <a:rPr lang="es-ES" sz="1100" b="1" i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s-ES" sz="1100" b="1" i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BALANCEADA</a:t>
              </a:r>
            </a:p>
          </p:txBody>
        </p:sp>
        <p:sp>
          <p:nvSpPr>
            <p:cNvPr id="185" name="Text Box 91"/>
            <p:cNvSpPr txBox="1">
              <a:spLocks noChangeArrowheads="1"/>
            </p:cNvSpPr>
            <p:nvPr/>
          </p:nvSpPr>
          <p:spPr bwMode="auto">
            <a:xfrm>
              <a:off x="741334" y="5811776"/>
              <a:ext cx="7715250" cy="22067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18000" rIns="0" bIns="18000">
              <a:spAutoFit/>
            </a:bodyPr>
            <a:lstStyle/>
            <a:p>
              <a:pPr>
                <a:spcBef>
                  <a:spcPct val="25000"/>
                </a:spcBef>
                <a:defRPr/>
              </a:pP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    LEAD TIME TOTAL</a:t>
              </a:r>
              <a:r>
                <a:rPr lang="es-ES" sz="1200" b="1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: 340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  minutos      ■     STOCK MAXIMO : 2 unidades       ■      PRODUCTIVIDAD: </a:t>
              </a:r>
              <a:r>
                <a:rPr lang="es-ES" sz="1200" b="1" noProof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18 </a:t>
              </a:r>
              <a:r>
                <a:rPr lang="es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unidades /hora        </a:t>
              </a:r>
            </a:p>
          </p:txBody>
        </p:sp>
        <p:sp>
          <p:nvSpPr>
            <p:cNvPr id="13326" name="Oval 132"/>
            <p:cNvSpPr>
              <a:spLocks noChangeArrowheads="1"/>
            </p:cNvSpPr>
            <p:nvPr/>
          </p:nvSpPr>
          <p:spPr bwMode="auto">
            <a:xfrm>
              <a:off x="5397452" y="5056051"/>
              <a:ext cx="108000" cy="1080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327" name="Oval 147"/>
            <p:cNvSpPr>
              <a:spLocks noChangeArrowheads="1"/>
            </p:cNvSpPr>
            <p:nvPr/>
          </p:nvSpPr>
          <p:spPr bwMode="auto">
            <a:xfrm>
              <a:off x="6973854" y="5056051"/>
              <a:ext cx="108000" cy="1080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3322" name="280 Grupo"/>
            <p:cNvGrpSpPr>
              <a:grpSpLocks/>
            </p:cNvGrpSpPr>
            <p:nvPr/>
          </p:nvGrpSpPr>
          <p:grpSpPr bwMode="auto">
            <a:xfrm>
              <a:off x="4322710" y="4722714"/>
              <a:ext cx="1079500" cy="746063"/>
              <a:chOff x="658812" y="682673"/>
              <a:chExt cx="1079500" cy="746063"/>
            </a:xfrm>
          </p:grpSpPr>
          <p:grpSp>
            <p:nvGrpSpPr>
              <p:cNvPr id="13323" name="Group 73"/>
              <p:cNvGrpSpPr>
                <a:grpSpLocks/>
              </p:cNvGrpSpPr>
              <p:nvPr/>
            </p:nvGrpSpPr>
            <p:grpSpPr bwMode="auto">
              <a:xfrm>
                <a:off x="820458" y="928670"/>
                <a:ext cx="785819" cy="500066"/>
                <a:chOff x="884" y="1026"/>
                <a:chExt cx="499" cy="453"/>
              </a:xfrm>
            </p:grpSpPr>
            <p:sp>
              <p:nvSpPr>
                <p:cNvPr id="285" name="AutoShape 74"/>
                <p:cNvSpPr>
                  <a:spLocks noChangeArrowheads="1"/>
                </p:cNvSpPr>
                <p:nvPr/>
              </p:nvSpPr>
              <p:spPr bwMode="auto">
                <a:xfrm>
                  <a:off x="1010" y="1117"/>
                  <a:ext cx="226" cy="36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286" name="Rectangle 75"/>
                <p:cNvSpPr>
                  <a:spLocks noChangeArrowheads="1"/>
                </p:cNvSpPr>
                <p:nvPr/>
              </p:nvSpPr>
              <p:spPr bwMode="auto">
                <a:xfrm>
                  <a:off x="884" y="1026"/>
                  <a:ext cx="499" cy="31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283" name="Text Box 76"/>
              <p:cNvSpPr txBox="1">
                <a:spLocks noChangeArrowheads="1"/>
              </p:cNvSpPr>
              <p:nvPr/>
            </p:nvSpPr>
            <p:spPr bwMode="auto">
              <a:xfrm>
                <a:off x="658836" y="682647"/>
                <a:ext cx="1079500" cy="246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A</a:t>
                </a:r>
              </a:p>
            </p:txBody>
          </p:sp>
          <p:sp>
            <p:nvSpPr>
              <p:cNvPr id="284" name="Text Box 77"/>
              <p:cNvSpPr txBox="1">
                <a:spLocks noChangeArrowheads="1"/>
              </p:cNvSpPr>
              <p:nvPr/>
            </p:nvSpPr>
            <p:spPr bwMode="auto">
              <a:xfrm>
                <a:off x="820761" y="928723"/>
                <a:ext cx="777875" cy="307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</a:t>
                </a:r>
                <a:r>
                  <a:rPr lang="es-ES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2 </a:t>
                </a: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min.</a:t>
                </a:r>
              </a:p>
              <a:p>
                <a:pPr algn="ctr">
                  <a:defRPr/>
                </a:pPr>
                <a:r>
                  <a:rPr lang="es-ES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Uptime:60</a:t>
                </a: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%</a:t>
                </a:r>
              </a:p>
            </p:txBody>
          </p:sp>
        </p:grpSp>
        <p:grpSp>
          <p:nvGrpSpPr>
            <p:cNvPr id="13324" name="286 Grupo"/>
            <p:cNvGrpSpPr>
              <a:grpSpLocks/>
            </p:cNvGrpSpPr>
            <p:nvPr/>
          </p:nvGrpSpPr>
          <p:grpSpPr bwMode="auto">
            <a:xfrm>
              <a:off x="5859478" y="4708214"/>
              <a:ext cx="1079500" cy="760563"/>
              <a:chOff x="5500694" y="349215"/>
              <a:chExt cx="1079500" cy="760563"/>
            </a:xfrm>
          </p:grpSpPr>
          <p:grpSp>
            <p:nvGrpSpPr>
              <p:cNvPr id="13325" name="218 Grupo"/>
              <p:cNvGrpSpPr>
                <a:grpSpLocks/>
              </p:cNvGrpSpPr>
              <p:nvPr/>
            </p:nvGrpSpPr>
            <p:grpSpPr bwMode="auto">
              <a:xfrm>
                <a:off x="5643570" y="571479"/>
                <a:ext cx="785818" cy="538299"/>
                <a:chOff x="5643570" y="571479"/>
                <a:chExt cx="785818" cy="538299"/>
              </a:xfrm>
            </p:grpSpPr>
            <p:sp>
              <p:nvSpPr>
                <p:cNvPr id="291" name="Freeform 80"/>
                <p:cNvSpPr>
                  <a:spLocks/>
                </p:cNvSpPr>
                <p:nvPr/>
              </p:nvSpPr>
              <p:spPr bwMode="auto">
                <a:xfrm flipV="1">
                  <a:off x="5643525" y="571663"/>
                  <a:ext cx="785812" cy="431825"/>
                </a:xfrm>
                <a:custGeom>
                  <a:avLst/>
                  <a:gdLst/>
                  <a:ahLst/>
                  <a:cxnLst>
                    <a:cxn ang="0">
                      <a:pos x="89" y="0"/>
                    </a:cxn>
                    <a:cxn ang="0">
                      <a:pos x="336" y="0"/>
                    </a:cxn>
                    <a:cxn ang="0">
                      <a:pos x="336" y="89"/>
                    </a:cxn>
                    <a:cxn ang="0">
                      <a:pos x="435" y="89"/>
                    </a:cxn>
                    <a:cxn ang="0">
                      <a:pos x="435" y="308"/>
                    </a:cxn>
                    <a:cxn ang="0">
                      <a:pos x="0" y="308"/>
                    </a:cxn>
                    <a:cxn ang="0">
                      <a:pos x="0" y="89"/>
                    </a:cxn>
                    <a:cxn ang="0">
                      <a:pos x="89" y="89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435" h="308">
                      <a:moveTo>
                        <a:pt x="89" y="0"/>
                      </a:moveTo>
                      <a:lnTo>
                        <a:pt x="336" y="0"/>
                      </a:lnTo>
                      <a:lnTo>
                        <a:pt x="336" y="89"/>
                      </a:lnTo>
                      <a:lnTo>
                        <a:pt x="435" y="89"/>
                      </a:lnTo>
                      <a:lnTo>
                        <a:pt x="435" y="308"/>
                      </a:lnTo>
                      <a:lnTo>
                        <a:pt x="0" y="308"/>
                      </a:lnTo>
                      <a:lnTo>
                        <a:pt x="0" y="89"/>
                      </a:lnTo>
                      <a:lnTo>
                        <a:pt x="89" y="89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292" name="Oval 81"/>
                <p:cNvSpPr>
                  <a:spLocks noChangeArrowheads="1"/>
                </p:cNvSpPr>
                <p:nvPr/>
              </p:nvSpPr>
              <p:spPr bwMode="auto">
                <a:xfrm>
                  <a:off x="5899112" y="855842"/>
                  <a:ext cx="244475" cy="25401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289" name="Text Box 82"/>
              <p:cNvSpPr txBox="1">
                <a:spLocks noChangeArrowheads="1"/>
              </p:cNvSpPr>
              <p:nvPr/>
            </p:nvSpPr>
            <p:spPr bwMode="auto">
              <a:xfrm>
                <a:off x="5500650" y="349400"/>
                <a:ext cx="1079500" cy="246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B</a:t>
                </a:r>
              </a:p>
            </p:txBody>
          </p:sp>
          <p:sp>
            <p:nvSpPr>
              <p:cNvPr id="290" name="Text Box 83"/>
              <p:cNvSpPr txBox="1">
                <a:spLocks noChangeArrowheads="1"/>
              </p:cNvSpPr>
              <p:nvPr/>
            </p:nvSpPr>
            <p:spPr bwMode="auto">
              <a:xfrm>
                <a:off x="5643525" y="555787"/>
                <a:ext cx="785812" cy="307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Ciclo:3min</a:t>
                </a: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</a:t>
                </a:r>
                <a:r>
                  <a:rPr lang="es-ES" sz="1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90</a:t>
                </a: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%</a:t>
                </a:r>
              </a:p>
            </p:txBody>
          </p:sp>
        </p:grpSp>
        <p:grpSp>
          <p:nvGrpSpPr>
            <p:cNvPr id="13328" name="292 Grupo"/>
            <p:cNvGrpSpPr>
              <a:grpSpLocks/>
            </p:cNvGrpSpPr>
            <p:nvPr/>
          </p:nvGrpSpPr>
          <p:grpSpPr bwMode="auto">
            <a:xfrm>
              <a:off x="7359676" y="4706812"/>
              <a:ext cx="1079500" cy="627040"/>
              <a:chOff x="7358082" y="730258"/>
              <a:chExt cx="1079500" cy="627040"/>
            </a:xfrm>
          </p:grpSpPr>
          <p:grpSp>
            <p:nvGrpSpPr>
              <p:cNvPr id="13329" name="220 Grupo"/>
              <p:cNvGrpSpPr>
                <a:grpSpLocks/>
              </p:cNvGrpSpPr>
              <p:nvPr/>
            </p:nvGrpSpPr>
            <p:grpSpPr bwMode="auto">
              <a:xfrm>
                <a:off x="7551772" y="953950"/>
                <a:ext cx="735004" cy="403348"/>
                <a:chOff x="7551772" y="953950"/>
                <a:chExt cx="377814" cy="403348"/>
              </a:xfrm>
            </p:grpSpPr>
            <p:sp>
              <p:nvSpPr>
                <p:cNvPr id="298" name="Oval 86"/>
                <p:cNvSpPr>
                  <a:spLocks noChangeArrowheads="1"/>
                </p:cNvSpPr>
                <p:nvPr/>
              </p:nvSpPr>
              <p:spPr bwMode="auto">
                <a:xfrm>
                  <a:off x="7551736" y="954108"/>
                  <a:ext cx="377819" cy="34609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  <p:sp>
              <p:nvSpPr>
                <p:cNvPr id="299" name="Rectangle 87"/>
                <p:cNvSpPr>
                  <a:spLocks noChangeArrowheads="1"/>
                </p:cNvSpPr>
                <p:nvPr/>
              </p:nvSpPr>
              <p:spPr bwMode="auto">
                <a:xfrm>
                  <a:off x="7551736" y="1127156"/>
                  <a:ext cx="377819" cy="23020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>
                    <a:latin typeface="Arial" pitchFamily="34" charset="0"/>
                  </a:endParaRPr>
                </a:p>
              </p:txBody>
            </p:sp>
          </p:grpSp>
          <p:sp>
            <p:nvSpPr>
              <p:cNvPr id="295" name="Oval 88"/>
              <p:cNvSpPr>
                <a:spLocks noChangeArrowheads="1"/>
              </p:cNvSpPr>
              <p:nvPr/>
            </p:nvSpPr>
            <p:spPr bwMode="auto">
              <a:xfrm>
                <a:off x="7827927" y="1057302"/>
                <a:ext cx="188913" cy="17463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pitchFamily="34" charset="0"/>
                </a:endParaRPr>
              </a:p>
            </p:txBody>
          </p:sp>
          <p:sp>
            <p:nvSpPr>
              <p:cNvPr id="296" name="Text Box 89"/>
              <p:cNvSpPr txBox="1">
                <a:spLocks noChangeArrowheads="1"/>
              </p:cNvSpPr>
              <p:nvPr/>
            </p:nvSpPr>
            <p:spPr bwMode="auto">
              <a:xfrm>
                <a:off x="7358027" y="730258"/>
                <a:ext cx="1079500" cy="246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s-ES" sz="10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Maquina C</a:t>
                </a:r>
              </a:p>
            </p:txBody>
          </p:sp>
          <p:sp>
            <p:nvSpPr>
              <p:cNvPr id="297" name="Text Box 90"/>
              <p:cNvSpPr txBox="1">
                <a:spLocks noChangeArrowheads="1"/>
              </p:cNvSpPr>
              <p:nvPr/>
            </p:nvSpPr>
            <p:spPr bwMode="auto">
              <a:xfrm>
                <a:off x="7540590" y="1025550"/>
                <a:ext cx="785812" cy="307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Ciclo: 3 min.</a:t>
                </a:r>
              </a:p>
              <a:p>
                <a:pPr algn="ctr">
                  <a:defRPr/>
                </a:pPr>
                <a:r>
                  <a:rPr lang="es-E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Uptime: 90%</a:t>
                </a:r>
              </a:p>
            </p:txBody>
          </p:sp>
        </p:grpSp>
        <p:grpSp>
          <p:nvGrpSpPr>
            <p:cNvPr id="13330" name="Group 60"/>
            <p:cNvGrpSpPr>
              <a:grpSpLocks/>
            </p:cNvGrpSpPr>
            <p:nvPr/>
          </p:nvGrpSpPr>
          <p:grpSpPr bwMode="auto">
            <a:xfrm>
              <a:off x="5648328" y="5051089"/>
              <a:ext cx="209556" cy="131936"/>
              <a:chOff x="1111" y="2568"/>
              <a:chExt cx="182" cy="182"/>
            </a:xfrm>
          </p:grpSpPr>
          <p:sp>
            <p:nvSpPr>
              <p:cNvPr id="13335" name="AutoShape 61"/>
              <p:cNvSpPr>
                <a:spLocks noChangeArrowheads="1"/>
              </p:cNvSpPr>
              <p:nvPr/>
            </p:nvSpPr>
            <p:spPr bwMode="auto">
              <a:xfrm>
                <a:off x="1111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336" name="AutoShape 62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3331" name="Group 69"/>
            <p:cNvGrpSpPr>
              <a:grpSpLocks/>
            </p:cNvGrpSpPr>
            <p:nvPr/>
          </p:nvGrpSpPr>
          <p:grpSpPr bwMode="auto">
            <a:xfrm>
              <a:off x="7200937" y="5051089"/>
              <a:ext cx="238107" cy="131936"/>
              <a:chOff x="1111" y="2568"/>
              <a:chExt cx="182" cy="182"/>
            </a:xfrm>
          </p:grpSpPr>
          <p:sp>
            <p:nvSpPr>
              <p:cNvPr id="13333" name="AutoShape 70"/>
              <p:cNvSpPr>
                <a:spLocks noChangeArrowheads="1"/>
              </p:cNvSpPr>
              <p:nvPr/>
            </p:nvSpPr>
            <p:spPr bwMode="auto">
              <a:xfrm>
                <a:off x="1111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3334" name="AutoShape 71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91" cy="182"/>
              </a:xfrm>
              <a:prstGeom prst="chevron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grpSp>
        <p:nvGrpSpPr>
          <p:cNvPr id="13332" name="Group 5"/>
          <p:cNvGrpSpPr>
            <a:grpSpLocks/>
          </p:cNvGrpSpPr>
          <p:nvPr/>
        </p:nvGrpSpPr>
        <p:grpSpPr bwMode="auto">
          <a:xfrm>
            <a:off x="0" y="188640"/>
            <a:ext cx="9144000" cy="292100"/>
            <a:chOff x="0" y="75"/>
            <a:chExt cx="5760" cy="184"/>
          </a:xfrm>
        </p:grpSpPr>
        <p:sp>
          <p:nvSpPr>
            <p:cNvPr id="179" name="Text Box 6"/>
            <p:cNvSpPr txBox="1">
              <a:spLocks noChangeArrowheads="1"/>
            </p:cNvSpPr>
            <p:nvPr/>
          </p:nvSpPr>
          <p:spPr bwMode="auto">
            <a:xfrm>
              <a:off x="199" y="75"/>
              <a:ext cx="549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Implantación lean: eliminación de desperdicios y </a:t>
              </a:r>
              <a:r>
                <a:rPr lang="es-ES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mejora</a:t>
              </a:r>
              <a:r>
                <a:rPr lang="es-ES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de todas las magnitudes de la </a:t>
              </a:r>
              <a:r>
                <a:rPr lang="es-ES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competitividad</a:t>
              </a:r>
              <a:endParaRPr lang="es-E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0" name="Line 7"/>
            <p:cNvSpPr>
              <a:spLocks noChangeShapeType="1"/>
            </p:cNvSpPr>
            <p:nvPr/>
          </p:nvSpPr>
          <p:spPr bwMode="auto">
            <a:xfrm>
              <a:off x="0" y="259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23825" y="1071546"/>
            <a:ext cx="88931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>
              <a:lnSpc>
                <a:spcPct val="70000"/>
              </a:lnSpc>
              <a:spcBef>
                <a:spcPct val="25000"/>
              </a:spcBef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2000" b="1" i="1" noProof="1">
                <a:solidFill>
                  <a:srgbClr val="CC3300"/>
                </a:solidFill>
                <a:latin typeface="Arial Narrow" pitchFamily="34" charset="0"/>
              </a:rPr>
              <a:t> La operativa en grandes series</a:t>
            </a:r>
            <a:r>
              <a:rPr lang="es-ES" sz="2000" b="1" i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ES" sz="2000" i="1" noProof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</a:t>
            </a:r>
            <a:r>
              <a:rPr lang="es-ES" sz="2000" i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ermite elevadas </a:t>
            </a:r>
            <a:r>
              <a:rPr lang="es-ES" sz="2000" b="1" i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productividades</a:t>
            </a:r>
            <a:r>
              <a:rPr lang="es-ES" sz="2000" i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pero a cambio de:</a:t>
            </a:r>
          </a:p>
          <a:p>
            <a:pPr marL="180975" indent="-180975">
              <a:spcBef>
                <a:spcPts val="24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600" noProof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ES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s-ES" sz="1600" noProof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Elevados </a:t>
            </a:r>
            <a:r>
              <a:rPr lang="es-ES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volúmenes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de producción (que se ha de vender) 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200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Producir en grandes series para alcanzar bajos costes debido a las economías de escala, costes que solo se lograrán si se vende todo al precio previsto</a:t>
            </a:r>
          </a:p>
          <a:p>
            <a:pPr marL="180975" indent="-180975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Poca </a:t>
            </a:r>
            <a:r>
              <a:rPr lang="es-ES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flexibilidad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200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Pues se produce operando al máximo de capacidad (no más, tampoco menos), con grandes máquinas y equipamientos y mucha automatización</a:t>
            </a:r>
          </a:p>
          <a:p>
            <a:pPr marL="180975" indent="-180975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s-ES" sz="1600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Niveles elevados de </a:t>
            </a:r>
            <a:r>
              <a:rPr lang="es-ES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stock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Pues cada operación maximiza independientemente su productividad, lo que genera desequilibrios y, por tanto, stock. Grandes lotes, también son stock</a:t>
            </a:r>
          </a:p>
          <a:p>
            <a:pPr marL="180975" indent="-180975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s-ES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Respuesta 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(muy) lenta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En un lote de 1.000 uds., con un proceso es de 1 min., cada unidad se entregará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a los 1x1.000 = 1.000 minutos  (casi 17 horas), en lugar de en 1 min.</a:t>
            </a:r>
          </a:p>
          <a:p>
            <a:pPr marL="180975" indent="-180975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6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Un nivel de </a:t>
            </a:r>
            <a:r>
              <a:rPr lang="es-ES" b="1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calidad</a:t>
            </a:r>
            <a:r>
              <a:rPr lang="es-ES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incierto y costoso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200" noProof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</a:t>
            </a: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La obsesión por la productividad en los puestos que procesan, llevan a atrasar</a:t>
            </a:r>
          </a:p>
          <a:p>
            <a:pPr marL="180975" indent="-180975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2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el control de calidad al final, lo que genera costes de reproceso y retrasos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3786171"/>
            <a:ext cx="3313112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60" y="75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La </a:t>
              </a:r>
              <a:r>
                <a:rPr lang="es-ES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competitividad </a:t>
              </a:r>
              <a:r>
                <a:rPr lang="es-E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 el mundo globalizado actual</a:t>
              </a: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1500" y="1071546"/>
            <a:ext cx="8215313" cy="411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82058" tIns="41029" rIns="82058" bIns="41029"/>
          <a:lstStyle/>
          <a:p>
            <a:pPr marL="0" indent="0" eaLnBrk="1" hangingPunct="1">
              <a:spcBef>
                <a:spcPct val="75000"/>
              </a:spcBef>
              <a:buFontTx/>
              <a:buNone/>
              <a:tabLst>
                <a:tab pos="0" algn="l"/>
                <a:tab pos="803275" algn="l"/>
              </a:tabLst>
              <a:defRPr/>
            </a:pPr>
            <a:r>
              <a:rPr lang="es-ES_tradnl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Por ello este modelo de gestión se ajusta mal a los criterios de competitividad</a:t>
            </a:r>
            <a:r>
              <a:rPr lang="es-ES_tradnl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</a:p>
          <a:p>
            <a:pPr marL="0" indent="0" eaLnBrk="1" hangingPunct="1">
              <a:spcBef>
                <a:spcPts val="3000"/>
              </a:spcBef>
              <a:buFontTx/>
              <a:buNone/>
              <a:defRPr/>
            </a:pPr>
            <a:r>
              <a:rPr lang="es-ES_trad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Calidad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costosa y mal asegurada si depende de inspección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s-ES_trad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Bajos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costes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 solo si se coloca el gran volumen en el mercado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…y además, hay costes elevados por otros conceptos (calidad, stock, etc.)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s-ES_trad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Respuesta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(muy) lenta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s-ES_trad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Variedad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productos baja por la operativa en grandes lotes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es-ES_trad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Flexibilidad </a:t>
            </a: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nula al operar al límite de capacidad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s-ES_tradn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	</a:t>
            </a: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(ni más, ni menos, es decir a “piñón fijo” y con medios que lo exigen)</a:t>
            </a:r>
          </a:p>
          <a:p>
            <a:pPr marL="0" indent="0" algn="ctr" eaLnBrk="1" hangingPunct="1">
              <a:spcBef>
                <a:spcPct val="75000"/>
              </a:spcBef>
              <a:buFontTx/>
              <a:buNone/>
              <a:defRPr/>
            </a:pPr>
            <a:endParaRPr lang="es-ES_trad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3314700" lvl="1" indent="-266700" algn="ctr" eaLnBrk="1" hangingPunct="1">
              <a:spcBef>
                <a:spcPct val="100000"/>
              </a:spcBef>
              <a:buFontTx/>
              <a:buNone/>
              <a:tabLst>
                <a:tab pos="7896225" algn="l"/>
              </a:tabLst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</a:t>
            </a:r>
            <a:endParaRPr lang="es-E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60" y="75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La </a:t>
              </a:r>
              <a:r>
                <a:rPr lang="es-ES" sz="2000" b="1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competitividad </a:t>
              </a:r>
              <a:r>
                <a:rPr lang="es-ES" sz="2000" i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 el mundo globalizado actual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755576" y="1772573"/>
            <a:ext cx="7250112" cy="93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ctr">
              <a:spcBef>
                <a:spcPts val="0"/>
              </a:spcBef>
              <a:buClr>
                <a:srgbClr val="FF0000"/>
              </a:buClr>
              <a:buSzPct val="125000"/>
              <a:buFont typeface="Wingdings" pitchFamily="2" charset="2"/>
              <a:buNone/>
            </a:pPr>
            <a:r>
              <a:rPr lang="es-ES" noProof="1">
                <a:solidFill>
                  <a:srgbClr val="000099"/>
                </a:solidFill>
                <a:latin typeface="Arial Narrow" pitchFamily="34" charset="0"/>
              </a:rPr>
              <a:t>El</a:t>
            </a:r>
            <a:r>
              <a:rPr lang="es-ES" noProof="1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s-ES" b="1" noProof="1">
                <a:solidFill>
                  <a:srgbClr val="CC3300"/>
                </a:solidFill>
                <a:latin typeface="Arial Narrow" pitchFamily="34" charset="0"/>
              </a:rPr>
              <a:t>Sistema de Producción de Toyota</a:t>
            </a:r>
            <a:r>
              <a:rPr lang="es-ES" noProof="1">
                <a:latin typeface="Arial Narrow" pitchFamily="34" charset="0"/>
              </a:rPr>
              <a:t> </a:t>
            </a:r>
            <a:r>
              <a:rPr lang="es-ES" b="1" noProof="1">
                <a:solidFill>
                  <a:srgbClr val="CC3300"/>
                </a:solidFill>
                <a:latin typeface="Arial Narrow" pitchFamily="34" charset="0"/>
              </a:rPr>
              <a:t>(TPS)</a:t>
            </a:r>
          </a:p>
          <a:p>
            <a:pPr marL="180975" indent="-180975" algn="ctr">
              <a:spcBef>
                <a:spcPts val="0"/>
              </a:spcBef>
              <a:buClr>
                <a:srgbClr val="FF0000"/>
              </a:buClr>
              <a:buSzPct val="125000"/>
              <a:buFont typeface="Wingdings" pitchFamily="2" charset="2"/>
              <a:buNone/>
            </a:pPr>
            <a:r>
              <a:rPr lang="es-ES" noProof="1">
                <a:solidFill>
                  <a:srgbClr val="000066"/>
                </a:solidFill>
                <a:latin typeface="Arial Narrow" pitchFamily="34" charset="0"/>
              </a:rPr>
              <a:t>se desarrolló con el objetivo de </a:t>
            </a:r>
            <a:r>
              <a:rPr lang="es-ES" b="1" noProof="1">
                <a:solidFill>
                  <a:srgbClr val="000066"/>
                </a:solidFill>
                <a:latin typeface="Arial Narrow" pitchFamily="34" charset="0"/>
              </a:rPr>
              <a:t>superar la operativa en grandes series</a:t>
            </a:r>
          </a:p>
          <a:p>
            <a:pPr marL="180975" indent="-180975" algn="ctr">
              <a:spcBef>
                <a:spcPts val="0"/>
              </a:spcBef>
              <a:buClr>
                <a:srgbClr val="FF0000"/>
              </a:buClr>
              <a:buSzPct val="125000"/>
              <a:buFont typeface="Wingdings" pitchFamily="2" charset="2"/>
              <a:buNone/>
            </a:pPr>
            <a:r>
              <a:rPr lang="es-ES" noProof="1">
                <a:solidFill>
                  <a:srgbClr val="000066"/>
                </a:solidFill>
                <a:latin typeface="Arial Narrow" pitchFamily="34" charset="0"/>
              </a:rPr>
              <a:t>y el bajo nivel de eficiencia y competitividad que comporta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680520" y="3212976"/>
            <a:ext cx="42119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Comparado con los  métodos </a:t>
            </a:r>
            <a:r>
              <a:rPr lang="es-ES_tradnl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tradicionales</a:t>
            </a:r>
          </a:p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_tradnl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 producción a gran escala, </a:t>
            </a:r>
            <a:endParaRPr lang="es-ES_tradnl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este </a:t>
            </a:r>
            <a:r>
              <a:rPr lang="es-ES_tradnl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sistema </a:t>
            </a:r>
            <a:r>
              <a:rPr lang="es-ES_tradnl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requiere (mucho) menos  </a:t>
            </a:r>
            <a:r>
              <a:rPr lang="es-ES_tradn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tiempo, consumo de recursos, </a:t>
            </a:r>
            <a:endParaRPr lang="es-ES_tradnl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actividades</a:t>
            </a:r>
            <a:r>
              <a:rPr lang="es-ES_tradn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, </a:t>
            </a:r>
            <a:r>
              <a:rPr lang="es-ES_tradn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capital </a:t>
            </a:r>
            <a:r>
              <a:rPr lang="es-ES_tradn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 espacio</a:t>
            </a:r>
          </a:p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 producir </a:t>
            </a:r>
            <a:r>
              <a:rPr lang="es-ES_tradnl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productos</a:t>
            </a:r>
          </a:p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 </a:t>
            </a:r>
            <a:r>
              <a:rPr lang="es-ES_tradn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menos </a:t>
            </a:r>
            <a:r>
              <a:rPr lang="es-ES_tradn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defectos</a:t>
            </a:r>
          </a:p>
          <a:p>
            <a:pPr marL="0" lvl="1" algn="ctr">
              <a:spcBef>
                <a:spcPts val="0"/>
              </a:spcBef>
              <a:tabLst>
                <a:tab pos="7896225" algn="l"/>
              </a:tabLst>
              <a:defRPr/>
            </a:pPr>
            <a:r>
              <a:rPr lang="es-ES_tradnl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y </a:t>
            </a:r>
            <a:r>
              <a:rPr lang="es-ES_tradnl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 una </a:t>
            </a:r>
            <a:r>
              <a:rPr lang="es-ES_tradn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variedad más ampli</a:t>
            </a:r>
            <a:r>
              <a:rPr 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</a:t>
            </a:r>
            <a:endParaRPr lang="es-ES" dirty="0">
              <a:latin typeface="Calibri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60" y="75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Lean Manufacturing </a:t>
              </a:r>
              <a:r>
                <a:rPr lang="es-ES" sz="20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y sus beneficios</a:t>
              </a:r>
              <a:endParaRPr lang="es-E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144016" y="900009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s-ES_tradnl" sz="1600" u="sng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Toyota desarrolló y aplica otra </a:t>
            </a:r>
            <a:r>
              <a:rPr lang="es-ES_tradnl" sz="1600" b="1" u="sng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forma muy distinta de gestionar </a:t>
            </a:r>
            <a:r>
              <a:rPr lang="es-ES_tradnl" sz="16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una compañía y sus procesos, que permite </a:t>
            </a:r>
            <a:r>
              <a:rPr lang="es-ES_tradnl" sz="1600" u="sng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alcanzar todos los objetivos de la competitividad</a:t>
            </a:r>
            <a:r>
              <a:rPr lang="es-ES_tradnl" sz="16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… porque está </a:t>
            </a:r>
            <a:r>
              <a:rPr lang="es-ES_tradnl" sz="1600" u="sng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totalmente </a:t>
            </a:r>
            <a:r>
              <a:rPr lang="es-ES_tradnl" sz="1600" b="1" u="sng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enfocado al cliente</a:t>
            </a:r>
            <a:r>
              <a:rPr lang="es-ES_tradnl" sz="16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su </a:t>
            </a:r>
            <a:r>
              <a:rPr lang="es-ES_tradnl" sz="1600" u="sng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objetivo básico</a:t>
            </a:r>
            <a:endParaRPr lang="ca-ES" sz="1600" dirty="0"/>
          </a:p>
        </p:txBody>
      </p:sp>
      <p:pic>
        <p:nvPicPr>
          <p:cNvPr id="11" name="Picture 9" descr="C:\Documents and Settings\Lluis Cuatrecasas\Mis documentos\Docum-6 CursConfEspec (actual)\» Conferencies &amp; Congressos\» Conferencia generica Lean\Magna Donnelli 5-7 (02).jpg"/>
          <p:cNvPicPr>
            <a:picLocks noChangeAspect="1" noChangeArrowheads="1"/>
          </p:cNvPicPr>
          <p:nvPr/>
        </p:nvPicPr>
        <p:blipFill>
          <a:blip r:embed="rId2" cstate="print"/>
          <a:srcRect l="15716" t="16582" r="39041" b="28267"/>
          <a:stretch>
            <a:fillRect/>
          </a:stretch>
        </p:blipFill>
        <p:spPr bwMode="auto">
          <a:xfrm>
            <a:off x="539552" y="2996952"/>
            <a:ext cx="3714744" cy="301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71500" y="928670"/>
            <a:ext cx="8215313" cy="51990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82058" tIns="41029" rIns="82058" bIns="41029"/>
          <a:lstStyle/>
          <a:p>
            <a:pPr marL="180975" indent="-180975" algn="ctr">
              <a:lnSpc>
                <a:spcPts val="2400"/>
              </a:lnSpc>
              <a:spcBef>
                <a:spcPts val="0"/>
              </a:spcBef>
              <a:buClr>
                <a:srgbClr val="FF0000"/>
              </a:buClr>
              <a:buSzPct val="125000"/>
              <a:buFont typeface="Wingdings" pitchFamily="2" charset="2"/>
              <a:buNone/>
              <a:defRPr/>
            </a:pPr>
            <a:r>
              <a:rPr lang="es-ES" sz="1800" b="1" i="1" noProof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modelo de gestión </a:t>
            </a:r>
            <a:r>
              <a:rPr lang="es-ES" sz="1800" b="1" i="1" noProof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</a:t>
            </a:r>
            <a:r>
              <a:rPr lang="es-ES" sz="1800" b="1" i="1" noProof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ES" sz="1800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(basado en el TPS aplicado a todo tipo de actividades) cumple con </a:t>
            </a:r>
            <a:r>
              <a:rPr lang="es-ES" sz="1800" b="1" i="1" noProof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todas las exigencias de la competitividad</a:t>
            </a:r>
            <a:r>
              <a:rPr lang="es-ES" sz="1800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  <a:r>
              <a:rPr lang="es-ES_tradnl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marL="0" indent="0" eaLnBrk="1" hangingPunct="1">
              <a:lnSpc>
                <a:spcPts val="2000"/>
              </a:lnSpc>
              <a:spcBef>
                <a:spcPts val="20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Volúmenes 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 producción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ajustados 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 las necesidades reales</a:t>
            </a:r>
            <a:endParaRPr lang="es-ES_tradnl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por no precisar operar a gran escala e incorporar sistemas </a:t>
            </a:r>
            <a:r>
              <a:rPr lang="es-ES_tradnl" sz="15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pull</a:t>
            </a:r>
          </a:p>
          <a:p>
            <a:pPr marL="0" indent="0" eaLnBrk="1" hangingPunct="1">
              <a:lnSpc>
                <a:spcPts val="2000"/>
              </a:lnSpc>
              <a:spcBef>
                <a:spcPts val="1000"/>
              </a:spcBef>
              <a:buFontTx/>
              <a:buNone/>
              <a:defRPr/>
            </a:pPr>
            <a:r>
              <a:rPr 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Bajos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costes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derivados de eliminar toda clase de desperdicios</a:t>
            </a: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en todos los aspectos del sistema (productos, procesos, logística, etc.)</a:t>
            </a:r>
          </a:p>
          <a:p>
            <a:pPr marL="0" indent="0" eaLnBrk="1" hangingPunct="1">
              <a:lnSpc>
                <a:spcPts val="2000"/>
              </a:lnSpc>
              <a:spcBef>
                <a:spcPts val="1000"/>
              </a:spcBef>
              <a:buFontTx/>
              <a:buNone/>
              <a:defRPr/>
            </a:pPr>
            <a:r>
              <a:rPr 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Productividad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elevada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por la condición lean del sistema</a:t>
            </a: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	</a:t>
            </a: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(mínimo empleo de recursos, para el mismo resultado: resultado/recurso óptimo)</a:t>
            </a:r>
          </a:p>
          <a:p>
            <a:pPr marL="0" indent="0" eaLnBrk="1" hangingPunct="1">
              <a:lnSpc>
                <a:spcPts val="2000"/>
              </a:lnSpc>
              <a:spcBef>
                <a:spcPts val="1000"/>
              </a:spcBef>
              <a:buFontTx/>
              <a:buNone/>
              <a:defRPr/>
            </a:pPr>
            <a:r>
              <a:rPr lang="es-ES_tradn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Niveles de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stock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muy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bajos 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por equilibrado y lotes mínimos</a:t>
            </a:r>
          </a:p>
          <a:p>
            <a:pPr marL="0" indent="0" eaLnBrk="1" hangingPunct="1">
              <a:lnSpc>
                <a:spcPts val="2000"/>
              </a:lnSpc>
              <a:spcBef>
                <a:spcPts val="10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Flexibilidad 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para ajustarse a las fluctuaciones de la demanda</a:t>
            </a: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	</a:t>
            </a: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debido a utilizar personal polivalente y medios de producción muy flexibles</a:t>
            </a: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endParaRPr lang="es-ES_tradnl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10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Respuesta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muy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rápida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por flujo y con lote mínimo (</a:t>
            </a:r>
            <a:r>
              <a:rPr lang="es-ES_tradnl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Just in time)</a:t>
            </a:r>
            <a:endParaRPr lang="es-ES_tradnl" sz="17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10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Calidad 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asegurada en cada operación 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</a:t>
            </a:r>
            <a:r>
              <a:rPr lang="es-ES_tradnl" sz="1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Jidoka, poka-yoke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autocontrol)</a:t>
            </a:r>
          </a:p>
          <a:p>
            <a:pPr marL="0" indent="0" eaLnBrk="1" hangingPunct="1">
              <a:lnSpc>
                <a:spcPts val="2000"/>
              </a:lnSpc>
              <a:spcBef>
                <a:spcPts val="1000"/>
              </a:spcBef>
              <a:buFontTx/>
              <a:buNone/>
              <a:defRPr/>
            </a:pPr>
            <a:r>
              <a:rPr lang="es-ES_tradnl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/>
              </a:rPr>
              <a:t>■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Variedad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de productos </a:t>
            </a:r>
            <a:r>
              <a:rPr lang="es-ES_tradnl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elevada</a:t>
            </a:r>
            <a:r>
              <a:rPr lang="es-ES_tradnl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por operar con pequeños lotes</a:t>
            </a:r>
            <a:r>
              <a:rPr lang="es-ES_tradnl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endParaRPr lang="es-ES_tradnl" sz="18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	</a:t>
            </a:r>
            <a:r>
              <a:rPr lang="es-ES_tradnl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(además es una exigencia del flujo regular y de la eliminación de desperdicios)</a:t>
            </a:r>
            <a:endParaRPr lang="es-ES_tradnl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buFontTx/>
              <a:buNone/>
              <a:defRPr/>
            </a:pPr>
            <a:r>
              <a:rPr lang="es-ES_tradnl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</a:t>
            </a:r>
            <a:endParaRPr lang="es-E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16 Grupo"/>
          <p:cNvGrpSpPr>
            <a:grpSpLocks/>
          </p:cNvGrpSpPr>
          <p:nvPr/>
        </p:nvGrpSpPr>
        <p:grpSpPr bwMode="auto">
          <a:xfrm>
            <a:off x="7112000" y="1841482"/>
            <a:ext cx="1817688" cy="3143250"/>
            <a:chOff x="7112085" y="2000240"/>
            <a:chExt cx="1817633" cy="3143272"/>
          </a:xfrm>
        </p:grpSpPr>
        <p:sp>
          <p:nvSpPr>
            <p:cNvPr id="13" name="12 Cerrar corchete"/>
            <p:cNvSpPr/>
            <p:nvPr/>
          </p:nvSpPr>
          <p:spPr>
            <a:xfrm>
              <a:off x="7112085" y="2000240"/>
              <a:ext cx="142871" cy="3143272"/>
            </a:xfrm>
            <a:prstGeom prst="rightBracket">
              <a:avLst/>
            </a:prstGeom>
            <a:ln w="28575">
              <a:solidFill>
                <a:srgbClr val="0033CC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286705" y="2181216"/>
              <a:ext cx="1643013" cy="6159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7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Menos costes, más </a:t>
              </a:r>
              <a:r>
                <a:rPr lang="es-ES" sz="17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beneficios</a:t>
              </a:r>
            </a:p>
          </p:txBody>
        </p:sp>
      </p:grpSp>
      <p:grpSp>
        <p:nvGrpSpPr>
          <p:cNvPr id="4" name="17 Grupo"/>
          <p:cNvGrpSpPr>
            <a:grpSpLocks/>
          </p:cNvGrpSpPr>
          <p:nvPr/>
        </p:nvGrpSpPr>
        <p:grpSpPr bwMode="auto">
          <a:xfrm>
            <a:off x="7358063" y="4189395"/>
            <a:ext cx="1357312" cy="1795462"/>
            <a:chOff x="7358081" y="4348170"/>
            <a:chExt cx="1357323" cy="1795474"/>
          </a:xfrm>
        </p:grpSpPr>
        <p:sp>
          <p:nvSpPr>
            <p:cNvPr id="14" name="13 Cerrar corchete"/>
            <p:cNvSpPr/>
            <p:nvPr/>
          </p:nvSpPr>
          <p:spPr>
            <a:xfrm>
              <a:off x="7358081" y="4348170"/>
              <a:ext cx="142876" cy="1795474"/>
            </a:xfrm>
            <a:prstGeom prst="rightBracket">
              <a:avLst/>
            </a:prstGeom>
            <a:ln w="28575">
              <a:solidFill>
                <a:srgbClr val="0033CC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7500957" y="4572008"/>
              <a:ext cx="1214447" cy="8778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ES" sz="17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Más </a:t>
              </a:r>
            </a:p>
            <a:p>
              <a:pPr>
                <a:defRPr/>
              </a:pPr>
              <a:r>
                <a:rPr lang="es-ES" sz="17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satisfacción </a:t>
              </a:r>
              <a:r>
                <a:rPr lang="es-ES" sz="1700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del cliente</a:t>
              </a: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60" y="75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Lean Manufacturing </a:t>
              </a:r>
              <a:r>
                <a:rPr lang="es-ES" sz="20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y la </a:t>
              </a:r>
              <a:r>
                <a:rPr lang="es-ES" sz="20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competitividad</a:t>
              </a:r>
              <a:endParaRPr lang="es-E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683568" y="1052736"/>
            <a:ext cx="4248472" cy="479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90000"/>
              </a:lnSpc>
              <a:spcBef>
                <a:spcPts val="1800"/>
              </a:spcBef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noProof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J. Womack i D. Jones</a:t>
            </a:r>
            <a:r>
              <a:rPr lang="es-ES" noProof="1">
                <a:latin typeface="Arial Narrow" pitchFamily="34" charset="0"/>
              </a:rPr>
              <a:t>, desde los EE.UU. aconsejaron a los emprendedores, la adopción del TPS para mejorar todos los aspectos de la competitividad. Denominaron“</a:t>
            </a:r>
            <a:r>
              <a:rPr lang="es-ES" i="1" noProof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Lean</a:t>
            </a:r>
            <a:r>
              <a:rPr lang="es-ES" noProof="1">
                <a:latin typeface="Arial Narrow" pitchFamily="34" charset="0"/>
              </a:rPr>
              <a:t>” (magro: sin despilfarros) a la gestión empresarial basada en la aplicación del TPS (1990). </a:t>
            </a:r>
          </a:p>
          <a:p>
            <a:pPr marL="180975" indent="-180975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noProof="1">
                <a:latin typeface="Arial Narrow" pitchFamily="34" charset="0"/>
              </a:rPr>
              <a:t>Womack fundó el </a:t>
            </a:r>
            <a:r>
              <a:rPr lang="es-ES" i="1" noProof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Lean Enterprise </a:t>
            </a:r>
            <a:r>
              <a:rPr lang="es-ES" i="1" noProof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Institute (LEI)</a:t>
            </a:r>
            <a:r>
              <a:rPr lang="es-ES" noProof="1" smtClean="0">
                <a:solidFill>
                  <a:srgbClr val="0033CC"/>
                </a:solidFill>
                <a:latin typeface="Arial Narrow" pitchFamily="34" charset="0"/>
              </a:rPr>
              <a:t> </a:t>
            </a:r>
            <a:r>
              <a:rPr lang="es-ES" noProof="1" smtClean="0">
                <a:latin typeface="Arial Narrow" pitchFamily="34" charset="0"/>
              </a:rPr>
              <a:t>en Estados Unidos en </a:t>
            </a:r>
            <a:r>
              <a:rPr lang="es-ES" noProof="1">
                <a:latin typeface="Arial Narrow" pitchFamily="34" charset="0"/>
              </a:rPr>
              <a:t>1997 y desde esta institución fomenta  la implantación del sistema en cualquier tipo de procesos</a:t>
            </a:r>
            <a:r>
              <a:rPr lang="es-ES" noProof="1" smtClean="0">
                <a:latin typeface="Arial Narrow" pitchFamily="34" charset="0"/>
              </a:rPr>
              <a:t>.</a:t>
            </a:r>
          </a:p>
          <a:p>
            <a:pPr marL="180975" indent="-180975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noProof="1" smtClean="0">
                <a:latin typeface="Arial Narrow" pitchFamily="34" charset="0"/>
              </a:rPr>
              <a:t>Desde el LEI, se ha creado una red mundial de Institutos Lean: la </a:t>
            </a:r>
            <a:r>
              <a:rPr lang="es-ES" i="1" noProof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Lean Global Network (LGN)</a:t>
            </a:r>
            <a:endParaRPr lang="es-ES" i="1" noProof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ts val="1200"/>
              </a:spcBef>
              <a:buClr>
                <a:srgbClr val="FF0000"/>
              </a:buClr>
              <a:buSzPct val="125000"/>
              <a:buFont typeface="Wingdings" pitchFamily="2" charset="2"/>
              <a:buChar char="§"/>
              <a:defRPr/>
            </a:pPr>
            <a:r>
              <a:rPr lang="es-ES" noProof="1">
                <a:latin typeface="Arial Narrow" pitchFamily="34" charset="0"/>
              </a:rPr>
              <a:t>En España fue creado el </a:t>
            </a:r>
            <a:r>
              <a:rPr lang="es-ES" i="1" noProof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Instituto Lean Management </a:t>
            </a:r>
            <a:r>
              <a:rPr lang="es-ES" noProof="1">
                <a:latin typeface="Arial Narrow" pitchFamily="34" charset="0"/>
              </a:rPr>
              <a:t>en 2006, apoyado desde el LEI de </a:t>
            </a:r>
            <a:r>
              <a:rPr lang="es-ES" noProof="1" smtClean="0">
                <a:latin typeface="Arial Narrow" pitchFamily="34" charset="0"/>
              </a:rPr>
              <a:t>Womack e integrado en la LGN </a:t>
            </a:r>
            <a:endParaRPr lang="es-E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14325"/>
            <a:ext cx="9144000" cy="328613"/>
            <a:chOff x="0" y="93"/>
            <a:chExt cx="5760" cy="207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40" y="93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James Womack </a:t>
              </a:r>
              <a:r>
                <a:rPr lang="es-ES" sz="20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y los </a:t>
              </a:r>
              <a:r>
                <a:rPr lang="es-ES" sz="20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Institutos Lean </a:t>
              </a:r>
              <a:r>
                <a:rPr lang="es-ES" sz="20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 el mundo</a:t>
              </a:r>
              <a:endParaRPr lang="es-E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pic>
        <p:nvPicPr>
          <p:cNvPr id="12" name="Picture 3" descr="C:\Documents and Settings\Lluis Cuatrecasas\Mis documentos\Docum-6 CursConfEspec (actual)\» Conferencies &amp; Congressos\» Conferencia generica Lean\Portadeza jul8 -50.JPG"/>
          <p:cNvPicPr>
            <a:picLocks noChangeAspect="1" noChangeArrowheads="1"/>
          </p:cNvPicPr>
          <p:nvPr/>
        </p:nvPicPr>
        <p:blipFill>
          <a:blip r:embed="rId2" cstate="print"/>
          <a:srcRect t="15247" r="46311" b="12500"/>
          <a:stretch>
            <a:fillRect/>
          </a:stretch>
        </p:blipFill>
        <p:spPr bwMode="auto">
          <a:xfrm>
            <a:off x="5508104" y="499028"/>
            <a:ext cx="2880320" cy="258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Users\lluis\Pictures\Imatges propies\Womack a Espanya\Seleccio per Womack\Portadeza jul8 -02.JPG"/>
          <p:cNvPicPr>
            <a:picLocks noChangeAspect="1" noChangeArrowheads="1"/>
          </p:cNvPicPr>
          <p:nvPr/>
        </p:nvPicPr>
        <p:blipFill>
          <a:blip r:embed="rId3" cstate="print"/>
          <a:srcRect l="38470" t="12675" r="32443" b="42259"/>
          <a:stretch>
            <a:fillRect/>
          </a:stretch>
        </p:blipFill>
        <p:spPr bwMode="auto">
          <a:xfrm>
            <a:off x="5508104" y="3264078"/>
            <a:ext cx="2880320" cy="2973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928926" y="3643314"/>
            <a:ext cx="54959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777777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_tradnl" sz="4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Lean Management</a:t>
            </a:r>
          </a:p>
          <a:p>
            <a:pPr algn="r">
              <a:spcBef>
                <a:spcPts val="2400"/>
              </a:spcBef>
              <a:defRPr/>
            </a:pPr>
            <a:r>
              <a:rPr lang="es-ES_tradnl" sz="40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Principios básicos</a:t>
            </a:r>
            <a:endParaRPr lang="es-ES_tradnl" sz="240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41 Grupo"/>
          <p:cNvGrpSpPr/>
          <p:nvPr/>
        </p:nvGrpSpPr>
        <p:grpSpPr>
          <a:xfrm>
            <a:off x="785817" y="1444627"/>
            <a:ext cx="7500960" cy="4088214"/>
            <a:chOff x="214313" y="1230313"/>
            <a:chExt cx="8763001" cy="4952244"/>
          </a:xfrm>
        </p:grpSpPr>
        <p:sp>
          <p:nvSpPr>
            <p:cNvPr id="34823" name="AutoShape 7"/>
            <p:cNvSpPr>
              <a:spLocks noChangeArrowheads="1"/>
            </p:cNvSpPr>
            <p:nvPr/>
          </p:nvSpPr>
          <p:spPr bwMode="auto">
            <a:xfrm>
              <a:off x="3975100" y="1680667"/>
              <a:ext cx="1377950" cy="836016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lIns="71991" tIns="108000" rIns="71991" bIns="144000" anchor="ctr">
              <a:spAutoFit/>
            </a:bodyPr>
            <a:lstStyle/>
            <a:p>
              <a:pPr algn="ctr">
                <a:defRPr/>
              </a:pPr>
              <a:r>
                <a:rPr lang="es-ES" sz="24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Valor</a:t>
              </a:r>
              <a:endParaRPr lang="ca-ES" sz="24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" name="18 Grupo"/>
            <p:cNvGrpSpPr>
              <a:grpSpLocks/>
            </p:cNvGrpSpPr>
            <p:nvPr/>
          </p:nvGrpSpPr>
          <p:grpSpPr bwMode="auto">
            <a:xfrm>
              <a:off x="5532438" y="2274888"/>
              <a:ext cx="2111373" cy="2045532"/>
              <a:chOff x="5532168" y="1846798"/>
              <a:chExt cx="2111664" cy="2045639"/>
            </a:xfrm>
          </p:grpSpPr>
          <p:sp>
            <p:nvSpPr>
              <p:cNvPr id="34824" name="AutoShape 8"/>
              <p:cNvSpPr>
                <a:spLocks noChangeArrowheads="1"/>
              </p:cNvSpPr>
              <p:nvPr/>
            </p:nvSpPr>
            <p:spPr bwMode="auto">
              <a:xfrm>
                <a:off x="5991017" y="2658811"/>
                <a:ext cx="1652815" cy="123362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lIns="71991" tIns="72000" rIns="71991" bIns="108000" anchor="ctr">
                <a:spAutoFit/>
              </a:bodyPr>
              <a:lstStyle/>
              <a:p>
                <a:pPr algn="ctr">
                  <a:defRPr/>
                </a:pPr>
                <a:r>
                  <a:rPr lang="es-ES" sz="2400" i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Flujo de Valor</a:t>
                </a:r>
                <a:endParaRPr lang="ca-ES" sz="2400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1300" name="AutoShape 11"/>
              <p:cNvSpPr>
                <a:spLocks noChangeArrowheads="1"/>
              </p:cNvSpPr>
              <p:nvPr/>
            </p:nvSpPr>
            <p:spPr bwMode="auto">
              <a:xfrm rot="-3375065">
                <a:off x="6061130" y="1317836"/>
                <a:ext cx="357566" cy="1415489"/>
              </a:xfrm>
              <a:prstGeom prst="curvedLeftArrow">
                <a:avLst>
                  <a:gd name="adj1" fmla="val 81593"/>
                  <a:gd name="adj2" fmla="val 163149"/>
                  <a:gd name="adj3" fmla="val 33333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3" name="19 Grupo"/>
            <p:cNvGrpSpPr>
              <a:grpSpLocks/>
            </p:cNvGrpSpPr>
            <p:nvPr/>
          </p:nvGrpSpPr>
          <p:grpSpPr bwMode="auto">
            <a:xfrm>
              <a:off x="3832225" y="4149725"/>
              <a:ext cx="2568575" cy="2032832"/>
              <a:chOff x="3832740" y="3721312"/>
              <a:chExt cx="2568071" cy="2032632"/>
            </a:xfrm>
          </p:grpSpPr>
          <p:sp>
            <p:nvSpPr>
              <p:cNvPr id="34825" name="AutoShape 9"/>
              <p:cNvSpPr>
                <a:spLocks noChangeArrowheads="1"/>
              </p:cNvSpPr>
              <p:nvPr/>
            </p:nvSpPr>
            <p:spPr bwMode="auto">
              <a:xfrm>
                <a:off x="3832740" y="4520504"/>
                <a:ext cx="1799872" cy="12334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lIns="0" tIns="72000" rIns="0" bIns="108000" anchor="ctr">
                <a:spAutoFit/>
              </a:bodyPr>
              <a:lstStyle/>
              <a:p>
                <a:pPr algn="ctr">
                  <a:defRPr/>
                </a:pPr>
                <a:r>
                  <a:rPr lang="es-ES" sz="2400" i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Flujo de procesos</a:t>
                </a:r>
                <a:endParaRPr lang="ca-ES" sz="2400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1298" name="AutoShape 12"/>
              <p:cNvSpPr>
                <a:spLocks noChangeArrowheads="1"/>
              </p:cNvSpPr>
              <p:nvPr/>
            </p:nvSpPr>
            <p:spPr bwMode="auto">
              <a:xfrm rot="2636257">
                <a:off x="6097943" y="3721312"/>
                <a:ext cx="302868" cy="1679479"/>
              </a:xfrm>
              <a:prstGeom prst="curvedLeftArrow">
                <a:avLst>
                  <a:gd name="adj1" fmla="val 107619"/>
                  <a:gd name="adj2" fmla="val 215289"/>
                  <a:gd name="adj3" fmla="val 33333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4" name="20 Grupo"/>
            <p:cNvGrpSpPr>
              <a:grpSpLocks/>
            </p:cNvGrpSpPr>
            <p:nvPr/>
          </p:nvGrpSpPr>
          <p:grpSpPr bwMode="auto">
            <a:xfrm>
              <a:off x="1447800" y="3152739"/>
              <a:ext cx="2151063" cy="2016162"/>
              <a:chOff x="1447652" y="2723722"/>
              <a:chExt cx="2150575" cy="2017197"/>
            </a:xfrm>
          </p:grpSpPr>
          <p:sp>
            <p:nvSpPr>
              <p:cNvPr id="34826" name="AutoShape 10"/>
              <p:cNvSpPr>
                <a:spLocks noChangeArrowheads="1"/>
              </p:cNvSpPr>
              <p:nvPr/>
            </p:nvSpPr>
            <p:spPr bwMode="auto">
              <a:xfrm>
                <a:off x="1447652" y="2723722"/>
                <a:ext cx="1947421" cy="1234195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lIns="0" tIns="72000" rIns="0" bIns="108000" anchor="ctr">
                <a:spAutoFit/>
              </a:bodyPr>
              <a:lstStyle/>
              <a:p>
                <a:pPr algn="ctr">
                  <a:defRPr/>
                </a:pPr>
                <a:r>
                  <a:rPr lang="es-ES" sz="2400" i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Producción</a:t>
                </a:r>
              </a:p>
              <a:p>
                <a:pPr algn="ctr">
                  <a:defRPr/>
                </a:pPr>
                <a:r>
                  <a:rPr lang="es-ES" sz="2400" i="1" dirty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Pull</a:t>
                </a:r>
                <a:endParaRPr lang="ca-ES" sz="2400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1296" name="AutoShape 13"/>
              <p:cNvSpPr>
                <a:spLocks noChangeArrowheads="1"/>
              </p:cNvSpPr>
              <p:nvPr/>
            </p:nvSpPr>
            <p:spPr bwMode="auto">
              <a:xfrm rot="7424935">
                <a:off x="2710616" y="3853307"/>
                <a:ext cx="359734" cy="1415489"/>
              </a:xfrm>
              <a:prstGeom prst="curvedLeftArrow">
                <a:avLst>
                  <a:gd name="adj1" fmla="val 81101"/>
                  <a:gd name="adj2" fmla="val 162166"/>
                  <a:gd name="adj3" fmla="val 33333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sp>
          <p:nvSpPr>
            <p:cNvPr id="16399" name="AutoShape 14"/>
            <p:cNvSpPr>
              <a:spLocks noChangeArrowheads="1"/>
            </p:cNvSpPr>
            <p:nvPr/>
          </p:nvSpPr>
          <p:spPr bwMode="auto">
            <a:xfrm rot="-7455086">
              <a:off x="2843213" y="1663700"/>
              <a:ext cx="357187" cy="1414463"/>
            </a:xfrm>
            <a:prstGeom prst="curvedLeftArrow">
              <a:avLst>
                <a:gd name="adj1" fmla="val 81620"/>
                <a:gd name="adj2" fmla="val 163204"/>
                <a:gd name="adj3" fmla="val 33333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5" name="21 Grupo"/>
            <p:cNvGrpSpPr>
              <a:grpSpLocks/>
            </p:cNvGrpSpPr>
            <p:nvPr/>
          </p:nvGrpSpPr>
          <p:grpSpPr bwMode="auto">
            <a:xfrm>
              <a:off x="3481388" y="2738438"/>
              <a:ext cx="2265362" cy="1944687"/>
              <a:chOff x="3481497" y="2310550"/>
              <a:chExt cx="2265203" cy="1943862"/>
            </a:xfrm>
          </p:grpSpPr>
          <p:sp>
            <p:nvSpPr>
              <p:cNvPr id="34831" name="AutoShape 15" descr="50%"/>
              <p:cNvSpPr>
                <a:spLocks noChangeArrowheads="1"/>
              </p:cNvSpPr>
              <p:nvPr/>
            </p:nvSpPr>
            <p:spPr bwMode="auto">
              <a:xfrm>
                <a:off x="3862470" y="2310550"/>
                <a:ext cx="1547703" cy="120281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pattFill prst="pct50">
                <a:fgClr>
                  <a:srgbClr val="CC3300"/>
                </a:fgClr>
                <a:bgClr>
                  <a:schemeClr val="bg1"/>
                </a:bgClr>
              </a:pattFill>
              <a:ln w="9525">
                <a:solidFill>
                  <a:srgbClr val="CC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832" name="AutoShape 16" descr="50%"/>
              <p:cNvSpPr>
                <a:spLocks noChangeArrowheads="1"/>
              </p:cNvSpPr>
              <p:nvPr/>
            </p:nvSpPr>
            <p:spPr bwMode="auto">
              <a:xfrm rot="10800000">
                <a:off x="3875169" y="3051597"/>
                <a:ext cx="1549291" cy="1202815"/>
              </a:xfrm>
              <a:custGeom>
                <a:avLst/>
                <a:gdLst>
                  <a:gd name="G0" fmla="+- 0 0 0"/>
                  <a:gd name="G1" fmla="+- -11796480 0 0"/>
                  <a:gd name="G2" fmla="+- 0 0 -11796480"/>
                  <a:gd name="G3" fmla="+- 10800 0 0"/>
                  <a:gd name="G4" fmla="+- 0 0 0"/>
                  <a:gd name="T0" fmla="*/ 360 256 1"/>
                  <a:gd name="T1" fmla="*/ 0 256 1"/>
                  <a:gd name="G5" fmla="+- G2 T0 T1"/>
                  <a:gd name="G6" fmla="?: G2 G2 G5"/>
                  <a:gd name="G7" fmla="+- 0 0 G6"/>
                  <a:gd name="G8" fmla="+- 5400 0 0"/>
                  <a:gd name="G9" fmla="+- 0 0 -11796480"/>
                  <a:gd name="G10" fmla="+- 5400 0 2700"/>
                  <a:gd name="G11" fmla="cos G10 0"/>
                  <a:gd name="G12" fmla="sin G10 0"/>
                  <a:gd name="G13" fmla="cos 13500 0"/>
                  <a:gd name="G14" fmla="sin 13500 0"/>
                  <a:gd name="G15" fmla="+- G11 10800 0"/>
                  <a:gd name="G16" fmla="+- G12 10800 0"/>
                  <a:gd name="G17" fmla="+- G13 10800 0"/>
                  <a:gd name="G18" fmla="+- G14 10800 0"/>
                  <a:gd name="G19" fmla="*/ 5400 1 2"/>
                  <a:gd name="G20" fmla="+- G19 5400 0"/>
                  <a:gd name="G21" fmla="cos G20 0"/>
                  <a:gd name="G22" fmla="sin G20 0"/>
                  <a:gd name="G23" fmla="+- G21 10800 0"/>
                  <a:gd name="G24" fmla="+- G12 G23 G22"/>
                  <a:gd name="G25" fmla="+- G22 G23 G11"/>
                  <a:gd name="G26" fmla="cos 10800 0"/>
                  <a:gd name="G27" fmla="sin 10800 0"/>
                  <a:gd name="G28" fmla="cos 5400 0"/>
                  <a:gd name="G29" fmla="sin 5400 0"/>
                  <a:gd name="G30" fmla="+- G26 10800 0"/>
                  <a:gd name="G31" fmla="+- G27 10800 0"/>
                  <a:gd name="G32" fmla="+- G28 10800 0"/>
                  <a:gd name="G33" fmla="+- G29 10800 0"/>
                  <a:gd name="G34" fmla="+- G19 5400 0"/>
                  <a:gd name="G35" fmla="cos G34 -11796480"/>
                  <a:gd name="G36" fmla="sin G34 -11796480"/>
                  <a:gd name="G37" fmla="+/ -11796480 0 2"/>
                  <a:gd name="T2" fmla="*/ 180 256 1"/>
                  <a:gd name="T3" fmla="*/ 0 256 1"/>
                  <a:gd name="G38" fmla="+- G37 T2 T3"/>
                  <a:gd name="G39" fmla="?: G2 G37 G38"/>
                  <a:gd name="G40" fmla="cos 10800 G39"/>
                  <a:gd name="G41" fmla="sin 10800 G39"/>
                  <a:gd name="G42" fmla="cos 5400 G39"/>
                  <a:gd name="G43" fmla="sin 5400 G39"/>
                  <a:gd name="G44" fmla="+- G40 10800 0"/>
                  <a:gd name="G45" fmla="+- G41 10800 0"/>
                  <a:gd name="G46" fmla="+- G42 10800 0"/>
                  <a:gd name="G47" fmla="+- G43 10800 0"/>
                  <a:gd name="G48" fmla="+- G35 10800 0"/>
                  <a:gd name="G49" fmla="+- G36 10800 0"/>
                  <a:gd name="T4" fmla="*/ 10799 w 21600"/>
                  <a:gd name="T5" fmla="*/ 0 h 21600"/>
                  <a:gd name="T6" fmla="*/ 2700 w 21600"/>
                  <a:gd name="T7" fmla="*/ 10800 h 21600"/>
                  <a:gd name="T8" fmla="*/ 10799 w 21600"/>
                  <a:gd name="T9" fmla="*/ 5400 h 21600"/>
                  <a:gd name="T10" fmla="*/ 24300 w 21600"/>
                  <a:gd name="T11" fmla="*/ 10800 h 21600"/>
                  <a:gd name="T12" fmla="*/ 18900 w 21600"/>
                  <a:gd name="T13" fmla="*/ 16200 h 21600"/>
                  <a:gd name="T14" fmla="*/ 13500 w 21600"/>
                  <a:gd name="T15" fmla="*/ 10800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pattFill prst="pct50">
                <a:fgClr>
                  <a:srgbClr val="CC3300"/>
                </a:fgClr>
                <a:bgClr>
                  <a:schemeClr val="bg1"/>
                </a:bgClr>
              </a:pattFill>
              <a:ln w="9525">
                <a:solidFill>
                  <a:srgbClr val="CC33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34833" name="Text Box 17"/>
              <p:cNvSpPr txBox="1">
                <a:spLocks noChangeArrowheads="1"/>
              </p:cNvSpPr>
              <p:nvPr/>
            </p:nvSpPr>
            <p:spPr bwMode="auto">
              <a:xfrm>
                <a:off x="3481497" y="2851657"/>
                <a:ext cx="2265203" cy="75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C3300"/>
                </a:outerShdw>
              </a:effectLst>
            </p:spPr>
            <p:txBody>
              <a:bodyPr lIns="91429" tIns="45714" rIns="91429" bIns="45714">
                <a:spAutoFit/>
              </a:bodyPr>
              <a:lstStyle/>
              <a:p>
                <a:pPr algn="ctr">
                  <a:lnSpc>
                    <a:spcPct val="90000"/>
                  </a:lnSpc>
                  <a:defRPr/>
                </a:pPr>
                <a:r>
                  <a:rPr lang="es-E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MEJORA</a:t>
                </a:r>
              </a:p>
              <a:p>
                <a:pPr algn="ctr">
                  <a:lnSpc>
                    <a:spcPct val="90000"/>
                  </a:lnSpc>
                  <a:defRPr/>
                </a:pPr>
                <a:r>
                  <a:rPr lang="es-E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CONTINUA</a:t>
                </a:r>
                <a:endParaRPr lang="ca-E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7" name="42 Grupo"/>
            <p:cNvGrpSpPr>
              <a:grpSpLocks/>
            </p:cNvGrpSpPr>
            <p:nvPr/>
          </p:nvGrpSpPr>
          <p:grpSpPr bwMode="auto">
            <a:xfrm>
              <a:off x="5054812" y="1241425"/>
              <a:ext cx="3922502" cy="4475163"/>
              <a:chOff x="5054827" y="1098244"/>
              <a:chExt cx="3922235" cy="4474690"/>
            </a:xfrm>
          </p:grpSpPr>
          <p:grpSp>
            <p:nvGrpSpPr>
              <p:cNvPr id="8" name="29 Grupo"/>
              <p:cNvGrpSpPr>
                <a:grpSpLocks/>
              </p:cNvGrpSpPr>
              <p:nvPr/>
            </p:nvGrpSpPr>
            <p:grpSpPr bwMode="auto">
              <a:xfrm>
                <a:off x="5214942" y="1428736"/>
                <a:ext cx="2429686" cy="286546"/>
                <a:chOff x="5214942" y="1429530"/>
                <a:chExt cx="2429686" cy="286546"/>
              </a:xfrm>
            </p:grpSpPr>
            <p:cxnSp>
              <p:nvCxnSpPr>
                <p:cNvPr id="27" name="26 Conector recto"/>
                <p:cNvCxnSpPr/>
                <p:nvPr/>
              </p:nvCxnSpPr>
              <p:spPr>
                <a:xfrm>
                  <a:off x="5214942" y="1714923"/>
                  <a:ext cx="2428710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 w="lg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28 Conector recto"/>
                <p:cNvCxnSpPr/>
                <p:nvPr/>
              </p:nvCxnSpPr>
              <p:spPr>
                <a:xfrm rot="5400000">
                  <a:off x="7501586" y="1571269"/>
                  <a:ext cx="285720" cy="158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30 Grupo"/>
              <p:cNvGrpSpPr>
                <a:grpSpLocks/>
              </p:cNvGrpSpPr>
              <p:nvPr/>
            </p:nvGrpSpPr>
            <p:grpSpPr bwMode="auto">
              <a:xfrm>
                <a:off x="7500958" y="1428736"/>
                <a:ext cx="357190" cy="1786744"/>
                <a:chOff x="5214942" y="1429530"/>
                <a:chExt cx="2429686" cy="286546"/>
              </a:xfrm>
            </p:grpSpPr>
            <p:cxnSp>
              <p:nvCxnSpPr>
                <p:cNvPr id="32" name="31 Conector recto"/>
                <p:cNvCxnSpPr/>
                <p:nvPr/>
              </p:nvCxnSpPr>
              <p:spPr>
                <a:xfrm>
                  <a:off x="5213772" y="1714591"/>
                  <a:ext cx="2429502" cy="152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 w="lg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32 Conector recto"/>
                <p:cNvCxnSpPr/>
                <p:nvPr/>
              </p:nvCxnSpPr>
              <p:spPr>
                <a:xfrm rot="5400000">
                  <a:off x="7500332" y="1572416"/>
                  <a:ext cx="28587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33 Grupo"/>
              <p:cNvGrpSpPr>
                <a:grpSpLocks/>
              </p:cNvGrpSpPr>
              <p:nvPr/>
            </p:nvGrpSpPr>
            <p:grpSpPr bwMode="auto">
              <a:xfrm>
                <a:off x="5524546" y="1428736"/>
                <a:ext cx="2547915" cy="4144198"/>
                <a:chOff x="5214942" y="1429530"/>
                <a:chExt cx="2429686" cy="286546"/>
              </a:xfrm>
            </p:grpSpPr>
            <p:cxnSp>
              <p:nvCxnSpPr>
                <p:cNvPr id="35" name="34 Conector recto"/>
                <p:cNvCxnSpPr/>
                <p:nvPr/>
              </p:nvCxnSpPr>
              <p:spPr>
                <a:xfrm>
                  <a:off x="5214882" y="1714539"/>
                  <a:ext cx="2428029" cy="153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 w="lg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35 Conector recto"/>
                <p:cNvCxnSpPr/>
                <p:nvPr/>
              </p:nvCxnSpPr>
              <p:spPr>
                <a:xfrm rot="5400000">
                  <a:off x="7500768" y="1571650"/>
                  <a:ext cx="285800" cy="15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w="lg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83" name="36 CuadroTexto"/>
              <p:cNvSpPr txBox="1">
                <a:spLocks noChangeArrowheads="1"/>
              </p:cNvSpPr>
              <p:nvPr/>
            </p:nvSpPr>
            <p:spPr bwMode="auto">
              <a:xfrm>
                <a:off x="5054827" y="1098244"/>
                <a:ext cx="3922235" cy="410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1600" dirty="0">
                    <a:latin typeface="Arial Narrow" pitchFamily="34" charset="0"/>
                  </a:rPr>
                  <a:t>Eliminar </a:t>
                </a:r>
                <a:r>
                  <a:rPr lang="es-ES" sz="1600" b="1" dirty="0">
                    <a:latin typeface="Arial Narrow" pitchFamily="34" charset="0"/>
                  </a:rPr>
                  <a:t>desperdicios</a:t>
                </a:r>
                <a:r>
                  <a:rPr lang="es-ES" sz="1600" dirty="0">
                    <a:latin typeface="Arial Narrow" pitchFamily="34" charset="0"/>
                  </a:rPr>
                  <a:t> a distintos niveles</a:t>
                </a:r>
              </a:p>
            </p:txBody>
          </p:sp>
        </p:grpSp>
        <p:grpSp>
          <p:nvGrpSpPr>
            <p:cNvPr id="11" name="41 Grupo"/>
            <p:cNvGrpSpPr>
              <a:grpSpLocks/>
            </p:cNvGrpSpPr>
            <p:nvPr/>
          </p:nvGrpSpPr>
          <p:grpSpPr bwMode="auto">
            <a:xfrm>
              <a:off x="214313" y="1230313"/>
              <a:ext cx="3643312" cy="2698750"/>
              <a:chOff x="214282" y="1087448"/>
              <a:chExt cx="3643338" cy="2698863"/>
            </a:xfrm>
          </p:grpSpPr>
          <p:grpSp>
            <p:nvGrpSpPr>
              <p:cNvPr id="12" name="37 Grupo"/>
              <p:cNvGrpSpPr>
                <a:grpSpLocks/>
              </p:cNvGrpSpPr>
              <p:nvPr/>
            </p:nvGrpSpPr>
            <p:grpSpPr bwMode="auto">
              <a:xfrm flipH="1">
                <a:off x="1206463" y="1428857"/>
                <a:ext cx="357190" cy="2357454"/>
                <a:chOff x="5214942" y="1429530"/>
                <a:chExt cx="2429686" cy="286546"/>
              </a:xfrm>
            </p:grpSpPr>
            <p:cxnSp>
              <p:nvCxnSpPr>
                <p:cNvPr id="39" name="38 Conector recto"/>
                <p:cNvCxnSpPr/>
                <p:nvPr/>
              </p:nvCxnSpPr>
              <p:spPr>
                <a:xfrm>
                  <a:off x="5214847" y="1714532"/>
                  <a:ext cx="2429693" cy="154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oval" w="lg" len="lg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 rot="5400000">
                  <a:off x="7501647" y="1572412"/>
                  <a:ext cx="28578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77" name="40 CuadroTexto"/>
              <p:cNvSpPr txBox="1">
                <a:spLocks noChangeArrowheads="1"/>
              </p:cNvSpPr>
              <p:nvPr/>
            </p:nvSpPr>
            <p:spPr bwMode="auto">
              <a:xfrm>
                <a:off x="214282" y="1087448"/>
                <a:ext cx="3643338" cy="410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 sz="1600" dirty="0">
                    <a:latin typeface="Arial Narrow" pitchFamily="34" charset="0"/>
                  </a:rPr>
                  <a:t>Dotar de </a:t>
                </a:r>
                <a:r>
                  <a:rPr lang="es-ES" sz="1600" b="1" dirty="0">
                    <a:latin typeface="Arial Narrow" pitchFamily="34" charset="0"/>
                  </a:rPr>
                  <a:t>flexibilidad</a:t>
                </a:r>
                <a:r>
                  <a:rPr lang="es-ES" sz="1600" dirty="0">
                    <a:latin typeface="Arial Narrow" pitchFamily="34" charset="0"/>
                  </a:rPr>
                  <a:t> al sistema</a:t>
                </a:r>
              </a:p>
            </p:txBody>
          </p:sp>
        </p:grpSp>
      </p:grp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0" y="285750"/>
            <a:ext cx="9144000" cy="357188"/>
            <a:chOff x="0" y="75"/>
            <a:chExt cx="5760" cy="225"/>
          </a:xfrm>
        </p:grpSpPr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460" y="75"/>
              <a:ext cx="50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ES" sz="20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Lean Management: </a:t>
              </a:r>
              <a:r>
                <a:rPr lang="es-ES" sz="2000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Principios básicos</a:t>
              </a:r>
              <a:endParaRPr lang="es-ES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0" y="300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1"/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1868</Words>
  <Application>Microsoft Office PowerPoint</Application>
  <PresentationFormat>Presentación en pantalla (4:3)</PresentationFormat>
  <Paragraphs>357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Diseño predeterminado</vt:lpstr>
      <vt:lpstr>Foto de Photo Editor</vt:lpstr>
      <vt:lpstr>Microsoft ClipArt Gallery</vt:lpstr>
      <vt:lpstr>Imagen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Juegos Cocina Dos Llaves  Indicadores</vt:lpstr>
      <vt:lpstr>Diapositiva 20</vt:lpstr>
      <vt:lpstr>Diapositiva 21</vt:lpstr>
      <vt:lpstr>Diapositiva 22</vt:lpstr>
      <vt:lpstr>Diapositiva 23</vt:lpstr>
      <vt:lpstr>Diapositiva 24</vt:lpstr>
    </vt:vector>
  </TitlesOfParts>
  <Company>DOE-UPC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Lluis Cuatrecasas</dc:creator>
  <cp:lastModifiedBy>Lluis Cuatrecasas</cp:lastModifiedBy>
  <cp:revision>268</cp:revision>
  <dcterms:created xsi:type="dcterms:W3CDTF">2006-11-18T14:07:38Z</dcterms:created>
  <dcterms:modified xsi:type="dcterms:W3CDTF">2011-04-28T09:01:45Z</dcterms:modified>
</cp:coreProperties>
</file>